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Default Extension="png" ContentType="image/png"/>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slideLayouts/slideLayout159.xml" ContentType="application/vnd.openxmlformats-officedocument.presentationml.slideLayout+xml"/>
  <Override PartName="/ppt/slideLayouts/slideLayout17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66.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slideLayouts/slideLayout205.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Default Extension="jpeg" ContentType="image/jpeg"/>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Masters/slideMaster14.xml" ContentType="application/vnd.openxmlformats-officedocument.presentationml.slideMaster+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06.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theme/theme14.xml" ContentType="application/vnd.openxmlformats-officedocument.them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Lst>
  <p:sldIdLst>
    <p:sldId id="287" r:id="rId20"/>
    <p:sldId id="290" r:id="rId21"/>
    <p:sldId id="291" r:id="rId22"/>
    <p:sldId id="294" r:id="rId23"/>
    <p:sldId id="292" r:id="rId24"/>
    <p:sldId id="295" r:id="rId25"/>
    <p:sldId id="296" r:id="rId26"/>
    <p:sldId id="297" r:id="rId27"/>
    <p:sldId id="298" r:id="rId28"/>
    <p:sldId id="299" r:id="rId29"/>
    <p:sldId id="300" r:id="rId30"/>
    <p:sldId id="301" r:id="rId31"/>
    <p:sldId id="288" r:id="rId32"/>
    <p:sldId id="302" r:id="rId33"/>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Helvetica Neue Light" charset="0"/>
        <a:ea typeface="ヒラギノ角ゴ ProN W3" charset="0"/>
        <a:cs typeface="ヒラギノ角ゴ ProN W3" charset="0"/>
        <a:sym typeface="Helvetica Neue Light" charset="0"/>
      </a:defRPr>
    </a:lvl1pPr>
    <a:lvl2pPr marL="457200" algn="ctr" rtl="0" fontAlgn="base">
      <a:spcBef>
        <a:spcPct val="0"/>
      </a:spcBef>
      <a:spcAft>
        <a:spcPct val="0"/>
      </a:spcAft>
      <a:defRPr sz="4200" kern="1200">
        <a:solidFill>
          <a:srgbClr val="000000"/>
        </a:solidFill>
        <a:latin typeface="Helvetica Neue Light" charset="0"/>
        <a:ea typeface="ヒラギノ角ゴ ProN W3" charset="0"/>
        <a:cs typeface="ヒラギノ角ゴ ProN W3" charset="0"/>
        <a:sym typeface="Helvetica Neue Light" charset="0"/>
      </a:defRPr>
    </a:lvl2pPr>
    <a:lvl3pPr marL="914400" algn="ctr" rtl="0" fontAlgn="base">
      <a:spcBef>
        <a:spcPct val="0"/>
      </a:spcBef>
      <a:spcAft>
        <a:spcPct val="0"/>
      </a:spcAft>
      <a:defRPr sz="4200" kern="1200">
        <a:solidFill>
          <a:srgbClr val="000000"/>
        </a:solidFill>
        <a:latin typeface="Helvetica Neue Light" charset="0"/>
        <a:ea typeface="ヒラギノ角ゴ ProN W3" charset="0"/>
        <a:cs typeface="ヒラギノ角ゴ ProN W3" charset="0"/>
        <a:sym typeface="Helvetica Neue Light" charset="0"/>
      </a:defRPr>
    </a:lvl3pPr>
    <a:lvl4pPr marL="1371600" algn="ctr" rtl="0" fontAlgn="base">
      <a:spcBef>
        <a:spcPct val="0"/>
      </a:spcBef>
      <a:spcAft>
        <a:spcPct val="0"/>
      </a:spcAft>
      <a:defRPr sz="4200" kern="1200">
        <a:solidFill>
          <a:srgbClr val="000000"/>
        </a:solidFill>
        <a:latin typeface="Helvetica Neue Light" charset="0"/>
        <a:ea typeface="ヒラギノ角ゴ ProN W3" charset="0"/>
        <a:cs typeface="ヒラギノ角ゴ ProN W3" charset="0"/>
        <a:sym typeface="Helvetica Neue Light" charset="0"/>
      </a:defRPr>
    </a:lvl4pPr>
    <a:lvl5pPr marL="1828800" algn="ctr" rtl="0" fontAlgn="base">
      <a:spcBef>
        <a:spcPct val="0"/>
      </a:spcBef>
      <a:spcAft>
        <a:spcPct val="0"/>
      </a:spcAft>
      <a:defRPr sz="4200" kern="1200">
        <a:solidFill>
          <a:srgbClr val="000000"/>
        </a:solidFill>
        <a:latin typeface="Helvetica Neue Light" charset="0"/>
        <a:ea typeface="ヒラギノ角ゴ ProN W3" charset="0"/>
        <a:cs typeface="ヒラギノ角ゴ ProN W3" charset="0"/>
        <a:sym typeface="Helvetica Neue Light" charset="0"/>
      </a:defRPr>
    </a:lvl5pPr>
    <a:lvl6pPr marL="2286000" algn="l" defTabSz="914400" rtl="0" eaLnBrk="1" latinLnBrk="0" hangingPunct="1">
      <a:defRPr sz="4200" kern="1200">
        <a:solidFill>
          <a:srgbClr val="000000"/>
        </a:solidFill>
        <a:latin typeface="Helvetica Neue Light" charset="0"/>
        <a:ea typeface="ヒラギノ角ゴ ProN W3" charset="0"/>
        <a:cs typeface="ヒラギノ角ゴ ProN W3" charset="0"/>
        <a:sym typeface="Helvetica Neue Light" charset="0"/>
      </a:defRPr>
    </a:lvl6pPr>
    <a:lvl7pPr marL="2743200" algn="l" defTabSz="914400" rtl="0" eaLnBrk="1" latinLnBrk="0" hangingPunct="1">
      <a:defRPr sz="4200" kern="1200">
        <a:solidFill>
          <a:srgbClr val="000000"/>
        </a:solidFill>
        <a:latin typeface="Helvetica Neue Light" charset="0"/>
        <a:ea typeface="ヒラギノ角ゴ ProN W3" charset="0"/>
        <a:cs typeface="ヒラギノ角ゴ ProN W3" charset="0"/>
        <a:sym typeface="Helvetica Neue Light" charset="0"/>
      </a:defRPr>
    </a:lvl7pPr>
    <a:lvl8pPr marL="3200400" algn="l" defTabSz="914400" rtl="0" eaLnBrk="1" latinLnBrk="0" hangingPunct="1">
      <a:defRPr sz="4200" kern="1200">
        <a:solidFill>
          <a:srgbClr val="000000"/>
        </a:solidFill>
        <a:latin typeface="Helvetica Neue Light" charset="0"/>
        <a:ea typeface="ヒラギノ角ゴ ProN W3" charset="0"/>
        <a:cs typeface="ヒラギノ角ゴ ProN W3" charset="0"/>
        <a:sym typeface="Helvetica Neue Light" charset="0"/>
      </a:defRPr>
    </a:lvl8pPr>
    <a:lvl9pPr marL="3657600" algn="l" defTabSz="914400" rtl="0" eaLnBrk="1" latinLnBrk="0" hangingPunct="1">
      <a:defRPr sz="4200" kern="1200">
        <a:solidFill>
          <a:srgbClr val="000000"/>
        </a:solidFill>
        <a:latin typeface="Helvetica Neue Light" charset="0"/>
        <a:ea typeface="ヒラギノ角ゴ ProN W3" charset="0"/>
        <a:cs typeface="ヒラギノ角ゴ ProN W3" charset="0"/>
        <a:sym typeface="Helvetica Neue Ligh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94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3" autoAdjust="0"/>
    <p:restoredTop sz="94624" autoAdjust="0"/>
  </p:normalViewPr>
  <p:slideViewPr>
    <p:cSldViewPr>
      <p:cViewPr varScale="1">
        <p:scale>
          <a:sx n="48" d="100"/>
          <a:sy n="48" d="100"/>
        </p:scale>
        <p:origin x="-1362" y="-114"/>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 Type="http://schemas.openxmlformats.org/officeDocument/2006/relationships/slideMaster" Target="slideMasters/slideMaster3.xml"/><Relationship Id="rId21" Type="http://schemas.openxmlformats.org/officeDocument/2006/relationships/slide" Target="slides/slide2.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1.xml"/><Relationship Id="rId29"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715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786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693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04775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5715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786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90525"/>
            <a:ext cx="2965450" cy="84994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390525"/>
            <a:ext cx="8743950" cy="8499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382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330200"/>
            <a:ext cx="8743950" cy="8382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715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786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78486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04013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53625" y="7785100"/>
            <a:ext cx="2847975" cy="17018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409700" y="7785100"/>
            <a:ext cx="8391525" cy="1701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715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1877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1320800"/>
            <a:ext cx="1270000" cy="68707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1320800"/>
            <a:ext cx="3657600" cy="6870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715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786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1320800"/>
            <a:ext cx="2965450" cy="68707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1320800"/>
            <a:ext cx="8743950" cy="6870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2276475"/>
            <a:ext cx="2965450" cy="64357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2276475"/>
            <a:ext cx="87439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330200"/>
            <a:ext cx="1270000" cy="85598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71500" y="330200"/>
            <a:ext cx="3657600" cy="855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1pPr>
      <a:lvl2pPr marL="7112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2pPr>
      <a:lvl3pPr marL="1155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3pPr>
      <a:lvl4pPr marL="16002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4pPr>
      <a:lvl5pPr marL="2044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bwMode="auto">
          <a:xfrm>
            <a:off x="571500" y="330200"/>
            <a:ext cx="11861800" cy="1397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Helvetica Neue Light" charset="0"/>
              </a:rPr>
              <a:t>Click to edit Master title style</a:t>
            </a:r>
          </a:p>
        </p:txBody>
      </p:sp>
      <p:sp>
        <p:nvSpPr>
          <p:cNvPr id="10242" name="Line 2"/>
          <p:cNvSpPr>
            <a:spLocks noChangeShapeType="1"/>
          </p:cNvSpPr>
          <p:nvPr/>
        </p:nvSpPr>
        <p:spPr bwMode="auto">
          <a:xfrm>
            <a:off x="647700" y="1968500"/>
            <a:ext cx="11709400" cy="0"/>
          </a:xfrm>
          <a:prstGeom prst="line">
            <a:avLst/>
          </a:prstGeom>
          <a:noFill/>
          <a:ln w="12700" cap="flat">
            <a:solidFill>
              <a:srgbClr val="888888"/>
            </a:solidFill>
            <a:prstDash val="solid"/>
            <a:miter lim="800000"/>
            <a:headEnd type="none" w="med" len="med"/>
            <a:tailEnd type="none" w="med" len="med"/>
          </a:ln>
        </p:spPr>
        <p:txBody>
          <a:bodyPr lIns="0" tIns="0" rIns="0" bIns="0"/>
          <a:lstStyle/>
          <a:p>
            <a:endParaRPr lang="en-IN"/>
          </a:p>
        </p:txBody>
      </p:sp>
      <p:sp>
        <p:nvSpPr>
          <p:cNvPr id="10243" name="Rectangle 3"/>
          <p:cNvSpPr>
            <a:spLocks noGrp="1" noChangeArrowheads="1"/>
          </p:cNvSpPr>
          <p:nvPr>
            <p:ph type="body" idx="1"/>
          </p:nvPr>
        </p:nvSpPr>
        <p:spPr bwMode="auto">
          <a:xfrm>
            <a:off x="571500" y="2324100"/>
            <a:ext cx="11861800" cy="65659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1pPr>
      <a:lvl2pPr marL="660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2pPr>
      <a:lvl3pPr marL="1104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3pPr>
      <a:lvl4pPr marL="1549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4pPr>
      <a:lvl5pPr marL="1993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body" idx="1"/>
          </p:nvPr>
        </p:nvSpPr>
        <p:spPr bwMode="auto">
          <a:xfrm>
            <a:off x="571500" y="2324100"/>
            <a:ext cx="5080000" cy="65659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11266" name="Rectangle 2"/>
          <p:cNvSpPr>
            <a:spLocks noGrp="1" noChangeArrowheads="1"/>
          </p:cNvSpPr>
          <p:nvPr>
            <p:ph type="title"/>
          </p:nvPr>
        </p:nvSpPr>
        <p:spPr bwMode="auto">
          <a:xfrm>
            <a:off x="571500" y="330200"/>
            <a:ext cx="11861800" cy="1397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Helvetica Neue Light" charset="0"/>
              </a:rPr>
              <a:t>Click to edit Master title style</a:t>
            </a:r>
          </a:p>
        </p:txBody>
      </p:sp>
      <p:sp>
        <p:nvSpPr>
          <p:cNvPr id="11267" name="Line 3"/>
          <p:cNvSpPr>
            <a:spLocks noChangeShapeType="1"/>
          </p:cNvSpPr>
          <p:nvPr/>
        </p:nvSpPr>
        <p:spPr bwMode="auto">
          <a:xfrm>
            <a:off x="647700" y="1968500"/>
            <a:ext cx="11709400" cy="0"/>
          </a:xfrm>
          <a:prstGeom prst="line">
            <a:avLst/>
          </a:prstGeom>
          <a:noFill/>
          <a:ln w="12700" cap="flat">
            <a:solidFill>
              <a:srgbClr val="888888"/>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1pPr>
      <a:lvl2pPr marL="660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2pPr>
      <a:lvl3pPr marL="1104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3pPr>
      <a:lvl4pPr marL="1549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4pPr>
      <a:lvl5pPr marL="1993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body" idx="1"/>
          </p:nvPr>
        </p:nvSpPr>
        <p:spPr bwMode="auto">
          <a:xfrm>
            <a:off x="8369300" y="2324100"/>
            <a:ext cx="4064000" cy="65659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12290" name="Rectangle 2"/>
          <p:cNvSpPr>
            <a:spLocks noGrp="1" noChangeArrowheads="1"/>
          </p:cNvSpPr>
          <p:nvPr>
            <p:ph type="title"/>
          </p:nvPr>
        </p:nvSpPr>
        <p:spPr bwMode="auto">
          <a:xfrm>
            <a:off x="571500" y="330200"/>
            <a:ext cx="11861800" cy="1397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Helvetica Neue Light" charset="0"/>
              </a:rPr>
              <a:t>Click to edit Master title style</a:t>
            </a:r>
          </a:p>
        </p:txBody>
      </p:sp>
      <p:sp>
        <p:nvSpPr>
          <p:cNvPr id="12291" name="Line 3"/>
          <p:cNvSpPr>
            <a:spLocks noChangeShapeType="1"/>
          </p:cNvSpPr>
          <p:nvPr/>
        </p:nvSpPr>
        <p:spPr bwMode="auto">
          <a:xfrm>
            <a:off x="647700" y="1968500"/>
            <a:ext cx="11709400" cy="0"/>
          </a:xfrm>
          <a:prstGeom prst="line">
            <a:avLst/>
          </a:prstGeom>
          <a:noFill/>
          <a:ln w="12700" cap="flat">
            <a:solidFill>
              <a:srgbClr val="888888"/>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1pPr>
      <a:lvl2pPr marL="660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2pPr>
      <a:lvl3pPr marL="1104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3pPr>
      <a:lvl4pPr marL="1549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4pPr>
      <a:lvl5pPr marL="1993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body" idx="1"/>
          </p:nvPr>
        </p:nvSpPr>
        <p:spPr bwMode="auto">
          <a:xfrm>
            <a:off x="571500" y="863600"/>
            <a:ext cx="11861800" cy="80264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7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1pPr>
      <a:lvl2pPr marL="6604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2pPr>
      <a:lvl3pPr marL="11049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3pPr>
      <a:lvl4pPr marL="15494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4pPr>
      <a:lvl5pPr marL="19939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5pPr>
      <a:lvl6pPr marL="24511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bwMode="auto">
          <a:xfrm>
            <a:off x="571500" y="330200"/>
            <a:ext cx="11861800" cy="1397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Helvetica Neue Light" charset="0"/>
              </a:rPr>
              <a:t>Click to edit Master title style</a:t>
            </a:r>
          </a:p>
        </p:txBody>
      </p:sp>
      <p:sp>
        <p:nvSpPr>
          <p:cNvPr id="14338" name="Line 2"/>
          <p:cNvSpPr>
            <a:spLocks noChangeShapeType="1"/>
          </p:cNvSpPr>
          <p:nvPr/>
        </p:nvSpPr>
        <p:spPr bwMode="auto">
          <a:xfrm>
            <a:off x="647700" y="1968500"/>
            <a:ext cx="11709400" cy="0"/>
          </a:xfrm>
          <a:prstGeom prst="line">
            <a:avLst/>
          </a:prstGeom>
          <a:noFill/>
          <a:ln w="12700" cap="flat">
            <a:solidFill>
              <a:srgbClr val="888888"/>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1pPr>
      <a:lvl2pPr marL="7112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2pPr>
      <a:lvl3pPr marL="1155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3pPr>
      <a:lvl4pPr marL="16002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4pPr>
      <a:lvl5pPr marL="2044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body" idx="1"/>
          </p:nvPr>
        </p:nvSpPr>
        <p:spPr bwMode="auto">
          <a:xfrm>
            <a:off x="571500" y="2324100"/>
            <a:ext cx="11861800" cy="65659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15362" name="Rectangle 2"/>
          <p:cNvSpPr>
            <a:spLocks noGrp="1" noChangeArrowheads="1"/>
          </p:cNvSpPr>
          <p:nvPr>
            <p:ph type="title"/>
          </p:nvPr>
        </p:nvSpPr>
        <p:spPr bwMode="auto">
          <a:xfrm>
            <a:off x="571500" y="330200"/>
            <a:ext cx="11861800" cy="1397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Helvetica Neue Light" charset="0"/>
              </a:rPr>
              <a:t>Click to edit Master title style</a:t>
            </a:r>
          </a:p>
        </p:txBody>
      </p:sp>
      <p:sp>
        <p:nvSpPr>
          <p:cNvPr id="15363" name="Line 3"/>
          <p:cNvSpPr>
            <a:spLocks noChangeShapeType="1"/>
          </p:cNvSpPr>
          <p:nvPr/>
        </p:nvSpPr>
        <p:spPr bwMode="auto">
          <a:xfrm>
            <a:off x="647700" y="1968500"/>
            <a:ext cx="11709400" cy="0"/>
          </a:xfrm>
          <a:prstGeom prst="line">
            <a:avLst/>
          </a:prstGeom>
          <a:noFill/>
          <a:ln w="12700" cap="flat">
            <a:solidFill>
              <a:srgbClr val="888888"/>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1pPr>
      <a:lvl2pPr marL="660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2pPr>
      <a:lvl3pPr marL="1104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3pPr>
      <a:lvl4pPr marL="1549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4pPr>
      <a:lvl5pPr marL="1993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bwMode="auto">
          <a:xfrm>
            <a:off x="1409700" y="7785100"/>
            <a:ext cx="5791200" cy="1701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smtClean="0">
                <a:sym typeface="Helvetica Neue Light" charset="0"/>
              </a:rPr>
              <a:t>Click to edit Master title style</a:t>
            </a:r>
          </a:p>
        </p:txBody>
      </p:sp>
      <p:sp>
        <p:nvSpPr>
          <p:cNvPr id="16386" name="Line 2"/>
          <p:cNvSpPr>
            <a:spLocks noChangeShapeType="1"/>
          </p:cNvSpPr>
          <p:nvPr/>
        </p:nvSpPr>
        <p:spPr bwMode="auto">
          <a:xfrm flipH="1">
            <a:off x="7543800" y="7975600"/>
            <a:ext cx="0" cy="1422400"/>
          </a:xfrm>
          <a:prstGeom prst="line">
            <a:avLst/>
          </a:prstGeom>
          <a:noFill/>
          <a:ln w="12700" cap="flat">
            <a:solidFill>
              <a:srgbClr val="888888"/>
            </a:solidFill>
            <a:prstDash val="solid"/>
            <a:miter lim="800000"/>
            <a:headEnd type="none" w="med" len="med"/>
            <a:tailEnd type="none" w="med" len="med"/>
          </a:ln>
        </p:spPr>
        <p:txBody>
          <a:bodyPr lIns="0" tIns="0" rIns="0" bIns="0"/>
          <a:lstStyle/>
          <a:p>
            <a:endParaRPr lang="en-IN"/>
          </a:p>
        </p:txBody>
      </p:sp>
      <p:sp>
        <p:nvSpPr>
          <p:cNvPr id="16387" name="Rectangle 3"/>
          <p:cNvSpPr>
            <a:spLocks noGrp="1" noChangeArrowheads="1"/>
          </p:cNvSpPr>
          <p:nvPr>
            <p:ph type="body" idx="1"/>
          </p:nvPr>
        </p:nvSpPr>
        <p:spPr bwMode="auto">
          <a:xfrm>
            <a:off x="7848600" y="8470900"/>
            <a:ext cx="4953000" cy="5080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ransition/>
  <p:txStyles>
    <p:titleStyle>
      <a:lvl1pPr algn="r" rtl="0" fontAlgn="base">
        <a:spcBef>
          <a:spcPct val="0"/>
        </a:spcBef>
        <a:spcAft>
          <a:spcPct val="0"/>
        </a:spcAft>
        <a:defRPr sz="4200">
          <a:solidFill>
            <a:schemeClr val="tx1"/>
          </a:solidFill>
          <a:latin typeface="+mj-lt"/>
          <a:ea typeface="+mj-ea"/>
          <a:cs typeface="+mj-cs"/>
          <a:sym typeface="Helvetica Neue Light" charset="0"/>
        </a:defRPr>
      </a:lvl1pPr>
      <a:lvl2pPr algn="r"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r"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r"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r"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r"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r"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r"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r"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600">
          <a:solidFill>
            <a:srgbClr val="999999"/>
          </a:solidFill>
          <a:latin typeface="+mn-lt"/>
          <a:ea typeface="+mn-ea"/>
          <a:cs typeface="+mn-cs"/>
          <a:sym typeface="Helvetica Neue" charset="0"/>
        </a:defRPr>
      </a:lvl1pPr>
      <a:lvl2pPr algn="l" rtl="0" fontAlgn="base">
        <a:spcBef>
          <a:spcPct val="0"/>
        </a:spcBef>
        <a:spcAft>
          <a:spcPct val="0"/>
        </a:spcAft>
        <a:defRPr sz="2600">
          <a:solidFill>
            <a:srgbClr val="999999"/>
          </a:solidFill>
          <a:latin typeface="+mn-lt"/>
          <a:ea typeface="+mn-ea"/>
          <a:cs typeface="+mn-cs"/>
          <a:sym typeface="Helvetica Neue" charset="0"/>
        </a:defRPr>
      </a:lvl2pPr>
      <a:lvl3pPr algn="l" rtl="0" fontAlgn="base">
        <a:spcBef>
          <a:spcPct val="0"/>
        </a:spcBef>
        <a:spcAft>
          <a:spcPct val="0"/>
        </a:spcAft>
        <a:defRPr sz="2600">
          <a:solidFill>
            <a:srgbClr val="999999"/>
          </a:solidFill>
          <a:latin typeface="+mn-lt"/>
          <a:ea typeface="+mn-ea"/>
          <a:cs typeface="+mn-cs"/>
          <a:sym typeface="Helvetica Neue" charset="0"/>
        </a:defRPr>
      </a:lvl3pPr>
      <a:lvl4pPr algn="l" rtl="0" fontAlgn="base">
        <a:spcBef>
          <a:spcPct val="0"/>
        </a:spcBef>
        <a:spcAft>
          <a:spcPct val="0"/>
        </a:spcAft>
        <a:defRPr sz="2600">
          <a:solidFill>
            <a:srgbClr val="999999"/>
          </a:solidFill>
          <a:latin typeface="+mn-lt"/>
          <a:ea typeface="+mn-ea"/>
          <a:cs typeface="+mn-cs"/>
          <a:sym typeface="Helvetica Neue" charset="0"/>
        </a:defRPr>
      </a:lvl4pPr>
      <a:lvl5pPr algn="l" rtl="0" fontAlgn="base">
        <a:spcBef>
          <a:spcPct val="0"/>
        </a:spcBef>
        <a:spcAft>
          <a:spcPct val="0"/>
        </a:spcAft>
        <a:defRPr sz="2600">
          <a:solidFill>
            <a:srgbClr val="999999"/>
          </a:solidFill>
          <a:latin typeface="+mn-lt"/>
          <a:ea typeface="+mn-ea"/>
          <a:cs typeface="+mn-cs"/>
          <a:sym typeface="Helvetica Neue" charset="0"/>
        </a:defRPr>
      </a:lvl5pPr>
      <a:lvl6pPr marL="457200" algn="l" rtl="0" fontAlgn="base">
        <a:spcBef>
          <a:spcPct val="0"/>
        </a:spcBef>
        <a:spcAft>
          <a:spcPct val="0"/>
        </a:spcAft>
        <a:defRPr sz="2600">
          <a:solidFill>
            <a:srgbClr val="999999"/>
          </a:solidFill>
          <a:latin typeface="+mn-lt"/>
          <a:ea typeface="+mn-ea"/>
          <a:cs typeface="+mn-cs"/>
          <a:sym typeface="Helvetica Neue" charset="0"/>
        </a:defRPr>
      </a:lvl6pPr>
      <a:lvl7pPr marL="914400" algn="l" rtl="0" fontAlgn="base">
        <a:spcBef>
          <a:spcPct val="0"/>
        </a:spcBef>
        <a:spcAft>
          <a:spcPct val="0"/>
        </a:spcAft>
        <a:defRPr sz="2600">
          <a:solidFill>
            <a:srgbClr val="999999"/>
          </a:solidFill>
          <a:latin typeface="+mn-lt"/>
          <a:ea typeface="+mn-ea"/>
          <a:cs typeface="+mn-cs"/>
          <a:sym typeface="Helvetica Neue" charset="0"/>
        </a:defRPr>
      </a:lvl7pPr>
      <a:lvl8pPr marL="1371600" algn="l" rtl="0" fontAlgn="base">
        <a:spcBef>
          <a:spcPct val="0"/>
        </a:spcBef>
        <a:spcAft>
          <a:spcPct val="0"/>
        </a:spcAft>
        <a:defRPr sz="2600">
          <a:solidFill>
            <a:srgbClr val="999999"/>
          </a:solidFill>
          <a:latin typeface="+mn-lt"/>
          <a:ea typeface="+mn-ea"/>
          <a:cs typeface="+mn-cs"/>
          <a:sym typeface="Helvetica Neue" charset="0"/>
        </a:defRPr>
      </a:lvl8pPr>
      <a:lvl9pPr marL="1828800" algn="l" rtl="0" fontAlgn="base">
        <a:spcBef>
          <a:spcPct val="0"/>
        </a:spcBef>
        <a:spcAft>
          <a:spcPct val="0"/>
        </a:spcAft>
        <a:defRPr sz="2600">
          <a:solidFill>
            <a:srgbClr val="999999"/>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body" idx="1"/>
          </p:nvPr>
        </p:nvSpPr>
        <p:spPr bwMode="auto">
          <a:xfrm>
            <a:off x="571500" y="5016500"/>
            <a:ext cx="5080000" cy="31750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17410" name="Line 2"/>
          <p:cNvSpPr>
            <a:spLocks noChangeShapeType="1"/>
          </p:cNvSpPr>
          <p:nvPr/>
        </p:nvSpPr>
        <p:spPr bwMode="auto">
          <a:xfrm>
            <a:off x="647700" y="4749800"/>
            <a:ext cx="4881563" cy="0"/>
          </a:xfrm>
          <a:prstGeom prst="line">
            <a:avLst/>
          </a:prstGeom>
          <a:noFill/>
          <a:ln w="12700" cap="flat">
            <a:solidFill>
              <a:srgbClr val="888888"/>
            </a:solidFill>
            <a:prstDash val="solid"/>
            <a:miter lim="800000"/>
            <a:headEnd type="none" w="med" len="med"/>
            <a:tailEnd type="none" w="med" len="med"/>
          </a:ln>
        </p:spPr>
        <p:txBody>
          <a:bodyPr lIns="0" tIns="0" rIns="0" bIns="0"/>
          <a:lstStyle/>
          <a:p>
            <a:endParaRPr lang="en-IN"/>
          </a:p>
        </p:txBody>
      </p:sp>
      <p:sp>
        <p:nvSpPr>
          <p:cNvPr id="17411" name="Rectangle 3"/>
          <p:cNvSpPr>
            <a:spLocks noGrp="1" noChangeArrowheads="1"/>
          </p:cNvSpPr>
          <p:nvPr>
            <p:ph type="title"/>
          </p:nvPr>
        </p:nvSpPr>
        <p:spPr bwMode="auto">
          <a:xfrm>
            <a:off x="571500" y="1320800"/>
            <a:ext cx="5080000" cy="3175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Helvetica Neue Light" charset="0"/>
              </a:rPr>
              <a:t>Click to edit Master title style</a:t>
            </a:r>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600">
          <a:solidFill>
            <a:srgbClr val="606060"/>
          </a:solidFill>
          <a:latin typeface="+mn-lt"/>
          <a:ea typeface="+mn-ea"/>
          <a:cs typeface="+mn-cs"/>
          <a:sym typeface="Helvetica Neue" charset="0"/>
        </a:defRPr>
      </a:lvl1pPr>
      <a:lvl2pPr algn="l" rtl="0" fontAlgn="base">
        <a:spcBef>
          <a:spcPct val="0"/>
        </a:spcBef>
        <a:spcAft>
          <a:spcPct val="0"/>
        </a:spcAft>
        <a:defRPr sz="2600">
          <a:solidFill>
            <a:srgbClr val="606060"/>
          </a:solidFill>
          <a:latin typeface="+mn-lt"/>
          <a:ea typeface="+mn-ea"/>
          <a:cs typeface="+mn-cs"/>
          <a:sym typeface="Helvetica Neue" charset="0"/>
        </a:defRPr>
      </a:lvl2pPr>
      <a:lvl3pPr algn="l" rtl="0" fontAlgn="base">
        <a:spcBef>
          <a:spcPct val="0"/>
        </a:spcBef>
        <a:spcAft>
          <a:spcPct val="0"/>
        </a:spcAft>
        <a:defRPr sz="2600">
          <a:solidFill>
            <a:srgbClr val="606060"/>
          </a:solidFill>
          <a:latin typeface="+mn-lt"/>
          <a:ea typeface="+mn-ea"/>
          <a:cs typeface="+mn-cs"/>
          <a:sym typeface="Helvetica Neue" charset="0"/>
        </a:defRPr>
      </a:lvl3pPr>
      <a:lvl4pPr algn="l" rtl="0" fontAlgn="base">
        <a:spcBef>
          <a:spcPct val="0"/>
        </a:spcBef>
        <a:spcAft>
          <a:spcPct val="0"/>
        </a:spcAft>
        <a:defRPr sz="2600">
          <a:solidFill>
            <a:srgbClr val="606060"/>
          </a:solidFill>
          <a:latin typeface="+mn-lt"/>
          <a:ea typeface="+mn-ea"/>
          <a:cs typeface="+mn-cs"/>
          <a:sym typeface="Helvetica Neue" charset="0"/>
        </a:defRPr>
      </a:lvl4pPr>
      <a:lvl5pPr algn="l" rtl="0" fontAlgn="base">
        <a:spcBef>
          <a:spcPct val="0"/>
        </a:spcBef>
        <a:spcAft>
          <a:spcPct val="0"/>
        </a:spcAft>
        <a:defRPr sz="2600">
          <a:solidFill>
            <a:srgbClr val="606060"/>
          </a:solidFill>
          <a:latin typeface="+mn-lt"/>
          <a:ea typeface="+mn-ea"/>
          <a:cs typeface="+mn-cs"/>
          <a:sym typeface="Helvetica Neue"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body" idx="1"/>
          </p:nvPr>
        </p:nvSpPr>
        <p:spPr bwMode="auto">
          <a:xfrm>
            <a:off x="571500" y="5016500"/>
            <a:ext cx="11861800" cy="31750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18434" name="Line 2"/>
          <p:cNvSpPr>
            <a:spLocks noChangeShapeType="1"/>
          </p:cNvSpPr>
          <p:nvPr/>
        </p:nvSpPr>
        <p:spPr bwMode="auto">
          <a:xfrm>
            <a:off x="647700" y="4749800"/>
            <a:ext cx="11709400" cy="0"/>
          </a:xfrm>
          <a:prstGeom prst="line">
            <a:avLst/>
          </a:prstGeom>
          <a:noFill/>
          <a:ln w="12700" cap="flat">
            <a:solidFill>
              <a:srgbClr val="888888"/>
            </a:solidFill>
            <a:prstDash val="solid"/>
            <a:miter lim="800000"/>
            <a:headEnd type="none" w="med" len="med"/>
            <a:tailEnd type="none" w="med" len="med"/>
          </a:ln>
        </p:spPr>
        <p:txBody>
          <a:bodyPr lIns="0" tIns="0" rIns="0" bIns="0"/>
          <a:lstStyle/>
          <a:p>
            <a:endParaRPr lang="en-IN"/>
          </a:p>
        </p:txBody>
      </p:sp>
      <p:sp>
        <p:nvSpPr>
          <p:cNvPr id="18435" name="Rectangle 3"/>
          <p:cNvSpPr>
            <a:spLocks noGrp="1" noChangeArrowheads="1"/>
          </p:cNvSpPr>
          <p:nvPr>
            <p:ph type="title"/>
          </p:nvPr>
        </p:nvSpPr>
        <p:spPr bwMode="auto">
          <a:xfrm>
            <a:off x="571500" y="1320800"/>
            <a:ext cx="11861800" cy="3175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Helvetica Neue Light" charset="0"/>
              </a:rPr>
              <a:t>Click to edit Master title style</a:t>
            </a:r>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600">
          <a:solidFill>
            <a:srgbClr val="606060"/>
          </a:solidFill>
          <a:latin typeface="+mn-lt"/>
          <a:ea typeface="+mn-ea"/>
          <a:cs typeface="+mn-cs"/>
          <a:sym typeface="Helvetica Neue" charset="0"/>
        </a:defRPr>
      </a:lvl1pPr>
      <a:lvl2pPr algn="l" rtl="0" fontAlgn="base">
        <a:spcBef>
          <a:spcPct val="0"/>
        </a:spcBef>
        <a:spcAft>
          <a:spcPct val="0"/>
        </a:spcAft>
        <a:defRPr sz="2600">
          <a:solidFill>
            <a:srgbClr val="606060"/>
          </a:solidFill>
          <a:latin typeface="+mn-lt"/>
          <a:ea typeface="+mn-ea"/>
          <a:cs typeface="+mn-cs"/>
          <a:sym typeface="Helvetica Neue" charset="0"/>
        </a:defRPr>
      </a:lvl2pPr>
      <a:lvl3pPr algn="l" rtl="0" fontAlgn="base">
        <a:spcBef>
          <a:spcPct val="0"/>
        </a:spcBef>
        <a:spcAft>
          <a:spcPct val="0"/>
        </a:spcAft>
        <a:defRPr sz="2600">
          <a:solidFill>
            <a:srgbClr val="606060"/>
          </a:solidFill>
          <a:latin typeface="+mn-lt"/>
          <a:ea typeface="+mn-ea"/>
          <a:cs typeface="+mn-cs"/>
          <a:sym typeface="Helvetica Neue" charset="0"/>
        </a:defRPr>
      </a:lvl3pPr>
      <a:lvl4pPr algn="l" rtl="0" fontAlgn="base">
        <a:spcBef>
          <a:spcPct val="0"/>
        </a:spcBef>
        <a:spcAft>
          <a:spcPct val="0"/>
        </a:spcAft>
        <a:defRPr sz="2600">
          <a:solidFill>
            <a:srgbClr val="606060"/>
          </a:solidFill>
          <a:latin typeface="+mn-lt"/>
          <a:ea typeface="+mn-ea"/>
          <a:cs typeface="+mn-cs"/>
          <a:sym typeface="Helvetica Neue" charset="0"/>
        </a:defRPr>
      </a:lvl4pPr>
      <a:lvl5pPr algn="l" rtl="0" fontAlgn="base">
        <a:spcBef>
          <a:spcPct val="0"/>
        </a:spcBef>
        <a:spcAft>
          <a:spcPct val="0"/>
        </a:spcAft>
        <a:defRPr sz="2600">
          <a:solidFill>
            <a:srgbClr val="606060"/>
          </a:solidFill>
          <a:latin typeface="+mn-lt"/>
          <a:ea typeface="+mn-ea"/>
          <a:cs typeface="+mn-cs"/>
          <a:sym typeface="Helvetica Neue"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bwMode="auto">
          <a:xfrm>
            <a:off x="571500" y="3708400"/>
            <a:ext cx="11861800" cy="2336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smtClean="0">
                <a:sym typeface="Helvetica Neue Light" charset="0"/>
              </a:rPr>
              <a:t>Click to edit Master title style</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600">
          <a:solidFill>
            <a:srgbClr val="606060"/>
          </a:solidFill>
          <a:latin typeface="+mn-lt"/>
          <a:ea typeface="+mn-ea"/>
          <a:cs typeface="+mn-cs"/>
          <a:sym typeface="Helvetica Neue" charset="0"/>
        </a:defRPr>
      </a:lvl1pPr>
      <a:lvl2pPr algn="l" rtl="0" fontAlgn="base">
        <a:spcBef>
          <a:spcPct val="0"/>
        </a:spcBef>
        <a:spcAft>
          <a:spcPct val="0"/>
        </a:spcAft>
        <a:defRPr sz="2600">
          <a:solidFill>
            <a:srgbClr val="606060"/>
          </a:solidFill>
          <a:latin typeface="+mn-lt"/>
          <a:ea typeface="+mn-ea"/>
          <a:cs typeface="+mn-cs"/>
          <a:sym typeface="Helvetica Neue" charset="0"/>
        </a:defRPr>
      </a:lvl2pPr>
      <a:lvl3pPr algn="l" rtl="0" fontAlgn="base">
        <a:spcBef>
          <a:spcPct val="0"/>
        </a:spcBef>
        <a:spcAft>
          <a:spcPct val="0"/>
        </a:spcAft>
        <a:defRPr sz="2600">
          <a:solidFill>
            <a:srgbClr val="606060"/>
          </a:solidFill>
          <a:latin typeface="+mn-lt"/>
          <a:ea typeface="+mn-ea"/>
          <a:cs typeface="+mn-cs"/>
          <a:sym typeface="Helvetica Neue" charset="0"/>
        </a:defRPr>
      </a:lvl3pPr>
      <a:lvl4pPr algn="l" rtl="0" fontAlgn="base">
        <a:spcBef>
          <a:spcPct val="0"/>
        </a:spcBef>
        <a:spcAft>
          <a:spcPct val="0"/>
        </a:spcAft>
        <a:defRPr sz="2600">
          <a:solidFill>
            <a:srgbClr val="606060"/>
          </a:solidFill>
          <a:latin typeface="+mn-lt"/>
          <a:ea typeface="+mn-ea"/>
          <a:cs typeface="+mn-cs"/>
          <a:sym typeface="Helvetica Neue" charset="0"/>
        </a:defRPr>
      </a:lvl4pPr>
      <a:lvl5pPr algn="l" rtl="0" fontAlgn="base">
        <a:spcBef>
          <a:spcPct val="0"/>
        </a:spcBef>
        <a:spcAft>
          <a:spcPct val="0"/>
        </a:spcAft>
        <a:defRPr sz="2600">
          <a:solidFill>
            <a:srgbClr val="606060"/>
          </a:solidFill>
          <a:latin typeface="+mn-lt"/>
          <a:ea typeface="+mn-ea"/>
          <a:cs typeface="+mn-cs"/>
          <a:sym typeface="Helvetica Neue"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431800" y="8813800"/>
            <a:ext cx="8255000" cy="8128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2050" name="Line 2"/>
          <p:cNvSpPr>
            <a:spLocks noChangeShapeType="1"/>
          </p:cNvSpPr>
          <p:nvPr/>
        </p:nvSpPr>
        <p:spPr bwMode="auto">
          <a:xfrm flipH="1">
            <a:off x="6488113" y="519113"/>
            <a:ext cx="1587" cy="7964487"/>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
        <p:nvSpPr>
          <p:cNvPr id="2051" name="Line 3"/>
          <p:cNvSpPr>
            <a:spLocks noChangeShapeType="1"/>
          </p:cNvSpPr>
          <p:nvPr/>
        </p:nvSpPr>
        <p:spPr bwMode="auto">
          <a:xfrm>
            <a:off x="6488113" y="4476750"/>
            <a:ext cx="5995987" cy="0"/>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txStyles>
    <p:titleStyle>
      <a:lvl1pPr algn="r" rtl="0" fontAlgn="base">
        <a:spcBef>
          <a:spcPct val="0"/>
        </a:spcBef>
        <a:spcAft>
          <a:spcPct val="0"/>
        </a:spcAft>
        <a:defRPr sz="2600">
          <a:solidFill>
            <a:schemeClr val="tx1"/>
          </a:solidFill>
          <a:latin typeface="+mj-lt"/>
          <a:ea typeface="+mj-ea"/>
          <a:cs typeface="+mj-cs"/>
          <a:sym typeface="Helvetica Neue Light" charset="0"/>
        </a:defRPr>
      </a:lvl1pPr>
      <a:lvl2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2pPr>
      <a:lvl3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3pPr>
      <a:lvl4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4pPr>
      <a:lvl5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5pPr>
      <a:lvl6pPr marL="4572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000">
          <a:solidFill>
            <a:srgbClr val="727272"/>
          </a:solidFill>
          <a:latin typeface="+mn-lt"/>
          <a:ea typeface="+mn-ea"/>
          <a:cs typeface="+mn-cs"/>
          <a:sym typeface="Helvetica Neue" charset="0"/>
        </a:defRPr>
      </a:lvl1pPr>
      <a:lvl2pPr algn="l" rtl="0" fontAlgn="base">
        <a:spcBef>
          <a:spcPct val="0"/>
        </a:spcBef>
        <a:spcAft>
          <a:spcPct val="0"/>
        </a:spcAft>
        <a:defRPr sz="2000">
          <a:solidFill>
            <a:srgbClr val="727272"/>
          </a:solidFill>
          <a:latin typeface="+mn-lt"/>
          <a:ea typeface="+mn-ea"/>
          <a:cs typeface="+mn-cs"/>
          <a:sym typeface="Helvetica Neue" charset="0"/>
        </a:defRPr>
      </a:lvl2pPr>
      <a:lvl3pPr algn="l" rtl="0" fontAlgn="base">
        <a:spcBef>
          <a:spcPct val="0"/>
        </a:spcBef>
        <a:spcAft>
          <a:spcPct val="0"/>
        </a:spcAft>
        <a:defRPr sz="2000">
          <a:solidFill>
            <a:srgbClr val="727272"/>
          </a:solidFill>
          <a:latin typeface="+mn-lt"/>
          <a:ea typeface="+mn-ea"/>
          <a:cs typeface="+mn-cs"/>
          <a:sym typeface="Helvetica Neue" charset="0"/>
        </a:defRPr>
      </a:lvl3pPr>
      <a:lvl4pPr algn="l" rtl="0" fontAlgn="base">
        <a:spcBef>
          <a:spcPct val="0"/>
        </a:spcBef>
        <a:spcAft>
          <a:spcPct val="0"/>
        </a:spcAft>
        <a:defRPr sz="2000">
          <a:solidFill>
            <a:srgbClr val="727272"/>
          </a:solidFill>
          <a:latin typeface="+mn-lt"/>
          <a:ea typeface="+mn-ea"/>
          <a:cs typeface="+mn-cs"/>
          <a:sym typeface="Helvetica Neue" charset="0"/>
        </a:defRPr>
      </a:lvl4pPr>
      <a:lvl5pPr algn="l" rtl="0" fontAlgn="base">
        <a:spcBef>
          <a:spcPct val="0"/>
        </a:spcBef>
        <a:spcAft>
          <a:spcPct val="0"/>
        </a:spcAft>
        <a:defRPr sz="2000">
          <a:solidFill>
            <a:srgbClr val="727272"/>
          </a:solidFill>
          <a:latin typeface="+mn-lt"/>
          <a:ea typeface="+mn-ea"/>
          <a:cs typeface="+mn-cs"/>
          <a:sym typeface="Helvetica Neue"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body" idx="1"/>
          </p:nvPr>
        </p:nvSpPr>
        <p:spPr bwMode="auto">
          <a:xfrm>
            <a:off x="431800" y="8813800"/>
            <a:ext cx="8255000" cy="8128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3074" name="Line 2"/>
          <p:cNvSpPr>
            <a:spLocks noChangeShapeType="1"/>
          </p:cNvSpPr>
          <p:nvPr/>
        </p:nvSpPr>
        <p:spPr bwMode="auto">
          <a:xfrm flipH="1">
            <a:off x="9066213" y="519113"/>
            <a:ext cx="1587" cy="7964487"/>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
        <p:nvSpPr>
          <p:cNvPr id="3075" name="Line 3"/>
          <p:cNvSpPr>
            <a:spLocks noChangeShapeType="1"/>
          </p:cNvSpPr>
          <p:nvPr/>
        </p:nvSpPr>
        <p:spPr bwMode="auto">
          <a:xfrm>
            <a:off x="9066213" y="3092450"/>
            <a:ext cx="3430587" cy="0"/>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
        <p:nvSpPr>
          <p:cNvPr id="3076" name="Line 4"/>
          <p:cNvSpPr>
            <a:spLocks noChangeShapeType="1"/>
          </p:cNvSpPr>
          <p:nvPr/>
        </p:nvSpPr>
        <p:spPr bwMode="auto">
          <a:xfrm>
            <a:off x="9066213" y="5873750"/>
            <a:ext cx="3430587" cy="0"/>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txStyles>
    <p:titleStyle>
      <a:lvl1pPr algn="r" rtl="0" fontAlgn="base">
        <a:spcBef>
          <a:spcPct val="0"/>
        </a:spcBef>
        <a:spcAft>
          <a:spcPct val="0"/>
        </a:spcAft>
        <a:defRPr sz="2600">
          <a:solidFill>
            <a:schemeClr val="tx1"/>
          </a:solidFill>
          <a:latin typeface="+mj-lt"/>
          <a:ea typeface="+mj-ea"/>
          <a:cs typeface="+mj-cs"/>
          <a:sym typeface="Helvetica Neue Light" charset="0"/>
        </a:defRPr>
      </a:lvl1pPr>
      <a:lvl2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2pPr>
      <a:lvl3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3pPr>
      <a:lvl4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4pPr>
      <a:lvl5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5pPr>
      <a:lvl6pPr marL="4572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000">
          <a:solidFill>
            <a:srgbClr val="727272"/>
          </a:solidFill>
          <a:latin typeface="+mn-lt"/>
          <a:ea typeface="+mn-ea"/>
          <a:cs typeface="+mn-cs"/>
          <a:sym typeface="Helvetica Neue" charset="0"/>
        </a:defRPr>
      </a:lvl1pPr>
      <a:lvl2pPr algn="l" rtl="0" fontAlgn="base">
        <a:spcBef>
          <a:spcPct val="0"/>
        </a:spcBef>
        <a:spcAft>
          <a:spcPct val="0"/>
        </a:spcAft>
        <a:defRPr sz="2000">
          <a:solidFill>
            <a:srgbClr val="727272"/>
          </a:solidFill>
          <a:latin typeface="+mn-lt"/>
          <a:ea typeface="+mn-ea"/>
          <a:cs typeface="+mn-cs"/>
          <a:sym typeface="Helvetica Neue" charset="0"/>
        </a:defRPr>
      </a:lvl2pPr>
      <a:lvl3pPr algn="l" rtl="0" fontAlgn="base">
        <a:spcBef>
          <a:spcPct val="0"/>
        </a:spcBef>
        <a:spcAft>
          <a:spcPct val="0"/>
        </a:spcAft>
        <a:defRPr sz="2000">
          <a:solidFill>
            <a:srgbClr val="727272"/>
          </a:solidFill>
          <a:latin typeface="+mn-lt"/>
          <a:ea typeface="+mn-ea"/>
          <a:cs typeface="+mn-cs"/>
          <a:sym typeface="Helvetica Neue" charset="0"/>
        </a:defRPr>
      </a:lvl3pPr>
      <a:lvl4pPr algn="l" rtl="0" fontAlgn="base">
        <a:spcBef>
          <a:spcPct val="0"/>
        </a:spcBef>
        <a:spcAft>
          <a:spcPct val="0"/>
        </a:spcAft>
        <a:defRPr sz="2000">
          <a:solidFill>
            <a:srgbClr val="727272"/>
          </a:solidFill>
          <a:latin typeface="+mn-lt"/>
          <a:ea typeface="+mn-ea"/>
          <a:cs typeface="+mn-cs"/>
          <a:sym typeface="Helvetica Neue" charset="0"/>
        </a:defRPr>
      </a:lvl4pPr>
      <a:lvl5pPr algn="l" rtl="0" fontAlgn="base">
        <a:spcBef>
          <a:spcPct val="0"/>
        </a:spcBef>
        <a:spcAft>
          <a:spcPct val="0"/>
        </a:spcAft>
        <a:defRPr sz="2000">
          <a:solidFill>
            <a:srgbClr val="727272"/>
          </a:solidFill>
          <a:latin typeface="+mn-lt"/>
          <a:ea typeface="+mn-ea"/>
          <a:cs typeface="+mn-cs"/>
          <a:sym typeface="Helvetica Neue"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431800" y="8813800"/>
            <a:ext cx="8255000" cy="8128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4098" name="Line 2"/>
          <p:cNvSpPr>
            <a:spLocks noChangeShapeType="1"/>
          </p:cNvSpPr>
          <p:nvPr/>
        </p:nvSpPr>
        <p:spPr bwMode="auto">
          <a:xfrm flipH="1">
            <a:off x="6502400" y="1803400"/>
            <a:ext cx="0" cy="4318000"/>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txStyles>
    <p:titleStyle>
      <a:lvl1pPr algn="r" rtl="0" fontAlgn="base">
        <a:spcBef>
          <a:spcPct val="0"/>
        </a:spcBef>
        <a:spcAft>
          <a:spcPct val="0"/>
        </a:spcAft>
        <a:defRPr sz="2600">
          <a:solidFill>
            <a:schemeClr val="tx1"/>
          </a:solidFill>
          <a:latin typeface="+mj-lt"/>
          <a:ea typeface="+mj-ea"/>
          <a:cs typeface="+mj-cs"/>
          <a:sym typeface="Helvetica Neue Light" charset="0"/>
        </a:defRPr>
      </a:lvl1pPr>
      <a:lvl2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2pPr>
      <a:lvl3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3pPr>
      <a:lvl4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4pPr>
      <a:lvl5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5pPr>
      <a:lvl6pPr marL="4572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000">
          <a:solidFill>
            <a:srgbClr val="727272"/>
          </a:solidFill>
          <a:latin typeface="+mn-lt"/>
          <a:ea typeface="+mn-ea"/>
          <a:cs typeface="+mn-cs"/>
          <a:sym typeface="Helvetica Neue" charset="0"/>
        </a:defRPr>
      </a:lvl1pPr>
      <a:lvl2pPr algn="l" rtl="0" fontAlgn="base">
        <a:spcBef>
          <a:spcPct val="0"/>
        </a:spcBef>
        <a:spcAft>
          <a:spcPct val="0"/>
        </a:spcAft>
        <a:defRPr sz="2000">
          <a:solidFill>
            <a:srgbClr val="727272"/>
          </a:solidFill>
          <a:latin typeface="+mn-lt"/>
          <a:ea typeface="+mn-ea"/>
          <a:cs typeface="+mn-cs"/>
          <a:sym typeface="Helvetica Neue" charset="0"/>
        </a:defRPr>
      </a:lvl2pPr>
      <a:lvl3pPr algn="l" rtl="0" fontAlgn="base">
        <a:spcBef>
          <a:spcPct val="0"/>
        </a:spcBef>
        <a:spcAft>
          <a:spcPct val="0"/>
        </a:spcAft>
        <a:defRPr sz="2000">
          <a:solidFill>
            <a:srgbClr val="727272"/>
          </a:solidFill>
          <a:latin typeface="+mn-lt"/>
          <a:ea typeface="+mn-ea"/>
          <a:cs typeface="+mn-cs"/>
          <a:sym typeface="Helvetica Neue" charset="0"/>
        </a:defRPr>
      </a:lvl3pPr>
      <a:lvl4pPr algn="l" rtl="0" fontAlgn="base">
        <a:spcBef>
          <a:spcPct val="0"/>
        </a:spcBef>
        <a:spcAft>
          <a:spcPct val="0"/>
        </a:spcAft>
        <a:defRPr sz="2000">
          <a:solidFill>
            <a:srgbClr val="727272"/>
          </a:solidFill>
          <a:latin typeface="+mn-lt"/>
          <a:ea typeface="+mn-ea"/>
          <a:cs typeface="+mn-cs"/>
          <a:sym typeface="Helvetica Neue" charset="0"/>
        </a:defRPr>
      </a:lvl4pPr>
      <a:lvl5pPr algn="l" rtl="0" fontAlgn="base">
        <a:spcBef>
          <a:spcPct val="0"/>
        </a:spcBef>
        <a:spcAft>
          <a:spcPct val="0"/>
        </a:spcAft>
        <a:defRPr sz="2000">
          <a:solidFill>
            <a:srgbClr val="727272"/>
          </a:solidFill>
          <a:latin typeface="+mn-lt"/>
          <a:ea typeface="+mn-ea"/>
          <a:cs typeface="+mn-cs"/>
          <a:sym typeface="Helvetica Neue"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body" idx="1"/>
          </p:nvPr>
        </p:nvSpPr>
        <p:spPr bwMode="auto">
          <a:xfrm>
            <a:off x="431800" y="8813800"/>
            <a:ext cx="8255000" cy="8128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5122" name="Line 2"/>
          <p:cNvSpPr>
            <a:spLocks noChangeShapeType="1"/>
          </p:cNvSpPr>
          <p:nvPr/>
        </p:nvSpPr>
        <p:spPr bwMode="auto">
          <a:xfrm flipH="1">
            <a:off x="4430713" y="1778000"/>
            <a:ext cx="1587" cy="5054600"/>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p:txStyles>
    <p:titleStyle>
      <a:lvl1pPr algn="r" rtl="0" fontAlgn="base">
        <a:spcBef>
          <a:spcPct val="0"/>
        </a:spcBef>
        <a:spcAft>
          <a:spcPct val="0"/>
        </a:spcAft>
        <a:defRPr sz="2600">
          <a:solidFill>
            <a:schemeClr val="tx1"/>
          </a:solidFill>
          <a:latin typeface="+mj-lt"/>
          <a:ea typeface="+mj-ea"/>
          <a:cs typeface="+mj-cs"/>
          <a:sym typeface="Helvetica Neue Light" charset="0"/>
        </a:defRPr>
      </a:lvl1pPr>
      <a:lvl2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2pPr>
      <a:lvl3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3pPr>
      <a:lvl4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4pPr>
      <a:lvl5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5pPr>
      <a:lvl6pPr marL="4572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000">
          <a:solidFill>
            <a:srgbClr val="727272"/>
          </a:solidFill>
          <a:latin typeface="+mn-lt"/>
          <a:ea typeface="+mn-ea"/>
          <a:cs typeface="+mn-cs"/>
          <a:sym typeface="Helvetica Neue" charset="0"/>
        </a:defRPr>
      </a:lvl1pPr>
      <a:lvl2pPr algn="l" rtl="0" fontAlgn="base">
        <a:spcBef>
          <a:spcPct val="0"/>
        </a:spcBef>
        <a:spcAft>
          <a:spcPct val="0"/>
        </a:spcAft>
        <a:defRPr sz="2000">
          <a:solidFill>
            <a:srgbClr val="727272"/>
          </a:solidFill>
          <a:latin typeface="+mn-lt"/>
          <a:ea typeface="+mn-ea"/>
          <a:cs typeface="+mn-cs"/>
          <a:sym typeface="Helvetica Neue" charset="0"/>
        </a:defRPr>
      </a:lvl2pPr>
      <a:lvl3pPr algn="l" rtl="0" fontAlgn="base">
        <a:spcBef>
          <a:spcPct val="0"/>
        </a:spcBef>
        <a:spcAft>
          <a:spcPct val="0"/>
        </a:spcAft>
        <a:defRPr sz="2000">
          <a:solidFill>
            <a:srgbClr val="727272"/>
          </a:solidFill>
          <a:latin typeface="+mn-lt"/>
          <a:ea typeface="+mn-ea"/>
          <a:cs typeface="+mn-cs"/>
          <a:sym typeface="Helvetica Neue" charset="0"/>
        </a:defRPr>
      </a:lvl3pPr>
      <a:lvl4pPr algn="l" rtl="0" fontAlgn="base">
        <a:spcBef>
          <a:spcPct val="0"/>
        </a:spcBef>
        <a:spcAft>
          <a:spcPct val="0"/>
        </a:spcAft>
        <a:defRPr sz="2000">
          <a:solidFill>
            <a:srgbClr val="727272"/>
          </a:solidFill>
          <a:latin typeface="+mn-lt"/>
          <a:ea typeface="+mn-ea"/>
          <a:cs typeface="+mn-cs"/>
          <a:sym typeface="Helvetica Neue" charset="0"/>
        </a:defRPr>
      </a:lvl4pPr>
      <a:lvl5pPr algn="l" rtl="0" fontAlgn="base">
        <a:spcBef>
          <a:spcPct val="0"/>
        </a:spcBef>
        <a:spcAft>
          <a:spcPct val="0"/>
        </a:spcAft>
        <a:defRPr sz="2000">
          <a:solidFill>
            <a:srgbClr val="727272"/>
          </a:solidFill>
          <a:latin typeface="+mn-lt"/>
          <a:ea typeface="+mn-ea"/>
          <a:cs typeface="+mn-cs"/>
          <a:sym typeface="Helvetica Neue"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body" idx="1"/>
          </p:nvPr>
        </p:nvSpPr>
        <p:spPr bwMode="auto">
          <a:xfrm>
            <a:off x="431800" y="8813800"/>
            <a:ext cx="8255000" cy="8128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6146" name="Line 2"/>
          <p:cNvSpPr>
            <a:spLocks noChangeShapeType="1"/>
          </p:cNvSpPr>
          <p:nvPr/>
        </p:nvSpPr>
        <p:spPr bwMode="auto">
          <a:xfrm flipH="1">
            <a:off x="6488113" y="508000"/>
            <a:ext cx="1587" cy="8013700"/>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txStyles>
    <p:titleStyle>
      <a:lvl1pPr algn="r" rtl="0" fontAlgn="base">
        <a:spcBef>
          <a:spcPct val="0"/>
        </a:spcBef>
        <a:spcAft>
          <a:spcPct val="0"/>
        </a:spcAft>
        <a:defRPr sz="2600">
          <a:solidFill>
            <a:schemeClr val="tx1"/>
          </a:solidFill>
          <a:latin typeface="+mj-lt"/>
          <a:ea typeface="+mj-ea"/>
          <a:cs typeface="+mj-cs"/>
          <a:sym typeface="Helvetica Neue Light" charset="0"/>
        </a:defRPr>
      </a:lvl1pPr>
      <a:lvl2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2pPr>
      <a:lvl3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3pPr>
      <a:lvl4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4pPr>
      <a:lvl5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5pPr>
      <a:lvl6pPr marL="4572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000">
          <a:solidFill>
            <a:srgbClr val="727272"/>
          </a:solidFill>
          <a:latin typeface="+mn-lt"/>
          <a:ea typeface="+mn-ea"/>
          <a:cs typeface="+mn-cs"/>
          <a:sym typeface="Helvetica Neue" charset="0"/>
        </a:defRPr>
      </a:lvl1pPr>
      <a:lvl2pPr algn="l" rtl="0" fontAlgn="base">
        <a:spcBef>
          <a:spcPct val="0"/>
        </a:spcBef>
        <a:spcAft>
          <a:spcPct val="0"/>
        </a:spcAft>
        <a:defRPr sz="2000">
          <a:solidFill>
            <a:srgbClr val="727272"/>
          </a:solidFill>
          <a:latin typeface="+mn-lt"/>
          <a:ea typeface="+mn-ea"/>
          <a:cs typeface="+mn-cs"/>
          <a:sym typeface="Helvetica Neue" charset="0"/>
        </a:defRPr>
      </a:lvl2pPr>
      <a:lvl3pPr algn="l" rtl="0" fontAlgn="base">
        <a:spcBef>
          <a:spcPct val="0"/>
        </a:spcBef>
        <a:spcAft>
          <a:spcPct val="0"/>
        </a:spcAft>
        <a:defRPr sz="2000">
          <a:solidFill>
            <a:srgbClr val="727272"/>
          </a:solidFill>
          <a:latin typeface="+mn-lt"/>
          <a:ea typeface="+mn-ea"/>
          <a:cs typeface="+mn-cs"/>
          <a:sym typeface="Helvetica Neue" charset="0"/>
        </a:defRPr>
      </a:lvl3pPr>
      <a:lvl4pPr algn="l" rtl="0" fontAlgn="base">
        <a:spcBef>
          <a:spcPct val="0"/>
        </a:spcBef>
        <a:spcAft>
          <a:spcPct val="0"/>
        </a:spcAft>
        <a:defRPr sz="2000">
          <a:solidFill>
            <a:srgbClr val="727272"/>
          </a:solidFill>
          <a:latin typeface="+mn-lt"/>
          <a:ea typeface="+mn-ea"/>
          <a:cs typeface="+mn-cs"/>
          <a:sym typeface="Helvetica Neue" charset="0"/>
        </a:defRPr>
      </a:lvl4pPr>
      <a:lvl5pPr algn="l" rtl="0" fontAlgn="base">
        <a:spcBef>
          <a:spcPct val="0"/>
        </a:spcBef>
        <a:spcAft>
          <a:spcPct val="0"/>
        </a:spcAft>
        <a:defRPr sz="2000">
          <a:solidFill>
            <a:srgbClr val="727272"/>
          </a:solidFill>
          <a:latin typeface="+mn-lt"/>
          <a:ea typeface="+mn-ea"/>
          <a:cs typeface="+mn-cs"/>
          <a:sym typeface="Helvetica Neue"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body" idx="1"/>
          </p:nvPr>
        </p:nvSpPr>
        <p:spPr bwMode="auto">
          <a:xfrm>
            <a:off x="431800" y="8813800"/>
            <a:ext cx="8255000" cy="8128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7170" name="Line 2"/>
          <p:cNvSpPr>
            <a:spLocks noChangeShapeType="1"/>
          </p:cNvSpPr>
          <p:nvPr/>
        </p:nvSpPr>
        <p:spPr bwMode="auto">
          <a:xfrm flipH="1">
            <a:off x="4443413" y="1776413"/>
            <a:ext cx="1587" cy="5068887"/>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
        <p:nvSpPr>
          <p:cNvPr id="7171" name="Line 3"/>
          <p:cNvSpPr>
            <a:spLocks noChangeShapeType="1"/>
          </p:cNvSpPr>
          <p:nvPr/>
        </p:nvSpPr>
        <p:spPr bwMode="auto">
          <a:xfrm flipH="1">
            <a:off x="8545513" y="1776413"/>
            <a:ext cx="1587" cy="5068887"/>
          </a:xfrm>
          <a:prstGeom prst="line">
            <a:avLst/>
          </a:prstGeom>
          <a:noFill/>
          <a:ln w="12700" cap="flat">
            <a:solidFill>
              <a:srgbClr val="9A9A9A"/>
            </a:solidFill>
            <a:prstDash val="solid"/>
            <a:miter lim="800000"/>
            <a:headEnd type="none" w="med" len="med"/>
            <a:tailEnd type="none" w="med" len="med"/>
          </a:ln>
        </p:spPr>
        <p:txBody>
          <a:bodyPr lIns="0" tIns="0" rIns="0" bIns="0"/>
          <a:lstStyle/>
          <a:p>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r" rtl="0" fontAlgn="base">
        <a:spcBef>
          <a:spcPct val="0"/>
        </a:spcBef>
        <a:spcAft>
          <a:spcPct val="0"/>
        </a:spcAft>
        <a:defRPr sz="2600">
          <a:solidFill>
            <a:schemeClr val="tx1"/>
          </a:solidFill>
          <a:latin typeface="+mj-lt"/>
          <a:ea typeface="+mj-ea"/>
          <a:cs typeface="+mj-cs"/>
          <a:sym typeface="Helvetica Neue Light" charset="0"/>
        </a:defRPr>
      </a:lvl1pPr>
      <a:lvl2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2pPr>
      <a:lvl3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3pPr>
      <a:lvl4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4pPr>
      <a:lvl5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5pPr>
      <a:lvl6pPr marL="4572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000">
          <a:solidFill>
            <a:srgbClr val="727272"/>
          </a:solidFill>
          <a:latin typeface="+mn-lt"/>
          <a:ea typeface="+mn-ea"/>
          <a:cs typeface="+mn-cs"/>
          <a:sym typeface="Helvetica Neue" charset="0"/>
        </a:defRPr>
      </a:lvl1pPr>
      <a:lvl2pPr algn="l" rtl="0" fontAlgn="base">
        <a:spcBef>
          <a:spcPct val="0"/>
        </a:spcBef>
        <a:spcAft>
          <a:spcPct val="0"/>
        </a:spcAft>
        <a:defRPr sz="2000">
          <a:solidFill>
            <a:srgbClr val="727272"/>
          </a:solidFill>
          <a:latin typeface="+mn-lt"/>
          <a:ea typeface="+mn-ea"/>
          <a:cs typeface="+mn-cs"/>
          <a:sym typeface="Helvetica Neue" charset="0"/>
        </a:defRPr>
      </a:lvl2pPr>
      <a:lvl3pPr algn="l" rtl="0" fontAlgn="base">
        <a:spcBef>
          <a:spcPct val="0"/>
        </a:spcBef>
        <a:spcAft>
          <a:spcPct val="0"/>
        </a:spcAft>
        <a:defRPr sz="2000">
          <a:solidFill>
            <a:srgbClr val="727272"/>
          </a:solidFill>
          <a:latin typeface="+mn-lt"/>
          <a:ea typeface="+mn-ea"/>
          <a:cs typeface="+mn-cs"/>
          <a:sym typeface="Helvetica Neue" charset="0"/>
        </a:defRPr>
      </a:lvl3pPr>
      <a:lvl4pPr algn="l" rtl="0" fontAlgn="base">
        <a:spcBef>
          <a:spcPct val="0"/>
        </a:spcBef>
        <a:spcAft>
          <a:spcPct val="0"/>
        </a:spcAft>
        <a:defRPr sz="2000">
          <a:solidFill>
            <a:srgbClr val="727272"/>
          </a:solidFill>
          <a:latin typeface="+mn-lt"/>
          <a:ea typeface="+mn-ea"/>
          <a:cs typeface="+mn-cs"/>
          <a:sym typeface="Helvetica Neue" charset="0"/>
        </a:defRPr>
      </a:lvl4pPr>
      <a:lvl5pPr algn="l" rtl="0" fontAlgn="base">
        <a:spcBef>
          <a:spcPct val="0"/>
        </a:spcBef>
        <a:spcAft>
          <a:spcPct val="0"/>
        </a:spcAft>
        <a:defRPr sz="2000">
          <a:solidFill>
            <a:srgbClr val="727272"/>
          </a:solidFill>
          <a:latin typeface="+mn-lt"/>
          <a:ea typeface="+mn-ea"/>
          <a:cs typeface="+mn-cs"/>
          <a:sym typeface="Helvetica Neue"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body" idx="1"/>
          </p:nvPr>
        </p:nvSpPr>
        <p:spPr bwMode="auto">
          <a:xfrm>
            <a:off x="431800" y="8813800"/>
            <a:ext cx="8255000" cy="8128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xStyles>
    <p:titleStyle>
      <a:lvl1pPr algn="r" rtl="0" fontAlgn="base">
        <a:spcBef>
          <a:spcPct val="0"/>
        </a:spcBef>
        <a:spcAft>
          <a:spcPct val="0"/>
        </a:spcAft>
        <a:defRPr sz="2600">
          <a:solidFill>
            <a:schemeClr val="tx1"/>
          </a:solidFill>
          <a:latin typeface="+mj-lt"/>
          <a:ea typeface="+mj-ea"/>
          <a:cs typeface="+mj-cs"/>
          <a:sym typeface="Helvetica Neue Light" charset="0"/>
        </a:defRPr>
      </a:lvl1pPr>
      <a:lvl2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2pPr>
      <a:lvl3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3pPr>
      <a:lvl4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4pPr>
      <a:lvl5pPr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5pPr>
      <a:lvl6pPr marL="4572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algn="l" rtl="0" fontAlgn="base">
        <a:spcBef>
          <a:spcPct val="0"/>
        </a:spcBef>
        <a:spcAft>
          <a:spcPct val="0"/>
        </a:spcAft>
        <a:defRPr sz="2000">
          <a:solidFill>
            <a:srgbClr val="727272"/>
          </a:solidFill>
          <a:latin typeface="+mn-lt"/>
          <a:ea typeface="+mn-ea"/>
          <a:cs typeface="+mn-cs"/>
          <a:sym typeface="Helvetica Neue" charset="0"/>
        </a:defRPr>
      </a:lvl1pPr>
      <a:lvl2pPr algn="l" rtl="0" fontAlgn="base">
        <a:spcBef>
          <a:spcPct val="0"/>
        </a:spcBef>
        <a:spcAft>
          <a:spcPct val="0"/>
        </a:spcAft>
        <a:defRPr sz="2000">
          <a:solidFill>
            <a:srgbClr val="727272"/>
          </a:solidFill>
          <a:latin typeface="+mn-lt"/>
          <a:ea typeface="+mn-ea"/>
          <a:cs typeface="+mn-cs"/>
          <a:sym typeface="Helvetica Neue" charset="0"/>
        </a:defRPr>
      </a:lvl2pPr>
      <a:lvl3pPr algn="l" rtl="0" fontAlgn="base">
        <a:spcBef>
          <a:spcPct val="0"/>
        </a:spcBef>
        <a:spcAft>
          <a:spcPct val="0"/>
        </a:spcAft>
        <a:defRPr sz="2000">
          <a:solidFill>
            <a:srgbClr val="727272"/>
          </a:solidFill>
          <a:latin typeface="+mn-lt"/>
          <a:ea typeface="+mn-ea"/>
          <a:cs typeface="+mn-cs"/>
          <a:sym typeface="Helvetica Neue" charset="0"/>
        </a:defRPr>
      </a:lvl3pPr>
      <a:lvl4pPr algn="l" rtl="0" fontAlgn="base">
        <a:spcBef>
          <a:spcPct val="0"/>
        </a:spcBef>
        <a:spcAft>
          <a:spcPct val="0"/>
        </a:spcAft>
        <a:defRPr sz="2000">
          <a:solidFill>
            <a:srgbClr val="727272"/>
          </a:solidFill>
          <a:latin typeface="+mn-lt"/>
          <a:ea typeface="+mn-ea"/>
          <a:cs typeface="+mn-cs"/>
          <a:sym typeface="Helvetica Neue" charset="0"/>
        </a:defRPr>
      </a:lvl4pPr>
      <a:lvl5pPr algn="l" rtl="0" fontAlgn="base">
        <a:spcBef>
          <a:spcPct val="0"/>
        </a:spcBef>
        <a:spcAft>
          <a:spcPct val="0"/>
        </a:spcAft>
        <a:defRPr sz="2000">
          <a:solidFill>
            <a:srgbClr val="727272"/>
          </a:solidFill>
          <a:latin typeface="+mn-lt"/>
          <a:ea typeface="+mn-ea"/>
          <a:cs typeface="+mn-cs"/>
          <a:sym typeface="Helvetica Neue"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body" idx="1"/>
          </p:nvPr>
        </p:nvSpPr>
        <p:spPr bwMode="auto">
          <a:xfrm>
            <a:off x="571500" y="2324100"/>
            <a:ext cx="5080000" cy="65659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9218" name="Line 2"/>
          <p:cNvSpPr>
            <a:spLocks noChangeShapeType="1"/>
          </p:cNvSpPr>
          <p:nvPr/>
        </p:nvSpPr>
        <p:spPr bwMode="auto">
          <a:xfrm>
            <a:off x="647700" y="1968500"/>
            <a:ext cx="4876800" cy="0"/>
          </a:xfrm>
          <a:prstGeom prst="line">
            <a:avLst/>
          </a:prstGeom>
          <a:noFill/>
          <a:ln w="12700" cap="flat">
            <a:solidFill>
              <a:srgbClr val="888888"/>
            </a:solidFill>
            <a:prstDash val="solid"/>
            <a:miter lim="800000"/>
            <a:headEnd type="none" w="med" len="med"/>
            <a:tailEnd type="none" w="med" len="med"/>
          </a:ln>
        </p:spPr>
        <p:txBody>
          <a:bodyPr lIns="0" tIns="0" rIns="0" bIns="0"/>
          <a:lstStyle/>
          <a:p>
            <a:endParaRPr lang="en-IN"/>
          </a:p>
        </p:txBody>
      </p:sp>
      <p:sp>
        <p:nvSpPr>
          <p:cNvPr id="9219" name="Rectangle 3"/>
          <p:cNvSpPr>
            <a:spLocks noGrp="1" noChangeArrowheads="1"/>
          </p:cNvSpPr>
          <p:nvPr>
            <p:ph type="title"/>
          </p:nvPr>
        </p:nvSpPr>
        <p:spPr bwMode="auto">
          <a:xfrm>
            <a:off x="571500" y="330200"/>
            <a:ext cx="5080000" cy="1397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Helvetica Neue Light" charset="0"/>
              </a:rPr>
              <a:t>Click to edit Master title style</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ransition/>
  <p:txStyles>
    <p:titleStyle>
      <a:lvl1pPr algn="l" rtl="0" fontAlgn="base">
        <a:spcBef>
          <a:spcPct val="0"/>
        </a:spcBef>
        <a:spcAft>
          <a:spcPct val="0"/>
        </a:spcAft>
        <a:defRPr sz="4200">
          <a:solidFill>
            <a:schemeClr val="tx1"/>
          </a:solidFill>
          <a:latin typeface="+mj-lt"/>
          <a:ea typeface="+mj-ea"/>
          <a:cs typeface="+mj-cs"/>
          <a:sym typeface="Helvetica Neue Light" charset="0"/>
        </a:defRPr>
      </a:lvl1pPr>
      <a:lvl2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1pPr>
      <a:lvl2pPr marL="660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2pPr>
      <a:lvl3pPr marL="1104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3pPr>
      <a:lvl4pPr marL="15494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4pPr>
      <a:lvl5pPr marL="1993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bit.ly/cwsfe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875" y="700337"/>
            <a:ext cx="11703050" cy="8011864"/>
          </a:xfrm>
        </p:spPr>
        <p:txBody>
          <a:bodyPr/>
          <a:lstStyle/>
          <a:p>
            <a:pPr algn="ctr">
              <a:buNone/>
            </a:pPr>
            <a:endParaRPr lang="en-US" sz="4400" dirty="0" smtClean="0">
              <a:solidFill>
                <a:srgbClr val="C00000"/>
              </a:solidFill>
            </a:endParaRPr>
          </a:p>
          <a:p>
            <a:pPr algn="ctr">
              <a:buNone/>
            </a:pPr>
            <a:r>
              <a:rPr lang="en-US" sz="4400" b="1" dirty="0" smtClean="0">
                <a:solidFill>
                  <a:srgbClr val="C00000"/>
                </a:solidFill>
              </a:rPr>
              <a:t>Welcome to </a:t>
            </a:r>
          </a:p>
          <a:p>
            <a:pPr algn="ctr">
              <a:buNone/>
            </a:pPr>
            <a:r>
              <a:rPr lang="en-US" sz="4400" b="1" dirty="0" smtClean="0">
                <a:solidFill>
                  <a:srgbClr val="002060"/>
                </a:solidFill>
              </a:rPr>
              <a:t>JDBC Programming Workshop</a:t>
            </a:r>
          </a:p>
          <a:p>
            <a:pPr algn="ctr">
              <a:buNone/>
            </a:pPr>
            <a:endParaRPr lang="en-US" sz="4400" b="1" dirty="0" smtClean="0">
              <a:solidFill>
                <a:srgbClr val="FFC000"/>
              </a:solidFill>
            </a:endParaRPr>
          </a:p>
          <a:p>
            <a:pPr algn="ctr">
              <a:buNone/>
            </a:pPr>
            <a:endParaRPr lang="en-US" sz="4400" b="1" dirty="0" smtClean="0">
              <a:solidFill>
                <a:srgbClr val="FFC000"/>
              </a:solidFill>
            </a:endParaRPr>
          </a:p>
          <a:p>
            <a:pPr algn="ctr">
              <a:buNone/>
            </a:pPr>
            <a:endParaRPr lang="en-IN" sz="4400" b="1" dirty="0">
              <a:solidFill>
                <a:srgbClr val="FFC000"/>
              </a:solidFill>
            </a:endParaRPr>
          </a:p>
        </p:txBody>
      </p:sp>
      <p:pic>
        <p:nvPicPr>
          <p:cNvPr id="6" name="Picture 2"/>
          <p:cNvPicPr>
            <a:picLocks noChangeAspect="1" noChangeArrowheads="1"/>
          </p:cNvPicPr>
          <p:nvPr/>
        </p:nvPicPr>
        <p:blipFill>
          <a:blip r:embed="rId2" cstate="print"/>
          <a:srcRect/>
          <a:stretch>
            <a:fillRect/>
          </a:stretch>
        </p:blipFill>
        <p:spPr bwMode="auto">
          <a:xfrm>
            <a:off x="1533848" y="5308848"/>
            <a:ext cx="2857500" cy="2857500"/>
          </a:xfrm>
          <a:prstGeom prst="rect">
            <a:avLst/>
          </a:prstGeom>
          <a:noFill/>
          <a:ln w="9525">
            <a:noFill/>
            <a:miter lim="800000"/>
            <a:headEnd/>
            <a:tailEnd/>
          </a:ln>
        </p:spPr>
      </p:pic>
      <p:sp>
        <p:nvSpPr>
          <p:cNvPr id="7" name="TextBox 6"/>
          <p:cNvSpPr txBox="1"/>
          <p:nvPr/>
        </p:nvSpPr>
        <p:spPr>
          <a:xfrm>
            <a:off x="4486176" y="6388968"/>
            <a:ext cx="7632848" cy="738664"/>
          </a:xfrm>
          <a:prstGeom prst="rect">
            <a:avLst/>
          </a:prstGeom>
          <a:noFill/>
        </p:spPr>
        <p:txBody>
          <a:bodyPr wrap="square" rtlCol="0">
            <a:spAutoFit/>
          </a:bodyPr>
          <a:lstStyle/>
          <a:p>
            <a:r>
              <a:rPr lang="en-US" b="1" dirty="0" smtClean="0">
                <a:solidFill>
                  <a:schemeClr val="tx2">
                    <a:lumMod val="65000"/>
                    <a:lumOff val="35000"/>
                  </a:schemeClr>
                </a:solidFill>
              </a:rPr>
              <a:t>Computer Science Outreach</a:t>
            </a:r>
            <a:endParaRPr lang="en-IN" b="1" dirty="0">
              <a:solidFill>
                <a:schemeClr val="tx2">
                  <a:lumMod val="65000"/>
                  <a:lumOff val="35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Hibernate Mapping Types</a:t>
            </a:r>
            <a:endParaRPr lang="en-IN" b="1" dirty="0">
              <a:solidFill>
                <a:srgbClr val="00B0F0"/>
              </a:solidFill>
            </a:endParaRPr>
          </a:p>
        </p:txBody>
      </p:sp>
      <p:sp>
        <p:nvSpPr>
          <p:cNvPr id="3" name="Content Placeholder 2"/>
          <p:cNvSpPr>
            <a:spLocks noGrp="1"/>
          </p:cNvSpPr>
          <p:nvPr>
            <p:ph idx="1"/>
          </p:nvPr>
        </p:nvSpPr>
        <p:spPr/>
        <p:txBody>
          <a:bodyPr/>
          <a:lstStyle/>
          <a:p>
            <a:r>
              <a:rPr lang="en-IN" dirty="0" smtClean="0"/>
              <a:t>When you prepare a Hibernate mapping document, we have seen that you map Java data types into RDBMS data types. The </a:t>
            </a:r>
            <a:r>
              <a:rPr lang="en-IN" b="1" dirty="0" smtClean="0"/>
              <a:t>types</a:t>
            </a:r>
            <a:r>
              <a:rPr lang="en-IN" dirty="0" smtClean="0"/>
              <a:t> declared and used in the mapping files are not Java data types; they are not SQL database types either. These types are called Hibernate mapping types, which can translate from Java to SQL data types and vice versa</a:t>
            </a:r>
            <a:r>
              <a:rPr lang="en-IN" dirty="0" smtClean="0"/>
              <a:t>.</a:t>
            </a:r>
          </a:p>
          <a:p>
            <a:r>
              <a:rPr lang="en-US" dirty="0" smtClean="0"/>
              <a:t>integer &gt;&gt; Integer</a:t>
            </a:r>
          </a:p>
          <a:p>
            <a:r>
              <a:rPr lang="en-US" dirty="0" smtClean="0"/>
              <a:t>l</a:t>
            </a:r>
            <a:r>
              <a:rPr lang="en-US" dirty="0" smtClean="0"/>
              <a:t>ong &gt;&gt; Long</a:t>
            </a:r>
          </a:p>
          <a:p>
            <a:r>
              <a:rPr lang="en-US" dirty="0" smtClean="0"/>
              <a:t>string &gt;&gt; String</a:t>
            </a:r>
          </a:p>
          <a:p>
            <a:r>
              <a:rPr lang="en-US" dirty="0" smtClean="0"/>
              <a:t>d</a:t>
            </a:r>
            <a:r>
              <a:rPr lang="en-US" dirty="0" smtClean="0"/>
              <a:t>ate &gt;&gt; Date/ Timestamp</a:t>
            </a:r>
          </a:p>
          <a:p>
            <a:pPr lvl="1"/>
            <a:endParaRPr lang="en-US"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Hibernate Query Language</a:t>
            </a:r>
            <a:r>
              <a:rPr lang="en-IN" b="1" dirty="0" smtClean="0"/>
              <a:t/>
            </a:r>
            <a:br>
              <a:rPr lang="en-IN" b="1" dirty="0" smtClean="0"/>
            </a:br>
            <a:endParaRPr lang="en-IN" dirty="0"/>
          </a:p>
        </p:txBody>
      </p:sp>
      <p:sp>
        <p:nvSpPr>
          <p:cNvPr id="3" name="Content Placeholder 2"/>
          <p:cNvSpPr>
            <a:spLocks noGrp="1"/>
          </p:cNvSpPr>
          <p:nvPr>
            <p:ph idx="1"/>
          </p:nvPr>
        </p:nvSpPr>
        <p:spPr>
          <a:xfrm>
            <a:off x="650875" y="1996480"/>
            <a:ext cx="11703050" cy="8352927"/>
          </a:xfrm>
        </p:spPr>
        <p:txBody>
          <a:bodyPr/>
          <a:lstStyle/>
          <a:p>
            <a:r>
              <a:rPr lang="en-IN" dirty="0" smtClean="0">
                <a:solidFill>
                  <a:schemeClr val="tx1"/>
                </a:solidFill>
              </a:rPr>
              <a:t>HQL </a:t>
            </a:r>
            <a:r>
              <a:rPr lang="en-IN" dirty="0" smtClean="0">
                <a:solidFill>
                  <a:schemeClr val="tx1"/>
                </a:solidFill>
              </a:rPr>
              <a:t>is an object-oriented query language, </a:t>
            </a:r>
            <a:r>
              <a:rPr lang="en-IN" dirty="0" smtClean="0">
                <a:solidFill>
                  <a:schemeClr val="tx1"/>
                </a:solidFill>
              </a:rPr>
              <a:t>instead </a:t>
            </a:r>
            <a:r>
              <a:rPr lang="en-IN" dirty="0" smtClean="0">
                <a:solidFill>
                  <a:schemeClr val="tx1"/>
                </a:solidFill>
              </a:rPr>
              <a:t>of operating on tables and </a:t>
            </a:r>
            <a:r>
              <a:rPr lang="en-IN" dirty="0" smtClean="0">
                <a:solidFill>
                  <a:schemeClr val="tx1"/>
                </a:solidFill>
              </a:rPr>
              <a:t>columns. </a:t>
            </a:r>
            <a:r>
              <a:rPr lang="en-IN" dirty="0" smtClean="0">
                <a:solidFill>
                  <a:schemeClr val="tx1"/>
                </a:solidFill>
              </a:rPr>
              <a:t>HQL works with persistent objects and their properties. HQL queries are translated by Hibernate into conventional SQL </a:t>
            </a:r>
            <a:r>
              <a:rPr lang="en-IN" dirty="0" smtClean="0">
                <a:solidFill>
                  <a:schemeClr val="tx1"/>
                </a:solidFill>
              </a:rPr>
              <a:t>queries</a:t>
            </a:r>
          </a:p>
          <a:p>
            <a:r>
              <a:rPr lang="en-IN" dirty="0" smtClean="0"/>
              <a:t>String </a:t>
            </a:r>
            <a:r>
              <a:rPr lang="en-IN" dirty="0" err="1" smtClean="0"/>
              <a:t>hql</a:t>
            </a:r>
            <a:r>
              <a:rPr lang="en-IN" dirty="0" smtClean="0"/>
              <a:t> = "FROM Employee";  </a:t>
            </a:r>
            <a:r>
              <a:rPr lang="en-IN" dirty="0" smtClean="0"/>
              <a:t>                                                                          Query </a:t>
            </a:r>
            <a:r>
              <a:rPr lang="en-IN" dirty="0" err="1" smtClean="0"/>
              <a:t>query</a:t>
            </a:r>
            <a:r>
              <a:rPr lang="en-IN" dirty="0" smtClean="0"/>
              <a:t> = </a:t>
            </a:r>
            <a:r>
              <a:rPr lang="en-IN" dirty="0" err="1" smtClean="0"/>
              <a:t>session.createQuery</a:t>
            </a:r>
            <a:r>
              <a:rPr lang="en-IN" dirty="0" smtClean="0"/>
              <a:t>(</a:t>
            </a:r>
            <a:r>
              <a:rPr lang="en-IN" dirty="0" err="1" smtClean="0"/>
              <a:t>hql</a:t>
            </a:r>
            <a:r>
              <a:rPr lang="en-IN" dirty="0" smtClean="0"/>
              <a:t>); </a:t>
            </a:r>
            <a:r>
              <a:rPr lang="en-IN" dirty="0" smtClean="0"/>
              <a:t>                                                                 List </a:t>
            </a:r>
            <a:r>
              <a:rPr lang="en-IN" dirty="0" smtClean="0"/>
              <a:t>results = </a:t>
            </a:r>
            <a:r>
              <a:rPr lang="en-IN" dirty="0" err="1" smtClean="0"/>
              <a:t>query.list</a:t>
            </a:r>
            <a:r>
              <a:rPr lang="en-IN" dirty="0" smtClean="0"/>
              <a:t>();</a:t>
            </a:r>
          </a:p>
          <a:p>
            <a:r>
              <a:rPr lang="en-IN" dirty="0" smtClean="0"/>
              <a:t>String </a:t>
            </a:r>
            <a:r>
              <a:rPr lang="en-IN" dirty="0" err="1" smtClean="0"/>
              <a:t>hql</a:t>
            </a:r>
            <a:r>
              <a:rPr lang="en-IN" dirty="0" smtClean="0"/>
              <a:t> = "SELECT </a:t>
            </a:r>
            <a:r>
              <a:rPr lang="en-IN" dirty="0" err="1" smtClean="0"/>
              <a:t>E.firstName</a:t>
            </a:r>
            <a:r>
              <a:rPr lang="en-IN" dirty="0" smtClean="0"/>
              <a:t> FROM Employee E WHERE E.id = 10";                                     </a:t>
            </a:r>
            <a:r>
              <a:rPr lang="en-IN" dirty="0" smtClean="0"/>
              <a:t>Query </a:t>
            </a:r>
            <a:r>
              <a:rPr lang="en-IN" dirty="0" err="1" smtClean="0"/>
              <a:t>query</a:t>
            </a:r>
            <a:r>
              <a:rPr lang="en-IN" dirty="0" smtClean="0"/>
              <a:t> = </a:t>
            </a:r>
            <a:r>
              <a:rPr lang="en-IN" dirty="0" err="1" smtClean="0"/>
              <a:t>session.createQuery</a:t>
            </a:r>
            <a:r>
              <a:rPr lang="en-IN" dirty="0" smtClean="0"/>
              <a:t>(</a:t>
            </a:r>
            <a:r>
              <a:rPr lang="en-IN" dirty="0" err="1" smtClean="0"/>
              <a:t>hql</a:t>
            </a:r>
            <a:r>
              <a:rPr lang="en-IN" dirty="0" smtClean="0"/>
              <a:t>); </a:t>
            </a:r>
            <a:r>
              <a:rPr lang="en-IN" dirty="0" smtClean="0"/>
              <a:t>                                                    List </a:t>
            </a:r>
            <a:r>
              <a:rPr lang="en-IN" dirty="0" smtClean="0"/>
              <a:t>results = </a:t>
            </a:r>
            <a:r>
              <a:rPr lang="en-IN" dirty="0" err="1" smtClean="0"/>
              <a:t>query.list</a:t>
            </a:r>
            <a:r>
              <a:rPr lang="en-IN" dirty="0" smtClean="0"/>
              <a:t>();</a:t>
            </a:r>
          </a:p>
          <a:p>
            <a:r>
              <a:rPr lang="en-IN" dirty="0" smtClean="0"/>
              <a:t>String </a:t>
            </a:r>
            <a:r>
              <a:rPr lang="en-IN" dirty="0" err="1" smtClean="0"/>
              <a:t>hql</a:t>
            </a:r>
            <a:r>
              <a:rPr lang="en-IN" dirty="0" smtClean="0"/>
              <a:t> = "FROM Employee E WHERE E.id = :</a:t>
            </a:r>
            <a:r>
              <a:rPr lang="en-IN" dirty="0" err="1" smtClean="0"/>
              <a:t>employee_id</a:t>
            </a:r>
            <a:r>
              <a:rPr lang="en-IN" dirty="0" smtClean="0"/>
              <a:t>"; </a:t>
            </a:r>
            <a:r>
              <a:rPr lang="en-IN" dirty="0" smtClean="0"/>
              <a:t>                          Query </a:t>
            </a:r>
            <a:r>
              <a:rPr lang="en-IN" dirty="0" err="1" smtClean="0"/>
              <a:t>query</a:t>
            </a:r>
            <a:r>
              <a:rPr lang="en-IN" dirty="0" smtClean="0"/>
              <a:t> = </a:t>
            </a:r>
            <a:r>
              <a:rPr lang="en-IN" dirty="0" err="1" smtClean="0"/>
              <a:t>session.createQuery</a:t>
            </a:r>
            <a:r>
              <a:rPr lang="en-IN" dirty="0" smtClean="0"/>
              <a:t>(</a:t>
            </a:r>
            <a:r>
              <a:rPr lang="en-IN" dirty="0" err="1" smtClean="0"/>
              <a:t>hql</a:t>
            </a:r>
            <a:r>
              <a:rPr lang="en-IN" dirty="0" smtClean="0"/>
              <a:t>); </a:t>
            </a:r>
            <a:r>
              <a:rPr lang="en-IN" dirty="0" err="1" smtClean="0"/>
              <a:t>query.setParameter</a:t>
            </a:r>
            <a:r>
              <a:rPr lang="en-IN" dirty="0" smtClean="0"/>
              <a:t>("employee_id",10); </a:t>
            </a:r>
            <a:r>
              <a:rPr lang="en-IN" dirty="0" smtClean="0"/>
              <a:t>                                                                  List </a:t>
            </a:r>
            <a:r>
              <a:rPr lang="en-IN" dirty="0" smtClean="0"/>
              <a:t>results = </a:t>
            </a:r>
            <a:r>
              <a:rPr lang="en-IN" dirty="0" err="1" smtClean="0"/>
              <a:t>query.list</a:t>
            </a:r>
            <a:r>
              <a:rPr lang="en-IN" dirty="0" smtClean="0"/>
              <a:t>();</a:t>
            </a:r>
            <a:endParaRPr lang="en-IN" dirty="0">
              <a:solidFill>
                <a:schemeClr val="tx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875" y="1492425"/>
            <a:ext cx="11703050" cy="7219776"/>
          </a:xfrm>
        </p:spPr>
        <p:txBody>
          <a:bodyPr/>
          <a:lstStyle/>
          <a:p>
            <a:pPr>
              <a:buNone/>
            </a:pPr>
            <a:endParaRPr lang="en-US" dirty="0" smtClean="0"/>
          </a:p>
          <a:p>
            <a:pPr>
              <a:buNone/>
            </a:pPr>
            <a:endParaRPr lang="en-US" dirty="0" smtClean="0"/>
          </a:p>
          <a:p>
            <a:pPr>
              <a:buNone/>
            </a:pPr>
            <a:endParaRPr lang="en-US" dirty="0" smtClean="0"/>
          </a:p>
          <a:p>
            <a:pPr algn="ctr">
              <a:buNone/>
            </a:pPr>
            <a:r>
              <a:rPr lang="en-US" sz="4000" b="1" dirty="0" smtClean="0">
                <a:solidFill>
                  <a:srgbClr val="00B0F0"/>
                </a:solidFill>
              </a:rPr>
              <a:t>CASE STUDY :: Employee Database</a:t>
            </a:r>
            <a:endParaRPr lang="en-IN" sz="4000" b="1" dirty="0">
              <a:solidFill>
                <a:srgbClr val="00B0F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36" y="844352"/>
            <a:ext cx="11703050" cy="7147768"/>
          </a:xfrm>
        </p:spPr>
        <p:txBody>
          <a:bodyPr/>
          <a:lstStyle/>
          <a:p>
            <a:pPr algn="ctr">
              <a:buNone/>
            </a:pPr>
            <a:r>
              <a:rPr lang="en-US" sz="4800" b="1" dirty="0" smtClean="0">
                <a:solidFill>
                  <a:schemeClr val="tx1"/>
                </a:solidFill>
              </a:rPr>
              <a:t>     </a:t>
            </a:r>
            <a:r>
              <a:rPr lang="en-US" sz="4800" b="1" dirty="0" smtClean="0">
                <a:solidFill>
                  <a:srgbClr val="00B0F0"/>
                </a:solidFill>
              </a:rPr>
              <a:t>Java DAO</a:t>
            </a:r>
            <a:endParaRPr lang="en-IN" sz="4800" b="1" dirty="0" smtClean="0">
              <a:solidFill>
                <a:srgbClr val="00B0F0"/>
              </a:solidFill>
            </a:endParaRPr>
          </a:p>
          <a:p>
            <a:pPr>
              <a:buNone/>
            </a:pPr>
            <a:r>
              <a:rPr lang="en-IN" dirty="0" smtClean="0">
                <a:solidFill>
                  <a:schemeClr val="tx1"/>
                </a:solidFill>
              </a:rPr>
              <a:t>   </a:t>
            </a:r>
            <a:r>
              <a:rPr lang="en-IN" sz="3600" dirty="0" smtClean="0">
                <a:solidFill>
                  <a:schemeClr val="tx1"/>
                </a:solidFill>
              </a:rPr>
              <a:t>The Data Access Object design pattern provides a technique for separating object persistence and data access logic from any particular persistence mechanism or API. There are clear benefits to this approach from an architectural perspective. </a:t>
            </a:r>
          </a:p>
          <a:p>
            <a:pPr>
              <a:buNone/>
            </a:pPr>
            <a:r>
              <a:rPr lang="en-IN" sz="3600" dirty="0" smtClean="0">
                <a:solidFill>
                  <a:schemeClr val="tx1"/>
                </a:solidFill>
              </a:rPr>
              <a:t>  The Java DAO approach provides flexibility to change application's persistence mechanism over time without the need to re-engineer application logic that interacts with the Data Access object tier</a:t>
            </a:r>
            <a:endParaRPr lang="en-IN" sz="3600" b="1" dirty="0">
              <a:solidFill>
                <a:schemeClr val="tx1"/>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744" y="412304"/>
            <a:ext cx="11703050" cy="8928992"/>
          </a:xfrm>
        </p:spPr>
        <p:txBody>
          <a:bodyPr/>
          <a:lstStyle/>
          <a:p>
            <a:endParaRPr lang="en-US" dirty="0" smtClean="0"/>
          </a:p>
          <a:p>
            <a:pPr algn="ctr">
              <a:buNone/>
            </a:pPr>
            <a:endParaRPr lang="en-US" sz="4000" dirty="0" smtClean="0"/>
          </a:p>
          <a:p>
            <a:pPr algn="ctr">
              <a:buNone/>
            </a:pPr>
            <a:r>
              <a:rPr lang="en-US" sz="6000" b="1" dirty="0" smtClean="0">
                <a:solidFill>
                  <a:srgbClr val="0070C0"/>
                </a:solidFill>
              </a:rPr>
              <a:t>Thank</a:t>
            </a:r>
            <a:r>
              <a:rPr lang="en-US" sz="6000" b="1" dirty="0" smtClean="0">
                <a:solidFill>
                  <a:srgbClr val="00B050"/>
                </a:solidFill>
              </a:rPr>
              <a:t> </a:t>
            </a:r>
            <a:r>
              <a:rPr lang="en-US" sz="6000" b="1" dirty="0" smtClean="0">
                <a:solidFill>
                  <a:srgbClr val="E79419"/>
                </a:solidFill>
              </a:rPr>
              <a:t>You</a:t>
            </a:r>
            <a:r>
              <a:rPr lang="en-US" sz="6000" b="1" dirty="0" smtClean="0">
                <a:solidFill>
                  <a:srgbClr val="00B050"/>
                </a:solidFill>
              </a:rPr>
              <a:t> !!!</a:t>
            </a:r>
            <a:r>
              <a:rPr lang="en-US" sz="6000" dirty="0" smtClean="0">
                <a:solidFill>
                  <a:srgbClr val="00B050"/>
                </a:solidFill>
              </a:rPr>
              <a:t>     </a:t>
            </a:r>
          </a:p>
          <a:p>
            <a:pPr algn="ctr">
              <a:buNone/>
            </a:pPr>
            <a:r>
              <a:rPr lang="en-US" sz="4000" b="1" dirty="0" smtClean="0">
                <a:solidFill>
                  <a:srgbClr val="0070C0"/>
                </a:solidFill>
              </a:rPr>
              <a:t>  </a:t>
            </a:r>
            <a:r>
              <a:rPr lang="en-US" sz="4400" b="1" dirty="0" smtClean="0">
                <a:solidFill>
                  <a:schemeClr val="bg2">
                    <a:lumMod val="75000"/>
                  </a:schemeClr>
                </a:solidFill>
              </a:rPr>
              <a:t>Questions ???</a:t>
            </a:r>
          </a:p>
          <a:p>
            <a:endParaRPr lang="en-US" dirty="0" smtClean="0"/>
          </a:p>
          <a:p>
            <a:pPr>
              <a:buNone/>
            </a:pPr>
            <a:r>
              <a:rPr lang="en-US" dirty="0" smtClean="0"/>
              <a:t> </a:t>
            </a:r>
          </a:p>
          <a:p>
            <a:pPr algn="r">
              <a:buNone/>
            </a:pPr>
            <a:endParaRPr lang="en-US" b="1" dirty="0" smtClean="0">
              <a:solidFill>
                <a:srgbClr val="C00000"/>
              </a:solidFill>
            </a:endParaRPr>
          </a:p>
          <a:p>
            <a:pPr algn="ctr">
              <a:buNone/>
            </a:pPr>
            <a:r>
              <a:rPr lang="en-US" b="1" dirty="0" smtClean="0">
                <a:solidFill>
                  <a:srgbClr val="C00000"/>
                </a:solidFill>
              </a:rPr>
              <a:t>  </a:t>
            </a:r>
            <a:r>
              <a:rPr lang="en-US" sz="3600" b="1" dirty="0" smtClean="0">
                <a:solidFill>
                  <a:srgbClr val="C00000"/>
                </a:solidFill>
              </a:rPr>
              <a:t>Feedback: </a:t>
            </a:r>
            <a:r>
              <a:rPr lang="en-IN" sz="3600" b="1" dirty="0" smtClean="0">
                <a:hlinkClick r:id="rId2"/>
              </a:rPr>
              <a:t>bit.ly/</a:t>
            </a:r>
            <a:r>
              <a:rPr lang="en-IN" sz="3600" b="1" dirty="0" err="1" smtClean="0">
                <a:hlinkClick r:id="rId2"/>
              </a:rPr>
              <a:t>cwsfeed</a:t>
            </a:r>
            <a:endParaRPr lang="en-IN" sz="3600" b="1" dirty="0" smtClean="0"/>
          </a:p>
          <a:p>
            <a:endParaRPr lang="en-US" dirty="0" smtClean="0"/>
          </a:p>
          <a:p>
            <a:endParaRPr lang="en-IN" dirty="0"/>
          </a:p>
        </p:txBody>
      </p:sp>
      <p:pic>
        <p:nvPicPr>
          <p:cNvPr id="4" name="Picture 3" descr="question-mark.jpg"/>
          <p:cNvPicPr>
            <a:picLocks noChangeAspect="1"/>
          </p:cNvPicPr>
          <p:nvPr/>
        </p:nvPicPr>
        <p:blipFill>
          <a:blip r:embed="rId3" cstate="print"/>
          <a:stretch>
            <a:fillRect/>
          </a:stretch>
        </p:blipFill>
        <p:spPr>
          <a:xfrm>
            <a:off x="5350272" y="5164832"/>
            <a:ext cx="2880320" cy="2592288"/>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Get Code and Presentation</a:t>
            </a:r>
            <a:endParaRPr lang="en-IN" b="1" dirty="0"/>
          </a:p>
        </p:txBody>
      </p:sp>
      <p:sp>
        <p:nvSpPr>
          <p:cNvPr id="3" name="Content Placeholder 2"/>
          <p:cNvSpPr>
            <a:spLocks noGrp="1"/>
          </p:cNvSpPr>
          <p:nvPr>
            <p:ph idx="1"/>
          </p:nvPr>
        </p:nvSpPr>
        <p:spPr/>
        <p:txBody>
          <a:bodyPr/>
          <a:lstStyle/>
          <a:p>
            <a:pPr>
              <a:buNone/>
            </a:pPr>
            <a:endParaRPr lang="en-IN" sz="4400" b="1" dirty="0" smtClean="0">
              <a:solidFill>
                <a:schemeClr val="accent2">
                  <a:lumMod val="60000"/>
                  <a:lumOff val="40000"/>
                </a:schemeClr>
              </a:solidFill>
            </a:endParaRPr>
          </a:p>
          <a:p>
            <a:pPr>
              <a:buNone/>
            </a:pPr>
            <a:r>
              <a:rPr lang="en-IN" sz="4400" b="1" dirty="0" smtClean="0">
                <a:solidFill>
                  <a:schemeClr val="accent2">
                    <a:lumMod val="60000"/>
                    <a:lumOff val="40000"/>
                  </a:schemeClr>
                </a:solidFill>
              </a:rPr>
              <a:t>http://bit.ly/16XO2bt</a:t>
            </a:r>
            <a:endParaRPr lang="en-IN" sz="4400" b="1" dirty="0">
              <a:solidFill>
                <a:schemeClr val="accent2">
                  <a:lumMod val="60000"/>
                  <a:lumOff val="40000"/>
                </a:schemeClr>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F0"/>
                </a:solidFill>
              </a:rPr>
              <a:t/>
            </a:r>
            <a:br>
              <a:rPr lang="en-US" b="1" dirty="0" smtClean="0">
                <a:solidFill>
                  <a:srgbClr val="00B0F0"/>
                </a:solidFill>
              </a:rPr>
            </a:br>
            <a:r>
              <a:rPr lang="en-US" b="1" dirty="0" smtClean="0">
                <a:solidFill>
                  <a:srgbClr val="00B0F0"/>
                </a:solidFill>
              </a:rPr>
              <a:t>Hibernate</a:t>
            </a:r>
            <a:endParaRPr lang="en-IN" b="1" dirty="0">
              <a:solidFill>
                <a:srgbClr val="00B0F0"/>
              </a:solidFill>
            </a:endParaRPr>
          </a:p>
        </p:txBody>
      </p:sp>
      <p:sp>
        <p:nvSpPr>
          <p:cNvPr id="3" name="Content Placeholder 2"/>
          <p:cNvSpPr>
            <a:spLocks noGrp="1"/>
          </p:cNvSpPr>
          <p:nvPr>
            <p:ph idx="1"/>
          </p:nvPr>
        </p:nvSpPr>
        <p:spPr/>
        <p:txBody>
          <a:bodyPr/>
          <a:lstStyle/>
          <a:p>
            <a:endParaRPr lang="en-IN" sz="2800" dirty="0" smtClean="0">
              <a:solidFill>
                <a:schemeClr val="tx1"/>
              </a:solidFill>
            </a:endParaRPr>
          </a:p>
          <a:p>
            <a:pPr>
              <a:buNone/>
            </a:pPr>
            <a:r>
              <a:rPr lang="en-IN" sz="2800" dirty="0" smtClean="0">
                <a:solidFill>
                  <a:schemeClr val="tx1"/>
                </a:solidFill>
              </a:rPr>
              <a:t>   Hibernate </a:t>
            </a:r>
            <a:r>
              <a:rPr lang="en-IN" sz="2800" dirty="0" smtClean="0">
                <a:solidFill>
                  <a:schemeClr val="tx1"/>
                </a:solidFill>
              </a:rPr>
              <a:t>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a:t>
            </a:r>
            <a:endParaRPr lang="en-IN" sz="2800" dirty="0">
              <a:solidFill>
                <a:schemeClr val="tx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875" y="628329"/>
            <a:ext cx="11703050" cy="8083872"/>
          </a:xfrm>
        </p:spPr>
        <p:txBody>
          <a:bodyPr/>
          <a:lstStyle/>
          <a:p>
            <a:pPr>
              <a:buNone/>
            </a:pPr>
            <a:r>
              <a:rPr lang="en-IN" dirty="0" smtClean="0">
                <a:solidFill>
                  <a:schemeClr val="tx1"/>
                </a:solidFill>
              </a:rPr>
              <a:t>First </a:t>
            </a:r>
            <a:r>
              <a:rPr lang="en-IN" dirty="0" smtClean="0">
                <a:solidFill>
                  <a:schemeClr val="tx1"/>
                </a:solidFill>
              </a:rPr>
              <a:t>problem, what if we need to modify the design of our database </a:t>
            </a:r>
            <a:r>
              <a:rPr lang="en-IN" dirty="0" smtClean="0">
                <a:solidFill>
                  <a:schemeClr val="tx1"/>
                </a:solidFill>
              </a:rPr>
              <a:t>after having </a:t>
            </a:r>
            <a:r>
              <a:rPr lang="en-IN" dirty="0" smtClean="0">
                <a:solidFill>
                  <a:schemeClr val="tx1"/>
                </a:solidFill>
              </a:rPr>
              <a:t>developed few pages or our application? </a:t>
            </a:r>
            <a:endParaRPr lang="en-IN" dirty="0" smtClean="0">
              <a:solidFill>
                <a:schemeClr val="tx1"/>
              </a:solidFill>
            </a:endParaRPr>
          </a:p>
          <a:p>
            <a:pPr>
              <a:buNone/>
            </a:pPr>
            <a:r>
              <a:rPr lang="en-IN" dirty="0" smtClean="0">
                <a:solidFill>
                  <a:schemeClr val="tx1"/>
                </a:solidFill>
              </a:rPr>
              <a:t>Mismatch problems in Loading and Sharing:</a:t>
            </a:r>
          </a:p>
          <a:p>
            <a:r>
              <a:rPr lang="en-IN" dirty="0" smtClean="0">
                <a:solidFill>
                  <a:schemeClr val="tx1"/>
                </a:solidFill>
              </a:rPr>
              <a:t>Granularity- </a:t>
            </a:r>
            <a:r>
              <a:rPr lang="en-IN" dirty="0" smtClean="0">
                <a:solidFill>
                  <a:schemeClr val="tx1"/>
                </a:solidFill>
              </a:rPr>
              <a:t>Sometimes you will have an object model which has more classes than the number of corresponding tables in the database. </a:t>
            </a:r>
            <a:endParaRPr lang="en-IN" dirty="0" smtClean="0">
              <a:solidFill>
                <a:schemeClr val="tx1"/>
              </a:solidFill>
            </a:endParaRPr>
          </a:p>
          <a:p>
            <a:r>
              <a:rPr lang="en-IN" dirty="0" smtClean="0">
                <a:solidFill>
                  <a:schemeClr val="tx1"/>
                </a:solidFill>
              </a:rPr>
              <a:t>Inheritance - RDBMSs </a:t>
            </a:r>
            <a:r>
              <a:rPr lang="en-IN" dirty="0" smtClean="0">
                <a:solidFill>
                  <a:schemeClr val="tx1"/>
                </a:solidFill>
              </a:rPr>
              <a:t>do not define anything similar to </a:t>
            </a:r>
            <a:r>
              <a:rPr lang="en-IN" dirty="0" smtClean="0">
                <a:solidFill>
                  <a:schemeClr val="tx1"/>
                </a:solidFill>
              </a:rPr>
              <a:t>Inheritance</a:t>
            </a:r>
          </a:p>
          <a:p>
            <a:r>
              <a:rPr lang="en-IN" dirty="0" smtClean="0">
                <a:solidFill>
                  <a:schemeClr val="tx1"/>
                </a:solidFill>
              </a:rPr>
              <a:t>Associations- Object-oriented </a:t>
            </a:r>
            <a:r>
              <a:rPr lang="en-IN" dirty="0" smtClean="0">
                <a:solidFill>
                  <a:schemeClr val="tx1"/>
                </a:solidFill>
              </a:rPr>
              <a:t>languages represent associations using object references where as am RDBMS represents an association as a foreign key column. </a:t>
            </a:r>
            <a:endParaRPr lang="en-IN" dirty="0" smtClean="0">
              <a:solidFill>
                <a:schemeClr val="tx1"/>
              </a:solidFill>
            </a:endParaRPr>
          </a:p>
          <a:p>
            <a:r>
              <a:rPr lang="en-IN" dirty="0" smtClean="0">
                <a:solidFill>
                  <a:schemeClr val="tx1"/>
                </a:solidFill>
              </a:rPr>
              <a:t>Navigation- The </a:t>
            </a:r>
            <a:r>
              <a:rPr lang="en-IN" dirty="0" smtClean="0">
                <a:solidFill>
                  <a:schemeClr val="tx1"/>
                </a:solidFill>
              </a:rPr>
              <a:t>ways you access objects in Java and in a RDBMS are fundamentally different.</a:t>
            </a:r>
            <a:endParaRPr lang="en-IN" dirty="0" smtClean="0">
              <a:solidFill>
                <a:schemeClr val="tx1"/>
              </a:solidFill>
            </a:endParaRPr>
          </a:p>
          <a:p>
            <a:endParaRPr lang="en-US" dirty="0" smtClean="0"/>
          </a:p>
          <a:p>
            <a:endParaRPr lang="en-IN"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r>
            <a:br>
              <a:rPr lang="en-IN" b="1" dirty="0" smtClean="0"/>
            </a:br>
            <a:r>
              <a:rPr lang="en-IN" b="1" dirty="0" smtClean="0">
                <a:solidFill>
                  <a:srgbClr val="00B0F0"/>
                </a:solidFill>
              </a:rPr>
              <a:t>Why </a:t>
            </a:r>
            <a:r>
              <a:rPr lang="en-IN" b="1" dirty="0" smtClean="0">
                <a:solidFill>
                  <a:srgbClr val="00B0F0"/>
                </a:solidFill>
              </a:rPr>
              <a:t>Object Relational Mapping (ORM)?</a:t>
            </a:r>
            <a:br>
              <a:rPr lang="en-IN" b="1" dirty="0" smtClean="0">
                <a:solidFill>
                  <a:srgbClr val="00B0F0"/>
                </a:solidFill>
              </a:rPr>
            </a:br>
            <a:r>
              <a:rPr lang="en-IN" b="1" dirty="0" smtClean="0"/>
              <a:t/>
            </a:r>
            <a:br>
              <a:rPr lang="en-IN" b="1" dirty="0" smtClean="0"/>
            </a:br>
            <a:endParaRPr lang="en-IN" dirty="0"/>
          </a:p>
        </p:txBody>
      </p:sp>
      <p:sp>
        <p:nvSpPr>
          <p:cNvPr id="3" name="Content Placeholder 2"/>
          <p:cNvSpPr>
            <a:spLocks noGrp="1"/>
          </p:cNvSpPr>
          <p:nvPr>
            <p:ph idx="1"/>
          </p:nvPr>
        </p:nvSpPr>
        <p:spPr/>
        <p:txBody>
          <a:bodyPr/>
          <a:lstStyle/>
          <a:p>
            <a:endParaRPr lang="en-IN" dirty="0" smtClean="0">
              <a:solidFill>
                <a:schemeClr val="tx1"/>
              </a:solidFill>
            </a:endParaRPr>
          </a:p>
          <a:p>
            <a:r>
              <a:rPr lang="en-IN" dirty="0" smtClean="0">
                <a:solidFill>
                  <a:schemeClr val="tx1"/>
                </a:solidFill>
              </a:rPr>
              <a:t>ORM </a:t>
            </a:r>
            <a:r>
              <a:rPr lang="en-IN" dirty="0" smtClean="0">
                <a:solidFill>
                  <a:schemeClr val="tx1"/>
                </a:solidFill>
              </a:rPr>
              <a:t>stands for </a:t>
            </a:r>
            <a:r>
              <a:rPr lang="en-IN" b="1" dirty="0" smtClean="0">
                <a:solidFill>
                  <a:schemeClr val="tx1"/>
                </a:solidFill>
              </a:rPr>
              <a:t>O</a:t>
            </a:r>
            <a:r>
              <a:rPr lang="en-IN" dirty="0" smtClean="0">
                <a:solidFill>
                  <a:schemeClr val="tx1"/>
                </a:solidFill>
              </a:rPr>
              <a:t>bject-</a:t>
            </a:r>
            <a:r>
              <a:rPr lang="en-IN" b="1" dirty="0" smtClean="0">
                <a:solidFill>
                  <a:schemeClr val="tx1"/>
                </a:solidFill>
              </a:rPr>
              <a:t>R</a:t>
            </a:r>
            <a:r>
              <a:rPr lang="en-IN" dirty="0" smtClean="0">
                <a:solidFill>
                  <a:schemeClr val="tx1"/>
                </a:solidFill>
              </a:rPr>
              <a:t>elational </a:t>
            </a:r>
            <a:r>
              <a:rPr lang="en-IN" b="1" dirty="0" smtClean="0">
                <a:solidFill>
                  <a:schemeClr val="tx1"/>
                </a:solidFill>
              </a:rPr>
              <a:t>M</a:t>
            </a:r>
            <a:r>
              <a:rPr lang="en-IN" dirty="0" smtClean="0">
                <a:solidFill>
                  <a:schemeClr val="tx1"/>
                </a:solidFill>
              </a:rPr>
              <a:t>apping (ORM) is a programming technique for converting data between relational databases and object oriented programming languages such as Java, C# </a:t>
            </a:r>
            <a:r>
              <a:rPr lang="en-IN" dirty="0" smtClean="0">
                <a:solidFill>
                  <a:schemeClr val="tx1"/>
                </a:solidFill>
              </a:rPr>
              <a:t>etc</a:t>
            </a:r>
          </a:p>
          <a:p>
            <a:r>
              <a:rPr lang="en-IN" dirty="0" smtClean="0">
                <a:solidFill>
                  <a:schemeClr val="tx1"/>
                </a:solidFill>
              </a:rPr>
              <a:t>When we work with an object-oriented systems, there's a mismatch between the object model and the relational database. RDBMSs represent data in a tabular format whereas object-oriented languages, such as Java or C</a:t>
            </a:r>
            <a:r>
              <a:rPr lang="en-IN" dirty="0" smtClean="0">
                <a:solidFill>
                  <a:schemeClr val="tx1"/>
                </a:solidFill>
              </a:rPr>
              <a:t>#</a:t>
            </a:r>
            <a:endParaRPr lang="en-US" dirty="0" smtClean="0">
              <a:solidFill>
                <a:schemeClr val="tx1"/>
              </a:solidFill>
            </a:endParaRPr>
          </a:p>
          <a:p>
            <a:endParaRPr lang="en-IN" dirty="0">
              <a:solidFill>
                <a:schemeClr val="tx1"/>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Java ORM Frameworks:</a:t>
            </a:r>
            <a:br>
              <a:rPr lang="en-IN" b="1" dirty="0" smtClean="0">
                <a:solidFill>
                  <a:srgbClr val="00B0F0"/>
                </a:solidFill>
              </a:rPr>
            </a:br>
            <a:endParaRPr lang="en-IN" dirty="0">
              <a:solidFill>
                <a:srgbClr val="00B0F0"/>
              </a:solidFill>
            </a:endParaRPr>
          </a:p>
        </p:txBody>
      </p:sp>
      <p:sp>
        <p:nvSpPr>
          <p:cNvPr id="3" name="Content Placeholder 2"/>
          <p:cNvSpPr>
            <a:spLocks noGrp="1"/>
          </p:cNvSpPr>
          <p:nvPr>
            <p:ph idx="1"/>
          </p:nvPr>
        </p:nvSpPr>
        <p:spPr>
          <a:xfrm>
            <a:off x="650875" y="1636441"/>
            <a:ext cx="11703050" cy="7075760"/>
          </a:xfrm>
        </p:spPr>
        <p:txBody>
          <a:bodyPr/>
          <a:lstStyle/>
          <a:p>
            <a:r>
              <a:rPr lang="en-IN" dirty="0" smtClean="0">
                <a:solidFill>
                  <a:schemeClr val="tx1"/>
                </a:solidFill>
              </a:rPr>
              <a:t>There are several persistent frameworks and ORM options in </a:t>
            </a:r>
            <a:r>
              <a:rPr lang="en-IN" dirty="0" smtClean="0">
                <a:solidFill>
                  <a:schemeClr val="tx1"/>
                </a:solidFill>
              </a:rPr>
              <a:t>Java, Which is an </a:t>
            </a:r>
            <a:r>
              <a:rPr lang="en-IN" dirty="0" smtClean="0">
                <a:solidFill>
                  <a:schemeClr val="tx1"/>
                </a:solidFill>
              </a:rPr>
              <a:t>ORM service that stores and retrieves objects into a relational database.</a:t>
            </a:r>
          </a:p>
          <a:p>
            <a:r>
              <a:rPr lang="en-IN" dirty="0" smtClean="0">
                <a:solidFill>
                  <a:schemeClr val="tx1"/>
                </a:solidFill>
              </a:rPr>
              <a:t>Enterprise JavaBeans Entity Beans</a:t>
            </a:r>
          </a:p>
          <a:p>
            <a:r>
              <a:rPr lang="en-IN" dirty="0" smtClean="0">
                <a:solidFill>
                  <a:schemeClr val="tx1"/>
                </a:solidFill>
              </a:rPr>
              <a:t>Java Data Objects</a:t>
            </a:r>
          </a:p>
          <a:p>
            <a:r>
              <a:rPr lang="en-IN" dirty="0" smtClean="0">
                <a:solidFill>
                  <a:schemeClr val="tx1"/>
                </a:solidFill>
              </a:rPr>
              <a:t>Castor</a:t>
            </a:r>
          </a:p>
          <a:p>
            <a:r>
              <a:rPr lang="en-IN" dirty="0" err="1" smtClean="0">
                <a:solidFill>
                  <a:schemeClr val="tx1"/>
                </a:solidFill>
              </a:rPr>
              <a:t>TopLink</a:t>
            </a:r>
            <a:endParaRPr lang="en-IN" dirty="0" smtClean="0">
              <a:solidFill>
                <a:schemeClr val="tx1"/>
              </a:solidFill>
            </a:endParaRPr>
          </a:p>
          <a:p>
            <a:r>
              <a:rPr lang="en-IN" dirty="0" smtClean="0">
                <a:solidFill>
                  <a:schemeClr val="tx1"/>
                </a:solidFill>
              </a:rPr>
              <a:t>Spring DAO</a:t>
            </a:r>
          </a:p>
          <a:p>
            <a:r>
              <a:rPr lang="en-IN" dirty="0" smtClean="0">
                <a:solidFill>
                  <a:schemeClr val="tx1"/>
                </a:solidFill>
              </a:rPr>
              <a:t>Hibernate</a:t>
            </a:r>
          </a:p>
          <a:p>
            <a:endParaRPr lang="en-IN" dirty="0">
              <a:solidFill>
                <a:schemeClr val="tx1"/>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875" y="484313"/>
            <a:ext cx="11703050" cy="8227888"/>
          </a:xfrm>
        </p:spPr>
        <p:txBody>
          <a:bodyPr/>
          <a:lstStyle/>
          <a:p>
            <a:r>
              <a:rPr lang="en-IN" dirty="0" smtClean="0">
                <a:solidFill>
                  <a:schemeClr val="tx1"/>
                </a:solidFill>
              </a:rPr>
              <a:t>Hibernate maps Java classes to database tables and from Java data types to SQL data types and relieve the developer from 95% of common data persistence related programming tasks</a:t>
            </a:r>
            <a:r>
              <a:rPr lang="en-IN" dirty="0" smtClean="0">
                <a:solidFill>
                  <a:schemeClr val="tx1"/>
                </a:solidFill>
              </a:rPr>
              <a:t>.</a:t>
            </a:r>
          </a:p>
          <a:p>
            <a:r>
              <a:rPr lang="en-IN" dirty="0" smtClean="0">
                <a:solidFill>
                  <a:schemeClr val="tx1"/>
                </a:solidFill>
              </a:rPr>
              <a:t>Hibernate sits between traditional Java objects and database server to handle all the work in persisting those objects based on the appropriate O/R mechanisms and patterns</a:t>
            </a:r>
            <a:r>
              <a:rPr lang="en-IN" dirty="0" smtClean="0">
                <a:solidFill>
                  <a:schemeClr val="tx1"/>
                </a:solidFill>
              </a:rPr>
              <a:t>.</a:t>
            </a:r>
          </a:p>
          <a:p>
            <a:pPr>
              <a:buNone/>
            </a:pPr>
            <a:endParaRPr lang="en-US" dirty="0" smtClean="0">
              <a:solidFill>
                <a:schemeClr val="tx1"/>
              </a:solidFill>
            </a:endParaRPr>
          </a:p>
        </p:txBody>
      </p:sp>
      <p:pic>
        <p:nvPicPr>
          <p:cNvPr id="4" name="Picture 3" descr="hibernate_position.jpg"/>
          <p:cNvPicPr>
            <a:picLocks noChangeAspect="1"/>
          </p:cNvPicPr>
          <p:nvPr/>
        </p:nvPicPr>
        <p:blipFill>
          <a:blip r:embed="rId2" cstate="print"/>
          <a:stretch>
            <a:fillRect/>
          </a:stretch>
        </p:blipFill>
        <p:spPr>
          <a:xfrm>
            <a:off x="1533848" y="4156720"/>
            <a:ext cx="9577064" cy="3465537"/>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Hibernate Configuration</a:t>
            </a:r>
            <a:endParaRPr lang="en-IN" b="1" dirty="0">
              <a:solidFill>
                <a:srgbClr val="00B0F0"/>
              </a:solidFill>
            </a:endParaRPr>
          </a:p>
        </p:txBody>
      </p:sp>
      <p:sp>
        <p:nvSpPr>
          <p:cNvPr id="3" name="Content Placeholder 2"/>
          <p:cNvSpPr>
            <a:spLocks noGrp="1"/>
          </p:cNvSpPr>
          <p:nvPr>
            <p:ph idx="1"/>
          </p:nvPr>
        </p:nvSpPr>
        <p:spPr/>
        <p:txBody>
          <a:bodyPr/>
          <a:lstStyle/>
          <a:p>
            <a:pPr>
              <a:buNone/>
            </a:pPr>
            <a:r>
              <a:rPr lang="en-IN" dirty="0" smtClean="0">
                <a:solidFill>
                  <a:schemeClr val="tx1"/>
                </a:solidFill>
              </a:rPr>
              <a:t>   Hibernate </a:t>
            </a:r>
            <a:r>
              <a:rPr lang="en-IN" dirty="0" smtClean="0">
                <a:solidFill>
                  <a:schemeClr val="tx1"/>
                </a:solidFill>
              </a:rPr>
              <a:t>requires to know in advance where to find the mapping information that defines how your Java classes relate to the database tables. Hibernate also requires a set of configuration settings related to database and other related parameters. All such information is usually supplied as a standard Java properties file called </a:t>
            </a:r>
            <a:r>
              <a:rPr lang="en-IN" b="1" dirty="0" err="1" smtClean="0">
                <a:solidFill>
                  <a:schemeClr val="tx1"/>
                </a:solidFill>
              </a:rPr>
              <a:t>hibernate.properties</a:t>
            </a:r>
            <a:r>
              <a:rPr lang="en-IN" dirty="0" smtClean="0">
                <a:solidFill>
                  <a:schemeClr val="tx1"/>
                </a:solidFill>
              </a:rPr>
              <a:t>, or as an XML file named </a:t>
            </a:r>
            <a:r>
              <a:rPr lang="en-IN" b="1" dirty="0" err="1" smtClean="0">
                <a:solidFill>
                  <a:schemeClr val="tx1"/>
                </a:solidFill>
              </a:rPr>
              <a:t>hibernate.cfg.xml</a:t>
            </a:r>
            <a:r>
              <a:rPr lang="en-IN" dirty="0" smtClean="0">
                <a:solidFill>
                  <a:schemeClr val="tx1"/>
                </a:solidFill>
              </a:rPr>
              <a:t>.</a:t>
            </a:r>
          </a:p>
          <a:p>
            <a:pPr>
              <a:buNone/>
            </a:pPr>
            <a:endParaRPr lang="en-IN" dirty="0">
              <a:solidFill>
                <a:schemeClr val="tx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Hibernate </a:t>
            </a:r>
            <a:r>
              <a:rPr lang="en-US" b="1" dirty="0" err="1" smtClean="0">
                <a:solidFill>
                  <a:srgbClr val="00B0F0"/>
                </a:solidFill>
              </a:rPr>
              <a:t>Mapper</a:t>
            </a:r>
            <a:r>
              <a:rPr lang="en-US" b="1" dirty="0" smtClean="0">
                <a:solidFill>
                  <a:srgbClr val="00B0F0"/>
                </a:solidFill>
              </a:rPr>
              <a:t> files	</a:t>
            </a:r>
            <a:endParaRPr lang="en-IN" b="1" dirty="0">
              <a:solidFill>
                <a:srgbClr val="00B0F0"/>
              </a:solidFill>
            </a:endParaRPr>
          </a:p>
        </p:txBody>
      </p:sp>
      <p:sp>
        <p:nvSpPr>
          <p:cNvPr id="3" name="Content Placeholder 2"/>
          <p:cNvSpPr>
            <a:spLocks noGrp="1"/>
          </p:cNvSpPr>
          <p:nvPr>
            <p:ph idx="1"/>
          </p:nvPr>
        </p:nvSpPr>
        <p:spPr/>
        <p:txBody>
          <a:bodyPr/>
          <a:lstStyle/>
          <a:p>
            <a:pPr>
              <a:buNone/>
            </a:pPr>
            <a:r>
              <a:rPr lang="en-IN" dirty="0" smtClean="0">
                <a:solidFill>
                  <a:schemeClr val="tx1"/>
                </a:solidFill>
              </a:rPr>
              <a:t>   An </a:t>
            </a:r>
            <a:r>
              <a:rPr lang="en-IN" dirty="0" smtClean="0">
                <a:solidFill>
                  <a:schemeClr val="tx1"/>
                </a:solidFill>
              </a:rPr>
              <a:t>Object/relational mappings are usually defined in an XML document</a:t>
            </a:r>
            <a:r>
              <a:rPr lang="en-IN" dirty="0" smtClean="0">
                <a:solidFill>
                  <a:schemeClr val="tx1"/>
                </a:solidFill>
              </a:rPr>
              <a:t>.</a:t>
            </a:r>
          </a:p>
          <a:p>
            <a:pPr>
              <a:buNone/>
            </a:pPr>
            <a:r>
              <a:rPr lang="en-IN" dirty="0" smtClean="0">
                <a:solidFill>
                  <a:schemeClr val="tx1"/>
                </a:solidFill>
              </a:rPr>
              <a:t> </a:t>
            </a:r>
            <a:r>
              <a:rPr lang="en-IN" dirty="0" smtClean="0">
                <a:solidFill>
                  <a:schemeClr val="tx1"/>
                </a:solidFill>
              </a:rPr>
              <a:t> This </a:t>
            </a:r>
            <a:r>
              <a:rPr lang="en-IN" dirty="0" smtClean="0">
                <a:solidFill>
                  <a:schemeClr val="tx1"/>
                </a:solidFill>
              </a:rPr>
              <a:t>mapping file instructs Hibernate how to map the defined </a:t>
            </a:r>
            <a:r>
              <a:rPr lang="en-IN" dirty="0" smtClean="0">
                <a:solidFill>
                  <a:schemeClr val="tx1"/>
                </a:solidFill>
              </a:rPr>
              <a:t>POJO class </a:t>
            </a:r>
            <a:r>
              <a:rPr lang="en-IN" dirty="0" smtClean="0">
                <a:solidFill>
                  <a:schemeClr val="tx1"/>
                </a:solidFill>
              </a:rPr>
              <a:t>or classes to the database tables.</a:t>
            </a:r>
            <a:endParaRPr lang="en-IN" dirty="0">
              <a:solidFill>
                <a:schemeClr val="tx1"/>
              </a:solidFill>
            </a:endParaRPr>
          </a:p>
        </p:txBody>
      </p:sp>
    </p:spTree>
  </p:cSld>
  <p:clrMapOvr>
    <a:masterClrMapping/>
  </p:clrMapOvr>
  <p:transition/>
</p:sld>
</file>

<file path=ppt/theme/theme1.xml><?xml version="1.0" encoding="utf-8"?>
<a:theme xmlns:a="http://schemas.openxmlformats.org/drawingml/2006/main" name="Blank">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lank">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Title &amp; 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Lef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Righ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Righ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ullets">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 To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 To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Bullets - 2 Column">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2 Column">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Photo - Horizont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Horizont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Photo - Vertic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Vertic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Title - Center">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 Center">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hoto - 3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3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4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4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4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2 U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2 U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2 Up Portrait &am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2 Up Portrait &am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2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2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3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3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Big">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Big">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B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Bullets &amp; Photo">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Bullets &amp; Photo">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1992</TotalTime>
  <Pages>0</Pages>
  <Words>719</Words>
  <Characters>0</Characters>
  <Application>Microsoft Office PowerPoint</Application>
  <PresentationFormat>Custom</PresentationFormat>
  <Lines>0</Lines>
  <Paragraphs>62</Paragraphs>
  <Slides>14</Slides>
  <Notes>0</Notes>
  <HiddenSlides>0</HiddenSlides>
  <MMClips>0</MMClips>
  <ScaleCrop>false</ScaleCrop>
  <HeadingPairs>
    <vt:vector size="4" baseType="variant">
      <vt:variant>
        <vt:lpstr>Theme</vt:lpstr>
      </vt:variant>
      <vt:variant>
        <vt:i4>19</vt:i4>
      </vt:variant>
      <vt:variant>
        <vt:lpstr>Slide Titles</vt:lpstr>
      </vt:variant>
      <vt:variant>
        <vt:i4>14</vt:i4>
      </vt:variant>
    </vt:vector>
  </HeadingPairs>
  <TitlesOfParts>
    <vt:vector size="33" baseType="lpstr">
      <vt:lpstr>Blank</vt:lpstr>
      <vt:lpstr>Photo - 3 Up</vt:lpstr>
      <vt:lpstr>Photo - 4 Up</vt:lpstr>
      <vt:lpstr>Photo - 2 Up Landscape</vt:lpstr>
      <vt:lpstr>Photo - 2 Up Portrait &amp; Landscape</vt:lpstr>
      <vt:lpstr>Photo - 2 Up Portrait</vt:lpstr>
      <vt:lpstr>Photo - 3 Up Portrait</vt:lpstr>
      <vt:lpstr>Photo - Big</vt:lpstr>
      <vt:lpstr>Title, Bullets &amp; Photo</vt:lpstr>
      <vt:lpstr>Title &amp; Bullets</vt:lpstr>
      <vt:lpstr>Title &amp; Bullets - Left</vt:lpstr>
      <vt:lpstr>Title &amp; Bullets - Right</vt:lpstr>
      <vt:lpstr>Bullets</vt:lpstr>
      <vt:lpstr>Title - Top</vt:lpstr>
      <vt:lpstr>Title &amp; Bullets - 2 Column</vt:lpstr>
      <vt:lpstr>Photo - Horizontal</vt:lpstr>
      <vt:lpstr>Photo - Vertical</vt:lpstr>
      <vt:lpstr>Title &amp; Subtitle</vt:lpstr>
      <vt:lpstr>Title - Center</vt:lpstr>
      <vt:lpstr>Slide 1</vt:lpstr>
      <vt:lpstr> Get Code and Presentation</vt:lpstr>
      <vt:lpstr> Hibernate</vt:lpstr>
      <vt:lpstr>Slide 4</vt:lpstr>
      <vt:lpstr> Why Object Relational Mapping (ORM)?  </vt:lpstr>
      <vt:lpstr>Java ORM Frameworks: </vt:lpstr>
      <vt:lpstr>Slide 7</vt:lpstr>
      <vt:lpstr>Hibernate Configuration</vt:lpstr>
      <vt:lpstr>Hibernate Mapper files </vt:lpstr>
      <vt:lpstr>Hibernate Mapping Types</vt:lpstr>
      <vt:lpstr>Hibernate Query Language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Srinivas</dc:creator>
  <cp:lastModifiedBy>Srinivas</cp:lastModifiedBy>
  <cp:revision>115</cp:revision>
  <dcterms:modified xsi:type="dcterms:W3CDTF">2013-11-03T09:30:32Z</dcterms:modified>
</cp:coreProperties>
</file>