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AF2A-C1E7-491C-A6CC-7DDC1B49A2F9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CBC-E848-4086-8366-1C25E2AD2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AF2A-C1E7-491C-A6CC-7DDC1B49A2F9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CBC-E848-4086-8366-1C25E2AD2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AF2A-C1E7-491C-A6CC-7DDC1B49A2F9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CBC-E848-4086-8366-1C25E2AD2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AF2A-C1E7-491C-A6CC-7DDC1B49A2F9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CBC-E848-4086-8366-1C25E2AD2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AF2A-C1E7-491C-A6CC-7DDC1B49A2F9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CBC-E848-4086-8366-1C25E2AD2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AF2A-C1E7-491C-A6CC-7DDC1B49A2F9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CBC-E848-4086-8366-1C25E2AD2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AF2A-C1E7-491C-A6CC-7DDC1B49A2F9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CBC-E848-4086-8366-1C25E2AD2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AF2A-C1E7-491C-A6CC-7DDC1B49A2F9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CBC-E848-4086-8366-1C25E2AD2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AF2A-C1E7-491C-A6CC-7DDC1B49A2F9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CBC-E848-4086-8366-1C25E2AD2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AF2A-C1E7-491C-A6CC-7DDC1B49A2F9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CBC-E848-4086-8366-1C25E2AD2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AF2A-C1E7-491C-A6CC-7DDC1B49A2F9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CBC-E848-4086-8366-1C25E2AD2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2AF2A-C1E7-491C-A6CC-7DDC1B49A2F9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5CBC-E848-4086-8366-1C25E2AD20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smtClean="0"/>
              <a:t>Serialization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mtClean="0"/>
              <a:t>Flattening the data from memory and forming a single stream of bytes to store in a binary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 in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in ~/students/binarydata/java</a:t>
            </a:r>
          </a:p>
          <a:p>
            <a:r>
              <a:rPr lang="en-US" smtClean="0"/>
              <a:t>Serializable interface</a:t>
            </a:r>
          </a:p>
          <a:p>
            <a:r>
              <a:rPr lang="en-US" smtClean="0"/>
              <a:t>readObject() method</a:t>
            </a:r>
          </a:p>
          <a:p>
            <a:r>
              <a:rPr lang="en-US" smtClean="0"/>
              <a:t>writeObject() method</a:t>
            </a:r>
          </a:p>
          <a:p>
            <a:endParaRPr lang="en-US" smtClean="0"/>
          </a:p>
          <a:p>
            <a:r>
              <a:rPr lang="en-US" smtClean="0"/>
              <a:t>Arrays are objects too in Java!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12: Serialization </a:t>
            </a:r>
            <a:r>
              <a:rPr lang="en-US" smtClean="0"/>
              <a:t>in 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No high level support.</a:t>
            </a:r>
          </a:p>
          <a:p>
            <a:pPr marL="0" indent="0">
              <a:buNone/>
            </a:pPr>
            <a:r>
              <a:rPr lang="en-US" smtClean="0"/>
              <a:t>Programmer needs to code methods like</a:t>
            </a:r>
          </a:p>
          <a:p>
            <a:r>
              <a:rPr lang="en-US" smtClean="0"/>
              <a:t>store() : objects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serialized data</a:t>
            </a:r>
          </a:p>
          <a:p>
            <a:r>
              <a:rPr lang="en-US" smtClean="0"/>
              <a:t>load() : serial data </a:t>
            </a:r>
            <a:r>
              <a:rPr lang="en-US" smtClean="0">
                <a:sym typeface="Wingdings" pitchFamily="2" charset="2"/>
              </a:rPr>
              <a:t> objects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store() and load()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read() and write() functions of C</a:t>
            </a:r>
          </a:p>
          <a:p>
            <a:r>
              <a:rPr lang="en-US" smtClean="0"/>
              <a:t>typecasting to char* needed.</a:t>
            </a:r>
          </a:p>
          <a:p>
            <a:r>
              <a:rPr lang="en-US" smtClean="0"/>
              <a:t>special handling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0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Access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….seekg() to set reading position</a:t>
            </a:r>
          </a:p>
          <a:p>
            <a:r>
              <a:rPr lang="en-US"/>
              <a:t>…seekp() to set writing position</a:t>
            </a:r>
          </a:p>
          <a:p>
            <a:r>
              <a:rPr lang="en-US"/>
              <a:t>…tellp() &amp; ….tellg() to get positions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3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Serialization</vt:lpstr>
      <vt:lpstr>Serialization in Java</vt:lpstr>
      <vt:lpstr>Chapter 12: Serialization in C++</vt:lpstr>
      <vt:lpstr>store() and load() </vt:lpstr>
      <vt:lpstr>Random Access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</dc:title>
  <dc:creator>veerasam</dc:creator>
  <cp:lastModifiedBy>Veerasamy, Jeyakesavan</cp:lastModifiedBy>
  <cp:revision>5</cp:revision>
  <dcterms:created xsi:type="dcterms:W3CDTF">2011-03-10T19:51:38Z</dcterms:created>
  <dcterms:modified xsi:type="dcterms:W3CDTF">2013-03-19T16:29:03Z</dcterms:modified>
</cp:coreProperties>
</file>