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7" r:id="rId2"/>
    <p:sldId id="256" r:id="rId3"/>
    <p:sldId id="257" r:id="rId4"/>
    <p:sldId id="258" r:id="rId5"/>
    <p:sldId id="259" r:id="rId6"/>
    <p:sldId id="268" r:id="rId7"/>
    <p:sldId id="269" r:id="rId8"/>
    <p:sldId id="260" r:id="rId9"/>
    <p:sldId id="261" r:id="rId10"/>
    <p:sldId id="262" r:id="rId11"/>
    <p:sldId id="265" r:id="rId12"/>
    <p:sldId id="266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7DCF-8ABB-403D-BA8E-392C8DAFD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98F90-1D1D-4F2E-9871-B9D0987BD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40E7-0B09-47F7-8AD3-D16D5E92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8930-40A6-4555-BFCC-5013D419587D}" type="datetimeFigureOut">
              <a:rPr lang="en-IN" smtClean="0"/>
              <a:t>16-10-2018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3AA9-2EFE-4D7D-9F63-6C2365DB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57E2D-3D85-463F-AF3B-F9D0249B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1ED5-97F9-4321-9305-A2C1987348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38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BE43-65FF-46C7-8720-30009EAB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2808C-7DF5-4FCC-ADC5-30DD1DA18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7ABC7-E364-4622-BBFC-990422AF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8930-40A6-4555-BFCC-5013D419587D}" type="datetimeFigureOut">
              <a:rPr lang="en-IN" smtClean="0"/>
              <a:t>16-10-2018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F10E6-2C8A-4B63-8CA3-4E4BDED2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EB3A9-CBFF-4B9E-8917-55577B25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1ED5-97F9-4321-9305-A2C1987348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10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7FBEA-2F82-49CC-8FE3-B3C2F2472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4FD3F-1BBD-4848-B529-1EB6DD437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C4B6-BD1F-4284-A846-47C78B71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8930-40A6-4555-BFCC-5013D419587D}" type="datetimeFigureOut">
              <a:rPr lang="en-IN" smtClean="0"/>
              <a:t>16-10-2018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1018F-C0C5-4240-89A5-C6BAAA31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28F00-002B-49F8-A681-6BE710BB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1ED5-97F9-4321-9305-A2C1987348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256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8930-40A6-4555-BFCC-5013D419587D}" type="datetimeFigureOut">
              <a:rPr lang="en-IN" smtClean="0"/>
              <a:t>16-10-2018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1ED5-97F9-4321-9305-A2C1987348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67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82EE-2558-4789-B221-F1E0C856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38404-EB30-4CB7-B8C9-9CA5DFE1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5526-80D9-4E1E-AAFB-868902E2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8930-40A6-4555-BFCC-5013D419587D}" type="datetimeFigureOut">
              <a:rPr lang="en-IN" smtClean="0"/>
              <a:t>16-10-2018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70923-4541-492C-94FB-91760ECB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BB36-BCEC-43E1-A181-760C68F5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1ED5-97F9-4321-9305-A2C1987348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93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58CD-1C30-41FF-AAF6-060AC74A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4428-C937-42C3-AF76-C88504898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12034-A3AD-4C4B-86C4-29DC92C1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8930-40A6-4555-BFCC-5013D419587D}" type="datetimeFigureOut">
              <a:rPr lang="en-IN" smtClean="0"/>
              <a:t>16-10-2018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7AFFB-234C-468F-B1C1-0DCC8029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75015-C4B5-4A93-AE66-34D33A9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1ED5-97F9-4321-9305-A2C1987348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36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E6B6-4163-47FD-BA90-BE0E8156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B7FA8-8844-4277-9B83-3AFF8D901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E9251-8AA5-4AC5-A6E2-8B92C2D44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5C763-969F-44C7-BC3D-AA6AEC86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8930-40A6-4555-BFCC-5013D419587D}" type="datetimeFigureOut">
              <a:rPr lang="en-IN" smtClean="0"/>
              <a:t>16-10-2018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229BD-A431-4BE8-84F6-3F5082D4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E78AA-775B-439D-91E1-5181DBBA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1ED5-97F9-4321-9305-A2C1987348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12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A86F-CC36-414F-BBAF-B519FA81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35B02-DEC3-42B8-9D40-E32BA6C94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48E93-A449-42EB-9B42-FCA2141AF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0E3F7-1538-4B1B-9F73-E1562272B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1C9CA-2C7B-4479-BE33-FCFB05B71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FDE29-F41F-4ABE-8EF9-C47B67BC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8930-40A6-4555-BFCC-5013D419587D}" type="datetimeFigureOut">
              <a:rPr lang="en-IN" smtClean="0"/>
              <a:t>16-10-2018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58E2E-3068-4A7B-BE4D-AF9F09FE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3E2E85-278E-45A2-85BE-B846B6C4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1ED5-97F9-4321-9305-A2C1987348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10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9DEE-2F07-42E1-9D1F-965FD697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88D90-4BA0-4A0A-81CD-71C39B26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8930-40A6-4555-BFCC-5013D419587D}" type="datetimeFigureOut">
              <a:rPr lang="en-IN" smtClean="0"/>
              <a:t>16-10-2018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C033F-B4B4-4AB1-8450-7544A2DF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1B8E0-1E05-481C-AB72-BEE28F7C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1ED5-97F9-4321-9305-A2C1987348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96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83AA3-88A0-4488-B478-862D5A3A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8930-40A6-4555-BFCC-5013D419587D}" type="datetimeFigureOut">
              <a:rPr lang="en-IN" smtClean="0"/>
              <a:t>16-10-2018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DA188-CFDC-4965-9599-93D134F3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95675-25F2-4F39-AC1E-464D1C20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1ED5-97F9-4321-9305-A2C1987348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03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D803-B2CE-44F4-B057-54F4BFC8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438F1-2688-4B6B-9B1B-3B21949E6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5895B-C4A4-436F-97EE-44216E8C1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41F13-2732-42D2-AC74-7473634F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8930-40A6-4555-BFCC-5013D419587D}" type="datetimeFigureOut">
              <a:rPr lang="en-IN" smtClean="0"/>
              <a:t>16-10-2018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5931F-03B4-47CA-82C2-02E7A737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C5B69-8288-4788-8507-B4292D39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1ED5-97F9-4321-9305-A2C1987348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30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F678-3718-4A62-AA7F-715DCA23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C47FB-4148-4181-A9F3-195C0C706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96D28-DC06-468F-BC85-482CFECC0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99487-E40F-4133-B486-8C350668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8930-40A6-4555-BFCC-5013D419587D}" type="datetimeFigureOut">
              <a:rPr lang="en-IN" smtClean="0"/>
              <a:t>16-10-2018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2056A-CA2C-48FA-8917-23CE1A5C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BA8DF-FD5A-40D8-939B-C5E56C06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1ED5-97F9-4321-9305-A2C1987348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19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3B027-A1F2-473D-BB16-4DF4E7C2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A3D30-73CE-4E39-AA8B-074E8ADF1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CD1E-D22E-4FE1-875F-ED7CB0B85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C8930-40A6-4555-BFCC-5013D419587D}" type="datetimeFigureOut">
              <a:rPr lang="en-IN" smtClean="0"/>
              <a:t>16-10-2018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2BFEC-110B-4EE5-8D25-A498BC006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9898E-A5F9-488F-94C4-3B7E58DF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D1ED5-97F9-4321-9305-A2C1987348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10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6B6F0B-86C1-4D1A-86EC-4C56933E479D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3970216" y="2416687"/>
            <a:ext cx="7279649" cy="34217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CAA56-4BA6-4D9B-AC1F-A486283BB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1986" y="3911213"/>
            <a:ext cx="4587478" cy="1676400"/>
          </a:xfrm>
        </p:spPr>
        <p:txBody>
          <a:bodyPr>
            <a:normAutofit fontScale="40000" lnSpcReduction="20000"/>
          </a:bodyPr>
          <a:lstStyle/>
          <a:p>
            <a:r>
              <a:rPr lang="en-IN" dirty="0"/>
              <a:t>										</a:t>
            </a:r>
            <a:r>
              <a:rPr lang="en-IN" sz="4300" dirty="0"/>
              <a:t> BY									      160117733054</a:t>
            </a:r>
          </a:p>
          <a:p>
            <a:r>
              <a:rPr lang="en-IN" sz="4300" dirty="0"/>
              <a:t>											      160117733055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91AAA-A8EA-4649-9C33-F499F7B2AAFC}"/>
              </a:ext>
            </a:extLst>
          </p:cNvPr>
          <p:cNvSpPr/>
          <p:nvPr/>
        </p:nvSpPr>
        <p:spPr>
          <a:xfrm>
            <a:off x="3082531" y="1264335"/>
            <a:ext cx="52004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80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ZEROCKS</a:t>
            </a:r>
          </a:p>
        </p:txBody>
      </p:sp>
    </p:spTree>
    <p:extLst>
      <p:ext uri="{BB962C8B-B14F-4D97-AF65-F5344CB8AC3E}">
        <p14:creationId xmlns:p14="http://schemas.microsoft.com/office/powerpoint/2010/main" val="219937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7301-F2E8-489C-A54E-5D3F8AA8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62960"/>
          </a:xfrm>
        </p:spPr>
        <p:txBody>
          <a:bodyPr/>
          <a:lstStyle/>
          <a:p>
            <a:pPr algn="ctr"/>
            <a:r>
              <a:rPr lang="en-IN" dirty="0"/>
              <a:t>7.Guest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425F-7146-498D-8F2C-54170B599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guest account provides an instant access into the application and enables the user to send his documents with out login.</a:t>
            </a:r>
          </a:p>
          <a:p>
            <a:r>
              <a:rPr lang="en-IN" dirty="0"/>
              <a:t>As anyone can open the guest account, it doesn’t notify about the printing process and also doesn’t show the amount of money that need to be paid.</a:t>
            </a:r>
          </a:p>
          <a:p>
            <a:r>
              <a:rPr lang="en-IN" dirty="0"/>
              <a:t>The user then has to manually find out how money he has to pay.</a:t>
            </a:r>
          </a:p>
        </p:txBody>
      </p:sp>
    </p:spTree>
    <p:extLst>
      <p:ext uri="{BB962C8B-B14F-4D97-AF65-F5344CB8AC3E}">
        <p14:creationId xmlns:p14="http://schemas.microsoft.com/office/powerpoint/2010/main" val="253746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7572207C-4C4E-441D-A012-EB3719DA556F}"/>
              </a:ext>
            </a:extLst>
          </p:cNvPr>
          <p:cNvSpPr/>
          <p:nvPr/>
        </p:nvSpPr>
        <p:spPr>
          <a:xfrm>
            <a:off x="4279769" y="188536"/>
            <a:ext cx="2432115" cy="88611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CF322D-F19C-4172-8310-3A6AB700AC7E}"/>
              </a:ext>
            </a:extLst>
          </p:cNvPr>
          <p:cNvCxnSpPr>
            <a:stCxn id="8" idx="2"/>
          </p:cNvCxnSpPr>
          <p:nvPr/>
        </p:nvCxnSpPr>
        <p:spPr>
          <a:xfrm>
            <a:off x="5495827" y="1074655"/>
            <a:ext cx="0" cy="989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A9F03C10-74D2-435F-ABEC-F7E1AEB870D2}"/>
              </a:ext>
            </a:extLst>
          </p:cNvPr>
          <p:cNvSpPr/>
          <p:nvPr/>
        </p:nvSpPr>
        <p:spPr>
          <a:xfrm>
            <a:off x="4091237" y="2064470"/>
            <a:ext cx="2809177" cy="98981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LOGIN?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554EA72-6B2A-4BBE-A246-6FF72295140F}"/>
              </a:ext>
            </a:extLst>
          </p:cNvPr>
          <p:cNvCxnSpPr/>
          <p:nvPr/>
        </p:nvCxnSpPr>
        <p:spPr>
          <a:xfrm rot="10800000" flipV="1">
            <a:off x="2366132" y="2559377"/>
            <a:ext cx="1725105" cy="8083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EE36AF2-5855-4850-8D84-7B0C1F759F7D}"/>
              </a:ext>
            </a:extLst>
          </p:cNvPr>
          <p:cNvCxnSpPr>
            <a:cxnSpLocks/>
          </p:cNvCxnSpPr>
          <p:nvPr/>
        </p:nvCxnSpPr>
        <p:spPr>
          <a:xfrm>
            <a:off x="6853276" y="2571161"/>
            <a:ext cx="1772244" cy="7965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A641DF-72EC-444E-B330-A397ED05C419}"/>
              </a:ext>
            </a:extLst>
          </p:cNvPr>
          <p:cNvSpPr txBox="1"/>
          <p:nvPr/>
        </p:nvSpPr>
        <p:spPr>
          <a:xfrm>
            <a:off x="3294672" y="219004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C9478D-EFEF-4F29-841A-7EE94EB044B8}"/>
              </a:ext>
            </a:extLst>
          </p:cNvPr>
          <p:cNvSpPr txBox="1"/>
          <p:nvPr/>
        </p:nvSpPr>
        <p:spPr>
          <a:xfrm>
            <a:off x="6900414" y="219004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FALSE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3A9BDCF0-3FDF-420F-8057-F2D2FDAB1244}"/>
              </a:ext>
            </a:extLst>
          </p:cNvPr>
          <p:cNvSpPr/>
          <p:nvPr/>
        </p:nvSpPr>
        <p:spPr>
          <a:xfrm>
            <a:off x="641026" y="2853965"/>
            <a:ext cx="1725105" cy="102752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OPEN FILE IN READ MODE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EAD2FE-B234-4A22-B1B7-659BE5A34B7C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503578" y="3881487"/>
            <a:ext cx="1" cy="586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9BA1256-1638-4145-96D3-08ADE1CE29F3}"/>
              </a:ext>
            </a:extLst>
          </p:cNvPr>
          <p:cNvSpPr/>
          <p:nvPr/>
        </p:nvSpPr>
        <p:spPr>
          <a:xfrm>
            <a:off x="301657" y="4482444"/>
            <a:ext cx="2224726" cy="112650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ENTER USERNAME AND PASSWORD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F28CD4-E444-4379-8D5F-4DE9900FB945}"/>
              </a:ext>
            </a:extLst>
          </p:cNvPr>
          <p:cNvSpPr txBox="1"/>
          <p:nvPr/>
        </p:nvSpPr>
        <p:spPr>
          <a:xfrm>
            <a:off x="2526383" y="491136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DISPLAY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294CFE-00CB-4CF0-B717-890D47D6F22E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1414020" y="5608947"/>
            <a:ext cx="0" cy="600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Flowchart: Data 32">
            <a:extLst>
              <a:ext uri="{FF2B5EF4-FFF2-40B4-BE49-F238E27FC236}">
                <a16:creationId xmlns:a16="http://schemas.microsoft.com/office/drawing/2014/main" id="{EB2F035F-CE5F-4F9E-828C-31DE187C7DB8}"/>
              </a:ext>
            </a:extLst>
          </p:cNvPr>
          <p:cNvSpPr/>
          <p:nvPr/>
        </p:nvSpPr>
        <p:spPr>
          <a:xfrm>
            <a:off x="8484118" y="2853965"/>
            <a:ext cx="1951354" cy="796565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SIGNUP OR GUEST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611510-D6B3-4282-A762-511E35C4C9E6}"/>
              </a:ext>
            </a:extLst>
          </p:cNvPr>
          <p:cNvSpPr txBox="1"/>
          <p:nvPr/>
        </p:nvSpPr>
        <p:spPr>
          <a:xfrm>
            <a:off x="10774837" y="325224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DISPLAY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8DA143-6935-4992-9258-1630DE607F2E}"/>
              </a:ext>
            </a:extLst>
          </p:cNvPr>
          <p:cNvCxnSpPr>
            <a:cxnSpLocks/>
          </p:cNvCxnSpPr>
          <p:nvPr/>
        </p:nvCxnSpPr>
        <p:spPr>
          <a:xfrm>
            <a:off x="9351390" y="3733014"/>
            <a:ext cx="0" cy="593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F599E3E6-E886-49AF-AD7E-8B0C4F21DB0F}"/>
              </a:ext>
            </a:extLst>
          </p:cNvPr>
          <p:cNvSpPr/>
          <p:nvPr/>
        </p:nvSpPr>
        <p:spPr>
          <a:xfrm>
            <a:off x="8204632" y="4326903"/>
            <a:ext cx="2175261" cy="99150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SIGNUP?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A882EF3-C7B7-4ABA-BC99-EA78EC71F30C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6900414" y="4822654"/>
            <a:ext cx="1304218" cy="4957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FBB7DEC-C3B1-4CD0-94C8-D4B82F874105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0379893" y="4822654"/>
            <a:ext cx="1290491" cy="45804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3436893-21A9-4FDB-9491-77943A1DB2B2}"/>
              </a:ext>
            </a:extLst>
          </p:cNvPr>
          <p:cNvSpPr txBox="1"/>
          <p:nvPr/>
        </p:nvSpPr>
        <p:spPr>
          <a:xfrm>
            <a:off x="7508608" y="448244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C40ED8-AFC7-44F8-B7FF-69F633205EBE}"/>
              </a:ext>
            </a:extLst>
          </p:cNvPr>
          <p:cNvSpPr txBox="1"/>
          <p:nvPr/>
        </p:nvSpPr>
        <p:spPr>
          <a:xfrm>
            <a:off x="10284643" y="450584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FALSE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C9CFAE-12CC-4D92-B451-CD8DA0750042}"/>
              </a:ext>
            </a:extLst>
          </p:cNvPr>
          <p:cNvSpPr/>
          <p:nvPr/>
        </p:nvSpPr>
        <p:spPr>
          <a:xfrm>
            <a:off x="5344998" y="4741008"/>
            <a:ext cx="1555411" cy="796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OPEN FILE IN READ</a:t>
            </a:r>
          </a:p>
          <a:p>
            <a:pPr algn="ctr"/>
            <a:r>
              <a:rPr lang="en-IN" dirty="0"/>
              <a:t> MODE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E344E6-8853-4546-AF25-645491E0AC6A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122704" y="5537573"/>
            <a:ext cx="0" cy="410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Flowchart: Off-page Connector 50">
            <a:extLst>
              <a:ext uri="{FF2B5EF4-FFF2-40B4-BE49-F238E27FC236}">
                <a16:creationId xmlns:a16="http://schemas.microsoft.com/office/drawing/2014/main" id="{2D2B23C2-51A7-4F5F-B6DB-6DC76D15EEFF}"/>
              </a:ext>
            </a:extLst>
          </p:cNvPr>
          <p:cNvSpPr/>
          <p:nvPr/>
        </p:nvSpPr>
        <p:spPr>
          <a:xfrm>
            <a:off x="5841481" y="5948313"/>
            <a:ext cx="509037" cy="433633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Flowchart: Off-page Connector 51">
            <a:extLst>
              <a:ext uri="{FF2B5EF4-FFF2-40B4-BE49-F238E27FC236}">
                <a16:creationId xmlns:a16="http://schemas.microsoft.com/office/drawing/2014/main" id="{2BE7C3C1-A7B4-4379-A5CC-322B3A38BDDC}"/>
              </a:ext>
            </a:extLst>
          </p:cNvPr>
          <p:cNvSpPr/>
          <p:nvPr/>
        </p:nvSpPr>
        <p:spPr>
          <a:xfrm>
            <a:off x="1226671" y="6183981"/>
            <a:ext cx="374698" cy="358219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Flowchart: Off-page Connector 52">
            <a:extLst>
              <a:ext uri="{FF2B5EF4-FFF2-40B4-BE49-F238E27FC236}">
                <a16:creationId xmlns:a16="http://schemas.microsoft.com/office/drawing/2014/main" id="{502DCF3F-07AC-4863-AEC2-55F67F71761B}"/>
              </a:ext>
            </a:extLst>
          </p:cNvPr>
          <p:cNvSpPr/>
          <p:nvPr/>
        </p:nvSpPr>
        <p:spPr>
          <a:xfrm>
            <a:off x="11670384" y="5203595"/>
            <a:ext cx="386493" cy="560051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Flowchart: Off-page Connector 53">
            <a:extLst>
              <a:ext uri="{FF2B5EF4-FFF2-40B4-BE49-F238E27FC236}">
                <a16:creationId xmlns:a16="http://schemas.microsoft.com/office/drawing/2014/main" id="{EC2457C0-0287-4F98-A78E-B341EEC58B2D}"/>
              </a:ext>
            </a:extLst>
          </p:cNvPr>
          <p:cNvSpPr/>
          <p:nvPr/>
        </p:nvSpPr>
        <p:spPr>
          <a:xfrm>
            <a:off x="1223131" y="2022559"/>
            <a:ext cx="560894" cy="530927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8D1AF6-1BFB-4055-8819-A2004EA825DC}"/>
              </a:ext>
            </a:extLst>
          </p:cNvPr>
          <p:cNvCxnSpPr>
            <a:stCxn id="54" idx="2"/>
          </p:cNvCxnSpPr>
          <p:nvPr/>
        </p:nvCxnSpPr>
        <p:spPr>
          <a:xfrm>
            <a:off x="1503578" y="2553486"/>
            <a:ext cx="0" cy="283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9B2F1C5-C316-44EC-BD5A-C941971D8205}"/>
              </a:ext>
            </a:extLst>
          </p:cNvPr>
          <p:cNvSpPr txBox="1"/>
          <p:nvPr/>
        </p:nvSpPr>
        <p:spPr>
          <a:xfrm>
            <a:off x="721081" y="1644557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FROM SIGN UP</a:t>
            </a:r>
          </a:p>
        </p:txBody>
      </p:sp>
    </p:spTree>
    <p:extLst>
      <p:ext uri="{BB962C8B-B14F-4D97-AF65-F5344CB8AC3E}">
        <p14:creationId xmlns:p14="http://schemas.microsoft.com/office/powerpoint/2010/main" val="261140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91EB2A71-5856-44D1-96E6-D5CE95ECFD7C}"/>
              </a:ext>
            </a:extLst>
          </p:cNvPr>
          <p:cNvSpPr/>
          <p:nvPr/>
        </p:nvSpPr>
        <p:spPr>
          <a:xfrm>
            <a:off x="1348032" y="197963"/>
            <a:ext cx="527901" cy="499621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A06DAFF9-6FDC-44D7-A570-00DC83C5E5AB}"/>
              </a:ext>
            </a:extLst>
          </p:cNvPr>
          <p:cNvSpPr/>
          <p:nvPr/>
        </p:nvSpPr>
        <p:spPr>
          <a:xfrm>
            <a:off x="5552388" y="197963"/>
            <a:ext cx="678730" cy="499621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1E8C6D38-25BF-4611-A0A6-29D3E684B722}"/>
              </a:ext>
            </a:extLst>
          </p:cNvPr>
          <p:cNvSpPr/>
          <p:nvPr/>
        </p:nvSpPr>
        <p:spPr>
          <a:xfrm>
            <a:off x="9643622" y="197962"/>
            <a:ext cx="603316" cy="499621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5D016841-20EB-4A19-A8A4-2162A6FF8717}"/>
              </a:ext>
            </a:extLst>
          </p:cNvPr>
          <p:cNvSpPr/>
          <p:nvPr/>
        </p:nvSpPr>
        <p:spPr>
          <a:xfrm>
            <a:off x="0" y="1244339"/>
            <a:ext cx="3233393" cy="96153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USERNAME==CORRECT?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E402F-69C4-4152-85CB-F915708D1CAB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1611983" y="697584"/>
            <a:ext cx="4714" cy="546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01629B-52B4-419E-BC47-26CC72704EE6}"/>
              </a:ext>
            </a:extLst>
          </p:cNvPr>
          <p:cNvCxnSpPr/>
          <p:nvPr/>
        </p:nvCxnSpPr>
        <p:spPr>
          <a:xfrm>
            <a:off x="1611983" y="2205873"/>
            <a:ext cx="0" cy="443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299E426E-AA3C-4F90-91B3-DDFBDB92BCDF}"/>
              </a:ext>
            </a:extLst>
          </p:cNvPr>
          <p:cNvSpPr/>
          <p:nvPr/>
        </p:nvSpPr>
        <p:spPr>
          <a:xfrm>
            <a:off x="80127" y="2686640"/>
            <a:ext cx="3063709" cy="96153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PASSWORD==CORRECT?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E7E704-DB29-4900-84D9-F068428EFFB6}"/>
              </a:ext>
            </a:extLst>
          </p:cNvPr>
          <p:cNvCxnSpPr>
            <a:cxnSpLocks/>
          </p:cNvCxnSpPr>
          <p:nvPr/>
        </p:nvCxnSpPr>
        <p:spPr>
          <a:xfrm>
            <a:off x="1574271" y="3648174"/>
            <a:ext cx="0" cy="565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485071DE-B50E-4EB7-B32B-FAF78881DFDC}"/>
              </a:ext>
            </a:extLst>
          </p:cNvPr>
          <p:cNvSpPr/>
          <p:nvPr/>
        </p:nvSpPr>
        <p:spPr>
          <a:xfrm>
            <a:off x="424210" y="4213780"/>
            <a:ext cx="2224718" cy="565607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LOGGED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E2B87C-F740-4238-A334-7D281EA9A032}"/>
              </a:ext>
            </a:extLst>
          </p:cNvPr>
          <p:cNvSpPr txBox="1"/>
          <p:nvPr/>
        </p:nvSpPr>
        <p:spPr>
          <a:xfrm>
            <a:off x="2648928" y="431191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DISPLAY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11050B-25CC-4797-9F86-962D0EA76A68}"/>
              </a:ext>
            </a:extLst>
          </p:cNvPr>
          <p:cNvCxnSpPr>
            <a:stCxn id="3" idx="2"/>
          </p:cNvCxnSpPr>
          <p:nvPr/>
        </p:nvCxnSpPr>
        <p:spPr>
          <a:xfrm>
            <a:off x="5891753" y="697584"/>
            <a:ext cx="0" cy="631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C4EDC442-756E-4350-91D7-0B32A4447C1A}"/>
              </a:ext>
            </a:extLst>
          </p:cNvPr>
          <p:cNvSpPr/>
          <p:nvPr/>
        </p:nvSpPr>
        <p:spPr>
          <a:xfrm>
            <a:off x="4496587" y="1329180"/>
            <a:ext cx="2941162" cy="131975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ENTER USERNAME</a:t>
            </a:r>
          </a:p>
          <a:p>
            <a:pPr algn="ctr"/>
            <a:r>
              <a:rPr lang="en-IN" dirty="0"/>
              <a:t>ENTER PASSWORD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2C049A-A563-4F18-850F-B50F34426187}"/>
              </a:ext>
            </a:extLst>
          </p:cNvPr>
          <p:cNvSpPr txBox="1"/>
          <p:nvPr/>
        </p:nvSpPr>
        <p:spPr>
          <a:xfrm>
            <a:off x="6570482" y="92854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DISPLAY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510E2E-3BFE-4A0E-AE61-7CB5CAED030D}"/>
              </a:ext>
            </a:extLst>
          </p:cNvPr>
          <p:cNvCxnSpPr/>
          <p:nvPr/>
        </p:nvCxnSpPr>
        <p:spPr>
          <a:xfrm>
            <a:off x="5863473" y="2648933"/>
            <a:ext cx="0" cy="518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BA357353-E45F-478A-9269-6D0A0E820CAA}"/>
              </a:ext>
            </a:extLst>
          </p:cNvPr>
          <p:cNvSpPr/>
          <p:nvPr/>
        </p:nvSpPr>
        <p:spPr>
          <a:xfrm>
            <a:off x="4331618" y="3200398"/>
            <a:ext cx="3063709" cy="73057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USERNAME=</a:t>
            </a:r>
          </a:p>
          <a:p>
            <a:pPr algn="ctr"/>
            <a:r>
              <a:rPr lang="en-IN" dirty="0"/>
              <a:t>EXISTING?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DCFA16-2A46-4C5B-A737-3A025FE7567B}"/>
              </a:ext>
            </a:extLst>
          </p:cNvPr>
          <p:cNvCxnSpPr>
            <a:stCxn id="25" idx="2"/>
          </p:cNvCxnSpPr>
          <p:nvPr/>
        </p:nvCxnSpPr>
        <p:spPr>
          <a:xfrm flipH="1">
            <a:off x="5863472" y="3930977"/>
            <a:ext cx="1" cy="565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7C93C03-CD10-49E3-99DE-C54CED221AD9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3836710" y="1989056"/>
            <a:ext cx="494909" cy="15766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0E71DD-9C61-4D9C-ACBA-9348D4D911D2}"/>
              </a:ext>
            </a:extLst>
          </p:cNvPr>
          <p:cNvCxnSpPr>
            <a:endCxn id="20" idx="2"/>
          </p:cNvCxnSpPr>
          <p:nvPr/>
        </p:nvCxnSpPr>
        <p:spPr>
          <a:xfrm>
            <a:off x="3836710" y="1989056"/>
            <a:ext cx="95399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C1BE565-1BB7-4E9E-8D2A-B9544270800C}"/>
              </a:ext>
            </a:extLst>
          </p:cNvPr>
          <p:cNvSpPr txBox="1"/>
          <p:nvPr/>
        </p:nvSpPr>
        <p:spPr>
          <a:xfrm>
            <a:off x="3874125" y="3095863"/>
            <a:ext cx="6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TRUE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BC9FC6-E127-40C1-A903-B1428C2CECB3}"/>
              </a:ext>
            </a:extLst>
          </p:cNvPr>
          <p:cNvSpPr txBox="1"/>
          <p:nvPr/>
        </p:nvSpPr>
        <p:spPr>
          <a:xfrm flipH="1">
            <a:off x="5891751" y="4035512"/>
            <a:ext cx="87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FALSE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F758B7-1B55-43EC-BF1E-5ABA4A2A7939}"/>
              </a:ext>
            </a:extLst>
          </p:cNvPr>
          <p:cNvSpPr/>
          <p:nvPr/>
        </p:nvSpPr>
        <p:spPr>
          <a:xfrm>
            <a:off x="4699265" y="4524360"/>
            <a:ext cx="2328414" cy="847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OPEN FILE IN APPEND MODE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B89946-0E1A-4392-8020-1A39C74A0160}"/>
              </a:ext>
            </a:extLst>
          </p:cNvPr>
          <p:cNvCxnSpPr>
            <a:stCxn id="49" idx="2"/>
          </p:cNvCxnSpPr>
          <p:nvPr/>
        </p:nvCxnSpPr>
        <p:spPr>
          <a:xfrm>
            <a:off x="5863472" y="5371931"/>
            <a:ext cx="0" cy="548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D9F0797E-2446-47A9-94BE-56FE6491199B}"/>
              </a:ext>
            </a:extLst>
          </p:cNvPr>
          <p:cNvSpPr/>
          <p:nvPr/>
        </p:nvSpPr>
        <p:spPr>
          <a:xfrm>
            <a:off x="4743251" y="5965314"/>
            <a:ext cx="2253005" cy="54810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SIGNED UP</a:t>
            </a:r>
          </a:p>
        </p:txBody>
      </p:sp>
      <p:sp>
        <p:nvSpPr>
          <p:cNvPr id="53" name="Flowchart: Off-page Connector 52">
            <a:extLst>
              <a:ext uri="{FF2B5EF4-FFF2-40B4-BE49-F238E27FC236}">
                <a16:creationId xmlns:a16="http://schemas.microsoft.com/office/drawing/2014/main" id="{D11D711A-34BA-4512-B2C2-BAB1E86C6039}"/>
              </a:ext>
            </a:extLst>
          </p:cNvPr>
          <p:cNvSpPr/>
          <p:nvPr/>
        </p:nvSpPr>
        <p:spPr>
          <a:xfrm>
            <a:off x="3235305" y="6019770"/>
            <a:ext cx="867267" cy="439190"/>
          </a:xfrm>
          <a:prstGeom prst="flowChartOffpage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7D018DD-2214-4205-A2D7-3D7BB4EFC518}"/>
              </a:ext>
            </a:extLst>
          </p:cNvPr>
          <p:cNvCxnSpPr>
            <a:cxnSpLocks/>
            <a:stCxn id="52" idx="5"/>
            <a:endCxn id="53" idx="3"/>
          </p:cNvCxnSpPr>
          <p:nvPr/>
        </p:nvCxnSpPr>
        <p:spPr>
          <a:xfrm flipH="1">
            <a:off x="4102572" y="6239365"/>
            <a:ext cx="709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D25A155-DB4C-4B75-87E2-BB05F1034374}"/>
              </a:ext>
            </a:extLst>
          </p:cNvPr>
          <p:cNvSpPr txBox="1"/>
          <p:nvPr/>
        </p:nvSpPr>
        <p:spPr>
          <a:xfrm>
            <a:off x="1964221" y="5967167"/>
            <a:ext cx="1369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JUMP TO LOGIN</a:t>
            </a: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13BA5C21-B8A4-4A37-8918-CC23F18E59E1}"/>
              </a:ext>
            </a:extLst>
          </p:cNvPr>
          <p:cNvSpPr/>
          <p:nvPr/>
        </p:nvSpPr>
        <p:spPr>
          <a:xfrm>
            <a:off x="8969609" y="1027522"/>
            <a:ext cx="1951342" cy="96153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GUEST?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E0605A1-E24C-419D-9AAB-C7178C97EE4C}"/>
              </a:ext>
            </a:extLst>
          </p:cNvPr>
          <p:cNvCxnSpPr>
            <a:stCxn id="4" idx="2"/>
            <a:endCxn id="60" idx="0"/>
          </p:cNvCxnSpPr>
          <p:nvPr/>
        </p:nvCxnSpPr>
        <p:spPr>
          <a:xfrm>
            <a:off x="9945280" y="697583"/>
            <a:ext cx="0" cy="329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6B11FD-0CCD-466E-B092-044F44026014}"/>
              </a:ext>
            </a:extLst>
          </p:cNvPr>
          <p:cNvCxnSpPr>
            <a:stCxn id="60" idx="2"/>
          </p:cNvCxnSpPr>
          <p:nvPr/>
        </p:nvCxnSpPr>
        <p:spPr>
          <a:xfrm>
            <a:off x="9945280" y="1989056"/>
            <a:ext cx="0" cy="54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9D5A174-251A-4AD9-99E9-9DC021822425}"/>
              </a:ext>
            </a:extLst>
          </p:cNvPr>
          <p:cNvSpPr txBox="1"/>
          <p:nvPr/>
        </p:nvSpPr>
        <p:spPr>
          <a:xfrm>
            <a:off x="9249256" y="205807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TRUE</a:t>
            </a:r>
          </a:p>
        </p:txBody>
      </p:sp>
      <p:sp>
        <p:nvSpPr>
          <p:cNvPr id="71" name="Flowchart: Predefined Process 70">
            <a:extLst>
              <a:ext uri="{FF2B5EF4-FFF2-40B4-BE49-F238E27FC236}">
                <a16:creationId xmlns:a16="http://schemas.microsoft.com/office/drawing/2014/main" id="{EDBB41D4-50E9-4DFA-8B31-582A3E7697D6}"/>
              </a:ext>
            </a:extLst>
          </p:cNvPr>
          <p:cNvSpPr/>
          <p:nvPr/>
        </p:nvSpPr>
        <p:spPr>
          <a:xfrm>
            <a:off x="8858847" y="2535810"/>
            <a:ext cx="2172865" cy="999241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MAIN PROCESS</a:t>
            </a:r>
          </a:p>
        </p:txBody>
      </p:sp>
      <p:sp>
        <p:nvSpPr>
          <p:cNvPr id="72" name="Flowchart: Predefined Process 71">
            <a:extLst>
              <a:ext uri="{FF2B5EF4-FFF2-40B4-BE49-F238E27FC236}">
                <a16:creationId xmlns:a16="http://schemas.microsoft.com/office/drawing/2014/main" id="{FE16CE3F-97D8-491D-99CE-8A488EF6FEE6}"/>
              </a:ext>
            </a:extLst>
          </p:cNvPr>
          <p:cNvSpPr/>
          <p:nvPr/>
        </p:nvSpPr>
        <p:spPr>
          <a:xfrm>
            <a:off x="424210" y="5122032"/>
            <a:ext cx="2010254" cy="646331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MAIN PROCESS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87D247-A66C-45DD-BDDE-0150030A8632}"/>
              </a:ext>
            </a:extLst>
          </p:cNvPr>
          <p:cNvCxnSpPr>
            <a:stCxn id="16" idx="4"/>
          </p:cNvCxnSpPr>
          <p:nvPr/>
        </p:nvCxnSpPr>
        <p:spPr>
          <a:xfrm>
            <a:off x="1536569" y="4779387"/>
            <a:ext cx="0" cy="342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10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5012-2455-426E-98FA-8C425C03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F6A0-1B8B-4D7F-A718-F6825D0C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662519"/>
            <a:ext cx="8946541" cy="4195481"/>
          </a:xfrm>
        </p:spPr>
        <p:txBody>
          <a:bodyPr/>
          <a:lstStyle/>
          <a:p>
            <a:r>
              <a:rPr lang="en-IN" dirty="0"/>
              <a:t>The project ZEROCKS has the following objectives :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Reducing the wait at the shop for the copies.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Improving the communication between the user and the  service provider.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Providing notifications which increase productivity.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 bring a good experience to the user using the app.</a:t>
            </a:r>
          </a:p>
        </p:txBody>
      </p:sp>
    </p:spTree>
    <p:extLst>
      <p:ext uri="{BB962C8B-B14F-4D97-AF65-F5344CB8AC3E}">
        <p14:creationId xmlns:p14="http://schemas.microsoft.com/office/powerpoint/2010/main" val="359781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370565-0AC1-4430-B463-A050CDDA5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262433"/>
            <a:ext cx="8825658" cy="158370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1009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3F4D81-930E-443C-9107-2BC845A4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1.Introduction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B58825-45E8-45C3-9B64-AC12DE14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students in our college stand in a queue to get a xerox or a print out before the day of the exam.</a:t>
            </a:r>
          </a:p>
          <a:p>
            <a:r>
              <a:rPr lang="en-IN" dirty="0"/>
              <a:t>Students who need to  prepare for the exam have to wait for a long time to get their study material printed.</a:t>
            </a:r>
          </a:p>
          <a:p>
            <a:r>
              <a:rPr lang="en-IN" dirty="0"/>
              <a:t>Project ‘Zerocks’ automates the process of taking a printout in a xerox shop.</a:t>
            </a:r>
          </a:p>
          <a:p>
            <a:r>
              <a:rPr lang="en-IN" dirty="0"/>
              <a:t>This project intends to save time to both the user and the one who owns the xerox shop.</a:t>
            </a:r>
          </a:p>
        </p:txBody>
      </p:sp>
    </p:spTree>
    <p:extLst>
      <p:ext uri="{BB962C8B-B14F-4D97-AF65-F5344CB8AC3E}">
        <p14:creationId xmlns:p14="http://schemas.microsoft.com/office/powerpoint/2010/main" val="280289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5A50-F052-4CF4-AB84-AF8AF616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2.User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3A0B8-B58F-48D4-841B-95EA26AA5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a graphical user interface is easier than the command line interface since all the work can be done with the click of a button.</a:t>
            </a:r>
          </a:p>
          <a:p>
            <a:r>
              <a:rPr lang="en-IN" dirty="0"/>
              <a:t>The application ZEROCKS uses graphical user interface which is a built </a:t>
            </a:r>
          </a:p>
          <a:p>
            <a:pPr marL="0" indent="0">
              <a:buNone/>
            </a:pPr>
            <a:r>
              <a:rPr lang="en-IN" dirty="0"/>
              <a:t>	using JAVA.</a:t>
            </a:r>
          </a:p>
          <a:p>
            <a:r>
              <a:rPr lang="en-IN" dirty="0"/>
              <a:t>The swing package in JAVAX and awt  package in JAVA help create various graphical interfaces like frames ,buttons ,text fields etc.</a:t>
            </a:r>
          </a:p>
        </p:txBody>
      </p:sp>
    </p:spTree>
    <p:extLst>
      <p:ext uri="{BB962C8B-B14F-4D97-AF65-F5344CB8AC3E}">
        <p14:creationId xmlns:p14="http://schemas.microsoft.com/office/powerpoint/2010/main" val="158834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DF95-38DA-49C8-BF45-0DD8FCC5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3.Account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0DFC-5826-47A4-A73F-C680852C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Since there are a lot of students in the college, a user account in the  project becomes a must to instantly identify a student and provide the services of the application.</a:t>
            </a:r>
          </a:p>
          <a:p>
            <a:r>
              <a:rPr lang="en-IN" dirty="0"/>
              <a:t>The account management involves two categories :</a:t>
            </a:r>
          </a:p>
          <a:p>
            <a:pPr marL="0" indent="0">
              <a:buNone/>
            </a:pPr>
            <a:r>
              <a:rPr lang="en-IN" dirty="0"/>
              <a:t>	1:Student or user account</a:t>
            </a:r>
          </a:p>
          <a:p>
            <a:pPr marL="0" indent="0">
              <a:buNone/>
            </a:pPr>
            <a:r>
              <a:rPr lang="en-IN" dirty="0"/>
              <a:t>	2:Guest account.</a:t>
            </a:r>
          </a:p>
          <a:p>
            <a:r>
              <a:rPr lang="en-IN" dirty="0"/>
              <a:t>All the usernames and passwords for the these accounts will be stored in a file in the systems memory.</a:t>
            </a:r>
          </a:p>
        </p:txBody>
      </p:sp>
    </p:spTree>
    <p:extLst>
      <p:ext uri="{BB962C8B-B14F-4D97-AF65-F5344CB8AC3E}">
        <p14:creationId xmlns:p14="http://schemas.microsoft.com/office/powerpoint/2010/main" val="15940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FDFA-AAB6-4A32-AEF6-C0CBEE82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4.Login and Sign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05A5-2D9F-4280-9A24-02EF2689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a user tries to login to his account , his username and password are checked from the file and if they are incorrect he will be asked to enter the username and password again.</a:t>
            </a:r>
          </a:p>
          <a:p>
            <a:r>
              <a:rPr lang="en-IN" dirty="0"/>
              <a:t>When the user tries to signup a new account the file containing usernames and passwords will be opened in write mode and all the info about the user will be stored in it.</a:t>
            </a:r>
          </a:p>
          <a:p>
            <a:r>
              <a:rPr lang="en-IN" dirty="0"/>
              <a:t>In the same way when the person tries to login the file will be opened in read mode.</a:t>
            </a:r>
          </a:p>
        </p:txBody>
      </p:sp>
    </p:spTree>
    <p:extLst>
      <p:ext uri="{BB962C8B-B14F-4D97-AF65-F5344CB8AC3E}">
        <p14:creationId xmlns:p14="http://schemas.microsoft.com/office/powerpoint/2010/main" val="308280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5EAA-B047-4D70-815B-A3B58CC8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en-IN" dirty="0"/>
              <a:t>Screen Shots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E506539-E85F-4D45-8945-DB2C7150B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68" y="2026763"/>
            <a:ext cx="4199924" cy="3374796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53C9D5-51D2-49E6-98AB-CBAA81124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35" y="2026763"/>
            <a:ext cx="3252247" cy="32899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E997F3-75B1-4C38-B41C-F25A60128BC6}"/>
              </a:ext>
            </a:extLst>
          </p:cNvPr>
          <p:cNvSpPr txBox="1"/>
          <p:nvPr/>
        </p:nvSpPr>
        <p:spPr>
          <a:xfrm>
            <a:off x="1395168" y="1583703"/>
            <a:ext cx="34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Opening Frame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9D86A2-967B-48E3-91B5-944083F462D9}"/>
              </a:ext>
            </a:extLst>
          </p:cNvPr>
          <p:cNvSpPr txBox="1"/>
          <p:nvPr/>
        </p:nvSpPr>
        <p:spPr>
          <a:xfrm flipH="1">
            <a:off x="6975834" y="1541282"/>
            <a:ext cx="205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 Frame</a:t>
            </a:r>
          </a:p>
        </p:txBody>
      </p:sp>
    </p:spTree>
    <p:extLst>
      <p:ext uri="{BB962C8B-B14F-4D97-AF65-F5344CB8AC3E}">
        <p14:creationId xmlns:p14="http://schemas.microsoft.com/office/powerpoint/2010/main" val="279037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2B79-314E-473B-8C1E-97E52E4C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3B58B-86AE-445C-9AB8-7D93EC9AC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75" y="1690688"/>
            <a:ext cx="4374036" cy="38899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F93B4D-B123-4D18-BF08-FF537C1933C7}"/>
              </a:ext>
            </a:extLst>
          </p:cNvPr>
          <p:cNvSpPr txBox="1"/>
          <p:nvPr/>
        </p:nvSpPr>
        <p:spPr>
          <a:xfrm>
            <a:off x="3912123" y="5722070"/>
            <a:ext cx="312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SignUp</a:t>
            </a:r>
            <a:r>
              <a:rPr lang="en-IN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94015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1305-8E09-4F25-B8C0-87FD5D16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5.Main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91264-3837-4519-918A-89D90B746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the user logins into his account or uses a guest account he will be asked to chose the file that he wants the printout of.</a:t>
            </a:r>
          </a:p>
          <a:p>
            <a:r>
              <a:rPr lang="en-IN" dirty="0"/>
              <a:t>When the user selects document the application asks the user for information about how many copies he wants and also shows the approximate amount of money he needs to pay.</a:t>
            </a:r>
          </a:p>
          <a:p>
            <a:r>
              <a:rPr lang="en-IN" dirty="0"/>
              <a:t>The document now is directly sent to the xerox shop through LAN or through email which then will be printed by the time the user reaches the shop. </a:t>
            </a:r>
          </a:p>
        </p:txBody>
      </p:sp>
    </p:spTree>
    <p:extLst>
      <p:ext uri="{BB962C8B-B14F-4D97-AF65-F5344CB8AC3E}">
        <p14:creationId xmlns:p14="http://schemas.microsoft.com/office/powerpoint/2010/main" val="410465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263-31B9-4910-BFEE-64C91590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6.Notifications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1850-1BBF-4D50-843F-B97A5986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all the copies are printed the user gets a notification from the xerox shop that the process has been completed.</a:t>
            </a:r>
          </a:p>
          <a:p>
            <a:r>
              <a:rPr lang="en-IN" dirty="0"/>
              <a:t>The notification process works by taking time in consideration.</a:t>
            </a:r>
          </a:p>
          <a:p>
            <a:r>
              <a:rPr lang="en-IN" dirty="0"/>
              <a:t>When the shop keeper starts the printing process the application estimates the amount of time needed to print those copies.</a:t>
            </a:r>
          </a:p>
          <a:p>
            <a:r>
              <a:rPr lang="en-IN" dirty="0"/>
              <a:t>This time is set like an alarm to send the notification to the user.</a:t>
            </a:r>
          </a:p>
        </p:txBody>
      </p:sp>
    </p:spTree>
    <p:extLst>
      <p:ext uri="{BB962C8B-B14F-4D97-AF65-F5344CB8AC3E}">
        <p14:creationId xmlns:p14="http://schemas.microsoft.com/office/powerpoint/2010/main" val="393971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628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1.Introduction</vt:lpstr>
      <vt:lpstr>2.User Interface</vt:lpstr>
      <vt:lpstr>3.Account Management</vt:lpstr>
      <vt:lpstr>4.Login and Sign Up</vt:lpstr>
      <vt:lpstr>Screen Shots</vt:lpstr>
      <vt:lpstr>Screen Shots</vt:lpstr>
      <vt:lpstr>5.Main process</vt:lpstr>
      <vt:lpstr>6.Notifications</vt:lpstr>
      <vt:lpstr>7.Guest Account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1.Introduction</dc:title>
  <dc:creator>srinivas pavan</dc:creator>
  <cp:lastModifiedBy>srinivas pavan</cp:lastModifiedBy>
  <cp:revision>34</cp:revision>
  <dcterms:created xsi:type="dcterms:W3CDTF">2018-08-13T23:51:36Z</dcterms:created>
  <dcterms:modified xsi:type="dcterms:W3CDTF">2018-10-16T01:25:18Z</dcterms:modified>
</cp:coreProperties>
</file>