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8" r:id="rId2"/>
    <p:sldId id="259" r:id="rId3"/>
    <p:sldId id="260" r:id="rId4"/>
    <p:sldId id="261" r:id="rId5"/>
    <p:sldId id="262" r:id="rId6"/>
    <p:sldId id="266" r:id="rId7"/>
    <p:sldId id="264" r:id="rId8"/>
    <p:sldId id="265" r:id="rId9"/>
    <p:sldId id="274" r:id="rId10"/>
    <p:sldId id="263" r:id="rId11"/>
    <p:sldId id="267" r:id="rId12"/>
    <p:sldId id="268" r:id="rId13"/>
    <p:sldId id="269" r:id="rId14"/>
    <p:sldId id="270" r:id="rId15"/>
    <p:sldId id="272" r:id="rId16"/>
    <p:sldId id="280" r:id="rId17"/>
    <p:sldId id="284" r:id="rId18"/>
    <p:sldId id="285" r:id="rId19"/>
    <p:sldId id="286" r:id="rId20"/>
    <p:sldId id="282" r:id="rId21"/>
    <p:sldId id="281" r:id="rId22"/>
    <p:sldId id="283" r:id="rId23"/>
    <p:sldId id="275" r:id="rId24"/>
    <p:sldId id="276" r:id="rId25"/>
    <p:sldId id="279" r:id="rId26"/>
    <p:sldId id="278"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0FE9D6-2C0C-468C-BEFA-1DBF4962C704}" v="2" dt="2024-04-22T01:12:05.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p:scale>
          <a:sx n="400" d="100"/>
          <a:sy n="400" d="100"/>
        </p:scale>
        <p:origin x="-11448" y="-66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warya Rani Rachepalli" userId="90ff83769964f37c" providerId="LiveId" clId="{770FE9D6-2C0C-468C-BEFA-1DBF4962C704}"/>
    <pc:docChg chg="undo custSel addSld delSld modSld">
      <pc:chgData name="Iswarya Rani Rachepalli" userId="90ff83769964f37c" providerId="LiveId" clId="{770FE9D6-2C0C-468C-BEFA-1DBF4962C704}" dt="2024-04-22T01:12:20.913" v="58" actId="47"/>
      <pc:docMkLst>
        <pc:docMk/>
      </pc:docMkLst>
      <pc:sldChg chg="modSp mod">
        <pc:chgData name="Iswarya Rani Rachepalli" userId="90ff83769964f37c" providerId="LiveId" clId="{770FE9D6-2C0C-468C-BEFA-1DBF4962C704}" dt="2024-04-22T01:05:50.678" v="20" actId="1076"/>
        <pc:sldMkLst>
          <pc:docMk/>
          <pc:sldMk cId="2929776725" sldId="258"/>
        </pc:sldMkLst>
        <pc:spChg chg="mod">
          <ac:chgData name="Iswarya Rani Rachepalli" userId="90ff83769964f37c" providerId="LiveId" clId="{770FE9D6-2C0C-468C-BEFA-1DBF4962C704}" dt="2024-04-22T01:05:50.678" v="20" actId="1076"/>
          <ac:spMkLst>
            <pc:docMk/>
            <pc:sldMk cId="2929776725" sldId="258"/>
            <ac:spMk id="2" creationId="{B9AC64AA-5121-B960-6324-2F30A7C5ED1B}"/>
          </ac:spMkLst>
        </pc:spChg>
      </pc:sldChg>
      <pc:sldChg chg="modSp mod">
        <pc:chgData name="Iswarya Rani Rachepalli" userId="90ff83769964f37c" providerId="LiveId" clId="{770FE9D6-2C0C-468C-BEFA-1DBF4962C704}" dt="2024-04-21T16:46:02.923" v="12" actId="2710"/>
        <pc:sldMkLst>
          <pc:docMk/>
          <pc:sldMk cId="2449463527" sldId="259"/>
        </pc:sldMkLst>
        <pc:spChg chg="mod">
          <ac:chgData name="Iswarya Rani Rachepalli" userId="90ff83769964f37c" providerId="LiveId" clId="{770FE9D6-2C0C-468C-BEFA-1DBF4962C704}" dt="2024-04-21T16:46:02.923" v="12" actId="2710"/>
          <ac:spMkLst>
            <pc:docMk/>
            <pc:sldMk cId="2449463527" sldId="259"/>
            <ac:spMk id="3" creationId="{9B43212E-9F91-C54E-128A-85DAC037728B}"/>
          </ac:spMkLst>
        </pc:spChg>
      </pc:sldChg>
      <pc:sldChg chg="modSp mod">
        <pc:chgData name="Iswarya Rani Rachepalli" userId="90ff83769964f37c" providerId="LiveId" clId="{770FE9D6-2C0C-468C-BEFA-1DBF4962C704}" dt="2024-04-22T01:08:07.521" v="30" actId="20577"/>
        <pc:sldMkLst>
          <pc:docMk/>
          <pc:sldMk cId="3672639544" sldId="268"/>
        </pc:sldMkLst>
        <pc:spChg chg="mod">
          <ac:chgData name="Iswarya Rani Rachepalli" userId="90ff83769964f37c" providerId="LiveId" clId="{770FE9D6-2C0C-468C-BEFA-1DBF4962C704}" dt="2024-04-22T01:08:07.521" v="30" actId="20577"/>
          <ac:spMkLst>
            <pc:docMk/>
            <pc:sldMk cId="3672639544" sldId="268"/>
            <ac:spMk id="3" creationId="{A52BA113-0EB1-B913-6A98-B38989AB9EB8}"/>
          </ac:spMkLst>
        </pc:spChg>
      </pc:sldChg>
      <pc:sldChg chg="modSp mod">
        <pc:chgData name="Iswarya Rani Rachepalli" userId="90ff83769964f37c" providerId="LiveId" clId="{770FE9D6-2C0C-468C-BEFA-1DBF4962C704}" dt="2024-04-22T01:09:11.735" v="32" actId="14100"/>
        <pc:sldMkLst>
          <pc:docMk/>
          <pc:sldMk cId="356720461" sldId="270"/>
        </pc:sldMkLst>
        <pc:spChg chg="mod">
          <ac:chgData name="Iswarya Rani Rachepalli" userId="90ff83769964f37c" providerId="LiveId" clId="{770FE9D6-2C0C-468C-BEFA-1DBF4962C704}" dt="2024-04-22T01:09:11.735" v="32" actId="14100"/>
          <ac:spMkLst>
            <pc:docMk/>
            <pc:sldMk cId="356720461" sldId="270"/>
            <ac:spMk id="3" creationId="{0308C37D-3DB9-1F86-94FB-D60C08FD21AD}"/>
          </ac:spMkLst>
        </pc:spChg>
      </pc:sldChg>
      <pc:sldChg chg="modSp mod">
        <pc:chgData name="Iswarya Rani Rachepalli" userId="90ff83769964f37c" providerId="LiveId" clId="{770FE9D6-2C0C-468C-BEFA-1DBF4962C704}" dt="2024-04-22T01:06:51.097" v="28" actId="20577"/>
        <pc:sldMkLst>
          <pc:docMk/>
          <pc:sldMk cId="2652933503" sldId="274"/>
        </pc:sldMkLst>
        <pc:graphicFrameChg chg="modGraphic">
          <ac:chgData name="Iswarya Rani Rachepalli" userId="90ff83769964f37c" providerId="LiveId" clId="{770FE9D6-2C0C-468C-BEFA-1DBF4962C704}" dt="2024-04-22T01:06:51.097" v="28" actId="20577"/>
          <ac:graphicFrameMkLst>
            <pc:docMk/>
            <pc:sldMk cId="2652933503" sldId="274"/>
            <ac:graphicFrameMk id="3" creationId="{21CAA5C4-9B44-CE5F-7AF5-54D301091FCE}"/>
          </ac:graphicFrameMkLst>
        </pc:graphicFrameChg>
      </pc:sldChg>
      <pc:sldChg chg="addSp delSp modSp new del mod">
        <pc:chgData name="Iswarya Rani Rachepalli" userId="90ff83769964f37c" providerId="LiveId" clId="{770FE9D6-2C0C-468C-BEFA-1DBF4962C704}" dt="2024-04-22T01:12:20.913" v="58" actId="47"/>
        <pc:sldMkLst>
          <pc:docMk/>
          <pc:sldMk cId="1429327484" sldId="287"/>
        </pc:sldMkLst>
        <pc:spChg chg="add mod">
          <ac:chgData name="Iswarya Rani Rachepalli" userId="90ff83769964f37c" providerId="LiveId" clId="{770FE9D6-2C0C-468C-BEFA-1DBF4962C704}" dt="2024-04-22T01:12:12.546" v="55" actId="6549"/>
          <ac:spMkLst>
            <pc:docMk/>
            <pc:sldMk cId="1429327484" sldId="287"/>
            <ac:spMk id="2" creationId="{AB13E9F5-AD3B-F797-B78F-62029FAE73FF}"/>
          </ac:spMkLst>
        </pc:spChg>
        <pc:spChg chg="add del mod">
          <ac:chgData name="Iswarya Rani Rachepalli" userId="90ff83769964f37c" providerId="LiveId" clId="{770FE9D6-2C0C-468C-BEFA-1DBF4962C704}" dt="2024-04-22T01:12:15.779" v="57"/>
          <ac:spMkLst>
            <pc:docMk/>
            <pc:sldMk cId="1429327484" sldId="287"/>
            <ac:spMk id="3" creationId="{9528ED1C-09F4-7C3E-DD79-71F5B01A825A}"/>
          </ac:spMkLst>
        </pc:spChg>
      </pc:sldChg>
      <pc:sldChg chg="delSp modSp del mod">
        <pc:chgData name="Iswarya Rani Rachepalli" userId="90ff83769964f37c" providerId="LiveId" clId="{770FE9D6-2C0C-468C-BEFA-1DBF4962C704}" dt="2024-04-22T01:02:14.895" v="17" actId="47"/>
        <pc:sldMkLst>
          <pc:docMk/>
          <pc:sldMk cId="1823509975" sldId="287"/>
        </pc:sldMkLst>
        <pc:spChg chg="del mod">
          <ac:chgData name="Iswarya Rani Rachepalli" userId="90ff83769964f37c" providerId="LiveId" clId="{770FE9D6-2C0C-468C-BEFA-1DBF4962C704}" dt="2024-04-21T16:42:37.591" v="4"/>
          <ac:spMkLst>
            <pc:docMk/>
            <pc:sldMk cId="1823509975" sldId="287"/>
            <ac:spMk id="3" creationId="{CD511278-0769-30A9-A286-215E1293D803}"/>
          </ac:spMkLst>
        </pc:spChg>
      </pc:sldChg>
    </pc:docChg>
  </pc:docChgLst>
  <pc:docChgLst>
    <pc:chgData name="Iswarya Rani Rachepalli" userId="90ff83769964f37c" providerId="LiveId" clId="{373ECBB0-CEF8-4CE2-8BE8-38FF9B01536A}"/>
    <pc:docChg chg="undo custSel addSld delSld modSld sldOrd">
      <pc:chgData name="Iswarya Rani Rachepalli" userId="90ff83769964f37c" providerId="LiveId" clId="{373ECBB0-CEF8-4CE2-8BE8-38FF9B01536A}" dt="2024-02-22T06:24:03.947" v="1061" actId="47"/>
      <pc:docMkLst>
        <pc:docMk/>
      </pc:docMkLst>
      <pc:sldChg chg="modSp mod">
        <pc:chgData name="Iswarya Rani Rachepalli" userId="90ff83769964f37c" providerId="LiveId" clId="{373ECBB0-CEF8-4CE2-8BE8-38FF9B01536A}" dt="2024-02-22T04:34:01.517" v="499" actId="1076"/>
        <pc:sldMkLst>
          <pc:docMk/>
          <pc:sldMk cId="2449463527" sldId="259"/>
        </pc:sldMkLst>
        <pc:spChg chg="mod">
          <ac:chgData name="Iswarya Rani Rachepalli" userId="90ff83769964f37c" providerId="LiveId" clId="{373ECBB0-CEF8-4CE2-8BE8-38FF9B01536A}" dt="2024-02-22T04:33:57.489" v="498" actId="1076"/>
          <ac:spMkLst>
            <pc:docMk/>
            <pc:sldMk cId="2449463527" sldId="259"/>
            <ac:spMk id="2" creationId="{26003C58-818E-1F78-1517-86253124CA6C}"/>
          </ac:spMkLst>
        </pc:spChg>
        <pc:spChg chg="mod">
          <ac:chgData name="Iswarya Rani Rachepalli" userId="90ff83769964f37c" providerId="LiveId" clId="{373ECBB0-CEF8-4CE2-8BE8-38FF9B01536A}" dt="2024-02-22T04:34:01.517" v="499" actId="1076"/>
          <ac:spMkLst>
            <pc:docMk/>
            <pc:sldMk cId="2449463527" sldId="259"/>
            <ac:spMk id="3" creationId="{9B43212E-9F91-C54E-128A-85DAC037728B}"/>
          </ac:spMkLst>
        </pc:spChg>
      </pc:sldChg>
      <pc:sldChg chg="modSp mod">
        <pc:chgData name="Iswarya Rani Rachepalli" userId="90ff83769964f37c" providerId="LiveId" clId="{373ECBB0-CEF8-4CE2-8BE8-38FF9B01536A}" dt="2024-02-21T18:11:28.517" v="230" actId="20577"/>
        <pc:sldMkLst>
          <pc:docMk/>
          <pc:sldMk cId="3672639544" sldId="268"/>
        </pc:sldMkLst>
        <pc:spChg chg="mod">
          <ac:chgData name="Iswarya Rani Rachepalli" userId="90ff83769964f37c" providerId="LiveId" clId="{373ECBB0-CEF8-4CE2-8BE8-38FF9B01536A}" dt="2024-02-21T18:11:28.517" v="230" actId="20577"/>
          <ac:spMkLst>
            <pc:docMk/>
            <pc:sldMk cId="3672639544" sldId="268"/>
            <ac:spMk id="3" creationId="{A52BA113-0EB1-B913-6A98-B38989AB9EB8}"/>
          </ac:spMkLst>
        </pc:spChg>
      </pc:sldChg>
      <pc:sldChg chg="delSp modSp del mod ord">
        <pc:chgData name="Iswarya Rani Rachepalli" userId="90ff83769964f37c" providerId="LiveId" clId="{373ECBB0-CEF8-4CE2-8BE8-38FF9B01536A}" dt="2024-02-22T04:51:50.895" v="719" actId="47"/>
        <pc:sldMkLst>
          <pc:docMk/>
          <pc:sldMk cId="1801102474" sldId="273"/>
        </pc:sldMkLst>
        <pc:spChg chg="del mod">
          <ac:chgData name="Iswarya Rani Rachepalli" userId="90ff83769964f37c" providerId="LiveId" clId="{373ECBB0-CEF8-4CE2-8BE8-38FF9B01536A}" dt="2024-02-22T04:51:42.405" v="714"/>
          <ac:spMkLst>
            <pc:docMk/>
            <pc:sldMk cId="1801102474" sldId="273"/>
            <ac:spMk id="2" creationId="{D69D3830-6A21-09A3-3A64-C5A0AC2F593E}"/>
          </ac:spMkLst>
        </pc:spChg>
        <pc:spChg chg="del mod">
          <ac:chgData name="Iswarya Rani Rachepalli" userId="90ff83769964f37c" providerId="LiveId" clId="{373ECBB0-CEF8-4CE2-8BE8-38FF9B01536A}" dt="2024-02-22T04:51:42.406" v="716"/>
          <ac:spMkLst>
            <pc:docMk/>
            <pc:sldMk cId="1801102474" sldId="273"/>
            <ac:spMk id="3" creationId="{2DA9F8B6-9052-C2C0-0DCA-2AB41B1AA3F1}"/>
          </ac:spMkLst>
        </pc:spChg>
      </pc:sldChg>
      <pc:sldChg chg="modSp mod ord">
        <pc:chgData name="Iswarya Rani Rachepalli" userId="90ff83769964f37c" providerId="LiveId" clId="{373ECBB0-CEF8-4CE2-8BE8-38FF9B01536A}" dt="2024-02-22T06:15:05.452" v="746" actId="20577"/>
        <pc:sldMkLst>
          <pc:docMk/>
          <pc:sldMk cId="1821592173" sldId="275"/>
        </pc:sldMkLst>
        <pc:spChg chg="mod">
          <ac:chgData name="Iswarya Rani Rachepalli" userId="90ff83769964f37c" providerId="LiveId" clId="{373ECBB0-CEF8-4CE2-8BE8-38FF9B01536A}" dt="2024-02-22T06:15:05.452" v="746" actId="20577"/>
          <ac:spMkLst>
            <pc:docMk/>
            <pc:sldMk cId="1821592173" sldId="275"/>
            <ac:spMk id="4" creationId="{412A14B8-A766-D5F8-8B48-9C43C56599E6}"/>
          </ac:spMkLst>
        </pc:spChg>
      </pc:sldChg>
      <pc:sldChg chg="addSp delSp modSp new mod ord">
        <pc:chgData name="Iswarya Rani Rachepalli" userId="90ff83769964f37c" providerId="LiveId" clId="{373ECBB0-CEF8-4CE2-8BE8-38FF9B01536A}" dt="2024-02-21T18:10:20.681" v="202" actId="1076"/>
        <pc:sldMkLst>
          <pc:docMk/>
          <pc:sldMk cId="3659136393" sldId="280"/>
        </pc:sldMkLst>
        <pc:spChg chg="add del">
          <ac:chgData name="Iswarya Rani Rachepalli" userId="90ff83769964f37c" providerId="LiveId" clId="{373ECBB0-CEF8-4CE2-8BE8-38FF9B01536A}" dt="2024-02-21T16:33:54.392" v="4" actId="22"/>
          <ac:spMkLst>
            <pc:docMk/>
            <pc:sldMk cId="3659136393" sldId="280"/>
            <ac:spMk id="3" creationId="{F5CFD1BC-678B-9356-235B-353C51F38EAC}"/>
          </ac:spMkLst>
        </pc:spChg>
        <pc:spChg chg="add mod">
          <ac:chgData name="Iswarya Rani Rachepalli" userId="90ff83769964f37c" providerId="LiveId" clId="{373ECBB0-CEF8-4CE2-8BE8-38FF9B01536A}" dt="2024-02-21T18:10:20.681" v="202" actId="1076"/>
          <ac:spMkLst>
            <pc:docMk/>
            <pc:sldMk cId="3659136393" sldId="280"/>
            <ac:spMk id="6" creationId="{3A19AF75-4EC3-27FD-45D8-A39523E58A1D}"/>
          </ac:spMkLst>
        </pc:spChg>
        <pc:picChg chg="add mod">
          <ac:chgData name="Iswarya Rani Rachepalli" userId="90ff83769964f37c" providerId="LiveId" clId="{373ECBB0-CEF8-4CE2-8BE8-38FF9B01536A}" dt="2024-02-21T17:48:19.463" v="142" actId="1076"/>
          <ac:picMkLst>
            <pc:docMk/>
            <pc:sldMk cId="3659136393" sldId="280"/>
            <ac:picMk id="5" creationId="{348A3B4C-5AD0-1AA0-A89E-B9859CE89D65}"/>
          </ac:picMkLst>
        </pc:picChg>
        <pc:picChg chg="add del mod">
          <ac:chgData name="Iswarya Rani Rachepalli" userId="90ff83769964f37c" providerId="LiveId" clId="{373ECBB0-CEF8-4CE2-8BE8-38FF9B01536A}" dt="2024-02-21T16:36:11.235" v="7" actId="478"/>
          <ac:picMkLst>
            <pc:docMk/>
            <pc:sldMk cId="3659136393" sldId="280"/>
            <ac:picMk id="1026" creationId="{E41BB662-005F-F305-B794-00914F0CEB5C}"/>
          </ac:picMkLst>
        </pc:picChg>
      </pc:sldChg>
      <pc:sldChg chg="addSp modSp new ord">
        <pc:chgData name="Iswarya Rani Rachepalli" userId="90ff83769964f37c" providerId="LiveId" clId="{373ECBB0-CEF8-4CE2-8BE8-38FF9B01536A}" dt="2024-02-21T18:59:29.780" v="467"/>
        <pc:sldMkLst>
          <pc:docMk/>
          <pc:sldMk cId="794245375" sldId="281"/>
        </pc:sldMkLst>
        <pc:picChg chg="add mod">
          <ac:chgData name="Iswarya Rani Rachepalli" userId="90ff83769964f37c" providerId="LiveId" clId="{373ECBB0-CEF8-4CE2-8BE8-38FF9B01536A}" dt="2024-02-21T17:08:50.530" v="17" actId="1076"/>
          <ac:picMkLst>
            <pc:docMk/>
            <pc:sldMk cId="794245375" sldId="281"/>
            <ac:picMk id="2050" creationId="{DDB882F3-6CE9-2119-79B1-0758A33FDA39}"/>
          </ac:picMkLst>
        </pc:picChg>
      </pc:sldChg>
      <pc:sldChg chg="addSp modSp new mod ord">
        <pc:chgData name="Iswarya Rani Rachepalli" userId="90ff83769964f37c" providerId="LiveId" clId="{373ECBB0-CEF8-4CE2-8BE8-38FF9B01536A}" dt="2024-02-21T19:00:31.291" v="488" actId="255"/>
        <pc:sldMkLst>
          <pc:docMk/>
          <pc:sldMk cId="2356935587" sldId="282"/>
        </pc:sldMkLst>
        <pc:spChg chg="add mod">
          <ac:chgData name="Iswarya Rani Rachepalli" userId="90ff83769964f37c" providerId="LiveId" clId="{373ECBB0-CEF8-4CE2-8BE8-38FF9B01536A}" dt="2024-02-21T19:00:31.291" v="488" actId="255"/>
          <ac:spMkLst>
            <pc:docMk/>
            <pc:sldMk cId="2356935587" sldId="282"/>
            <ac:spMk id="2" creationId="{9F3C963D-6921-8D06-303C-D15B816076B5}"/>
          </ac:spMkLst>
        </pc:spChg>
        <pc:picChg chg="add mod">
          <ac:chgData name="Iswarya Rani Rachepalli" userId="90ff83769964f37c" providerId="LiveId" clId="{373ECBB0-CEF8-4CE2-8BE8-38FF9B01536A}" dt="2024-02-21T17:09:53.643" v="20" actId="14100"/>
          <ac:picMkLst>
            <pc:docMk/>
            <pc:sldMk cId="2356935587" sldId="282"/>
            <ac:picMk id="3074" creationId="{03D2F857-306D-24E6-E454-5A26ABB28CDB}"/>
          </ac:picMkLst>
        </pc:picChg>
      </pc:sldChg>
      <pc:sldChg chg="addSp modSp new ord">
        <pc:chgData name="Iswarya Rani Rachepalli" userId="90ff83769964f37c" providerId="LiveId" clId="{373ECBB0-CEF8-4CE2-8BE8-38FF9B01536A}" dt="2024-02-21T18:59:50.391" v="471"/>
        <pc:sldMkLst>
          <pc:docMk/>
          <pc:sldMk cId="843000890" sldId="283"/>
        </pc:sldMkLst>
        <pc:picChg chg="add mod">
          <ac:chgData name="Iswarya Rani Rachepalli" userId="90ff83769964f37c" providerId="LiveId" clId="{373ECBB0-CEF8-4CE2-8BE8-38FF9B01536A}" dt="2024-02-21T17:10:56.164" v="25" actId="14100"/>
          <ac:picMkLst>
            <pc:docMk/>
            <pc:sldMk cId="843000890" sldId="283"/>
            <ac:picMk id="4098" creationId="{43FBABFD-D942-86AE-F7C2-1046A86268D7}"/>
          </ac:picMkLst>
        </pc:picChg>
      </pc:sldChg>
      <pc:sldChg chg="addSp modSp new mod">
        <pc:chgData name="Iswarya Rani Rachepalli" userId="90ff83769964f37c" providerId="LiveId" clId="{373ECBB0-CEF8-4CE2-8BE8-38FF9B01536A}" dt="2024-02-21T18:38:18.067" v="403" actId="1076"/>
        <pc:sldMkLst>
          <pc:docMk/>
          <pc:sldMk cId="3069937194" sldId="284"/>
        </pc:sldMkLst>
        <pc:spChg chg="add mod">
          <ac:chgData name="Iswarya Rani Rachepalli" userId="90ff83769964f37c" providerId="LiveId" clId="{373ECBB0-CEF8-4CE2-8BE8-38FF9B01536A}" dt="2024-02-21T17:19:39.470" v="141" actId="1076"/>
          <ac:spMkLst>
            <pc:docMk/>
            <pc:sldMk cId="3069937194" sldId="284"/>
            <ac:spMk id="2" creationId="{29EEA2FA-5A02-C188-EA3B-1FD752CDAA74}"/>
          </ac:spMkLst>
        </pc:spChg>
        <pc:spChg chg="add mod">
          <ac:chgData name="Iswarya Rani Rachepalli" userId="90ff83769964f37c" providerId="LiveId" clId="{373ECBB0-CEF8-4CE2-8BE8-38FF9B01536A}" dt="2024-02-21T18:38:18.067" v="403" actId="1076"/>
          <ac:spMkLst>
            <pc:docMk/>
            <pc:sldMk cId="3069937194" sldId="284"/>
            <ac:spMk id="4" creationId="{FBCB7E63-8021-3231-6864-E16BB98E87B3}"/>
          </ac:spMkLst>
        </pc:spChg>
      </pc:sldChg>
      <pc:sldChg chg="addSp delSp modSp new mod">
        <pc:chgData name="Iswarya Rani Rachepalli" userId="90ff83769964f37c" providerId="LiveId" clId="{373ECBB0-CEF8-4CE2-8BE8-38FF9B01536A}" dt="2024-02-21T18:38:35.374" v="404" actId="255"/>
        <pc:sldMkLst>
          <pc:docMk/>
          <pc:sldMk cId="3663287365" sldId="285"/>
        </pc:sldMkLst>
        <pc:spChg chg="add del">
          <ac:chgData name="Iswarya Rani Rachepalli" userId="90ff83769964f37c" providerId="LiveId" clId="{373ECBB0-CEF8-4CE2-8BE8-38FF9B01536A}" dt="2024-02-21T18:33:19.966" v="295" actId="22"/>
          <ac:spMkLst>
            <pc:docMk/>
            <pc:sldMk cId="3663287365" sldId="285"/>
            <ac:spMk id="3" creationId="{5FAF81CF-9142-6998-CBFA-B866D9D9DB74}"/>
          </ac:spMkLst>
        </pc:spChg>
        <pc:spChg chg="add mod">
          <ac:chgData name="Iswarya Rani Rachepalli" userId="90ff83769964f37c" providerId="LiveId" clId="{373ECBB0-CEF8-4CE2-8BE8-38FF9B01536A}" dt="2024-02-21T18:38:35.374" v="404" actId="255"/>
          <ac:spMkLst>
            <pc:docMk/>
            <pc:sldMk cId="3663287365" sldId="285"/>
            <ac:spMk id="5" creationId="{BC9CA6CE-394C-C94D-E859-F193F19E37A0}"/>
          </ac:spMkLst>
        </pc:spChg>
      </pc:sldChg>
      <pc:sldChg chg="addSp delSp modSp new mod">
        <pc:chgData name="Iswarya Rani Rachepalli" userId="90ff83769964f37c" providerId="LiveId" clId="{373ECBB0-CEF8-4CE2-8BE8-38FF9B01536A}" dt="2024-02-21T18:59:02.774" v="465" actId="1076"/>
        <pc:sldMkLst>
          <pc:docMk/>
          <pc:sldMk cId="1446108718" sldId="286"/>
        </pc:sldMkLst>
        <pc:spChg chg="add mod">
          <ac:chgData name="Iswarya Rani Rachepalli" userId="90ff83769964f37c" providerId="LiveId" clId="{373ECBB0-CEF8-4CE2-8BE8-38FF9B01536A}" dt="2024-02-21T18:59:02.774" v="465" actId="1076"/>
          <ac:spMkLst>
            <pc:docMk/>
            <pc:sldMk cId="1446108718" sldId="286"/>
            <ac:spMk id="4" creationId="{5224C1C5-119E-C754-3F6B-62AE2B82B7C3}"/>
          </ac:spMkLst>
        </pc:spChg>
        <pc:picChg chg="add mod">
          <ac:chgData name="Iswarya Rani Rachepalli" userId="90ff83769964f37c" providerId="LiveId" clId="{373ECBB0-CEF8-4CE2-8BE8-38FF9B01536A}" dt="2024-02-21T18:58:28.196" v="463" actId="1076"/>
          <ac:picMkLst>
            <pc:docMk/>
            <pc:sldMk cId="1446108718" sldId="286"/>
            <ac:picMk id="3" creationId="{7A80AE5F-D605-99CF-EED3-3F68D4E8942D}"/>
          </ac:picMkLst>
        </pc:picChg>
        <pc:picChg chg="add del mod">
          <ac:chgData name="Iswarya Rani Rachepalli" userId="90ff83769964f37c" providerId="LiveId" clId="{373ECBB0-CEF8-4CE2-8BE8-38FF9B01536A}" dt="2024-02-21T18:56:16.304" v="444" actId="478"/>
          <ac:picMkLst>
            <pc:docMk/>
            <pc:sldMk cId="1446108718" sldId="286"/>
            <ac:picMk id="5122" creationId="{698F14C7-B114-52C2-F7BA-250988150E48}"/>
          </ac:picMkLst>
        </pc:picChg>
      </pc:sldChg>
      <pc:sldChg chg="addSp modSp new mod">
        <pc:chgData name="Iswarya Rani Rachepalli" userId="90ff83769964f37c" providerId="LiveId" clId="{373ECBB0-CEF8-4CE2-8BE8-38FF9B01536A}" dt="2024-02-22T04:34:11.454" v="501" actId="1076"/>
        <pc:sldMkLst>
          <pc:docMk/>
          <pc:sldMk cId="1823509975" sldId="287"/>
        </pc:sldMkLst>
        <pc:spChg chg="add mod">
          <ac:chgData name="Iswarya Rani Rachepalli" userId="90ff83769964f37c" providerId="LiveId" clId="{373ECBB0-CEF8-4CE2-8BE8-38FF9B01536A}" dt="2024-02-22T04:34:11.454" v="501" actId="1076"/>
          <ac:spMkLst>
            <pc:docMk/>
            <pc:sldMk cId="1823509975" sldId="287"/>
            <ac:spMk id="3" creationId="{CD511278-0769-30A9-A286-215E1293D803}"/>
          </ac:spMkLst>
        </pc:spChg>
      </pc:sldChg>
      <pc:sldChg chg="addSp delSp modSp new del mod">
        <pc:chgData name="Iswarya Rani Rachepalli" userId="90ff83769964f37c" providerId="LiveId" clId="{373ECBB0-CEF8-4CE2-8BE8-38FF9B01536A}" dt="2024-02-22T06:24:03.947" v="1061" actId="47"/>
        <pc:sldMkLst>
          <pc:docMk/>
          <pc:sldMk cId="211491136" sldId="288"/>
        </pc:sldMkLst>
        <pc:spChg chg="add del mod">
          <ac:chgData name="Iswarya Rani Rachepalli" userId="90ff83769964f37c" providerId="LiveId" clId="{373ECBB0-CEF8-4CE2-8BE8-38FF9B01536A}" dt="2024-02-22T06:23:57.951" v="1058" actId="478"/>
          <ac:spMkLst>
            <pc:docMk/>
            <pc:sldMk cId="211491136" sldId="288"/>
            <ac:spMk id="2" creationId="{7A2F40EC-0C0C-EF21-C0A6-2EDDF265D2A5}"/>
          </ac:spMkLst>
        </pc:spChg>
        <pc:spChg chg="add del mod">
          <ac:chgData name="Iswarya Rani Rachepalli" userId="90ff83769964f37c" providerId="LiveId" clId="{373ECBB0-CEF8-4CE2-8BE8-38FF9B01536A}" dt="2024-02-22T06:17:16.872" v="782"/>
          <ac:spMkLst>
            <pc:docMk/>
            <pc:sldMk cId="211491136" sldId="288"/>
            <ac:spMk id="3" creationId="{2FCFF21D-59E9-A7A1-1CDA-7044D53A72A6}"/>
          </ac:spMkLst>
        </pc:spChg>
        <pc:spChg chg="add del mod">
          <ac:chgData name="Iswarya Rani Rachepalli" userId="90ff83769964f37c" providerId="LiveId" clId="{373ECBB0-CEF8-4CE2-8BE8-38FF9B01536A}" dt="2024-02-22T06:23:57.952" v="1060"/>
          <ac:spMkLst>
            <pc:docMk/>
            <pc:sldMk cId="211491136" sldId="288"/>
            <ac:spMk id="4" creationId="{17EA2FD2-E13D-8388-1574-613BDCDE3E61}"/>
          </ac:spMkLst>
        </pc:spChg>
      </pc:sldChg>
    </pc:docChg>
  </pc:docChgLst>
  <pc:docChgLst>
    <pc:chgData name="Iswarya Rani Rachepalli" userId="90ff83769964f37c" providerId="LiveId" clId="{4128177D-0558-48CB-9A64-55653090367F}"/>
    <pc:docChg chg="undo custSel modSld">
      <pc:chgData name="Iswarya Rani Rachepalli" userId="90ff83769964f37c" providerId="LiveId" clId="{4128177D-0558-48CB-9A64-55653090367F}" dt="2024-01-03T05:34:36.907" v="134" actId="20577"/>
      <pc:docMkLst>
        <pc:docMk/>
      </pc:docMkLst>
      <pc:sldChg chg="modSp mod">
        <pc:chgData name="Iswarya Rani Rachepalli" userId="90ff83769964f37c" providerId="LiveId" clId="{4128177D-0558-48CB-9A64-55653090367F}" dt="2024-01-03T05:06:38.053" v="46" actId="20577"/>
        <pc:sldMkLst>
          <pc:docMk/>
          <pc:sldMk cId="2364412801" sldId="265"/>
        </pc:sldMkLst>
        <pc:graphicFrameChg chg="mod modGraphic">
          <ac:chgData name="Iswarya Rani Rachepalli" userId="90ff83769964f37c" providerId="LiveId" clId="{4128177D-0558-48CB-9A64-55653090367F}" dt="2024-01-03T05:06:38.053" v="46" actId="20577"/>
          <ac:graphicFrameMkLst>
            <pc:docMk/>
            <pc:sldMk cId="2364412801" sldId="265"/>
            <ac:graphicFrameMk id="3" creationId="{21CAA5C4-9B44-CE5F-7AF5-54D301091FCE}"/>
          </ac:graphicFrameMkLst>
        </pc:graphicFrameChg>
      </pc:sldChg>
      <pc:sldChg chg="modSp mod">
        <pc:chgData name="Iswarya Rani Rachepalli" userId="90ff83769964f37c" providerId="LiveId" clId="{4128177D-0558-48CB-9A64-55653090367F}" dt="2024-01-03T05:34:36.907" v="134" actId="20577"/>
        <pc:sldMkLst>
          <pc:docMk/>
          <pc:sldMk cId="356720461" sldId="270"/>
        </pc:sldMkLst>
        <pc:spChg chg="mod">
          <ac:chgData name="Iswarya Rani Rachepalli" userId="90ff83769964f37c" providerId="LiveId" clId="{4128177D-0558-48CB-9A64-55653090367F}" dt="2024-01-03T05:34:36.907" v="134" actId="20577"/>
          <ac:spMkLst>
            <pc:docMk/>
            <pc:sldMk cId="356720461" sldId="270"/>
            <ac:spMk id="3" creationId="{0308C37D-3DB9-1F86-94FB-D60C08FD21AD}"/>
          </ac:spMkLst>
        </pc:spChg>
      </pc:sldChg>
      <pc:sldChg chg="modSp mod">
        <pc:chgData name="Iswarya Rani Rachepalli" userId="90ff83769964f37c" providerId="LiveId" clId="{4128177D-0558-48CB-9A64-55653090367F}" dt="2024-01-03T04:23:01.609" v="5" actId="20577"/>
        <pc:sldMkLst>
          <pc:docMk/>
          <pc:sldMk cId="1801102474" sldId="273"/>
        </pc:sldMkLst>
        <pc:spChg chg="mod">
          <ac:chgData name="Iswarya Rani Rachepalli" userId="90ff83769964f37c" providerId="LiveId" clId="{4128177D-0558-48CB-9A64-55653090367F}" dt="2024-01-03T04:23:01.609" v="5" actId="20577"/>
          <ac:spMkLst>
            <pc:docMk/>
            <pc:sldMk cId="1801102474" sldId="273"/>
            <ac:spMk id="3" creationId="{2DA9F8B6-9052-C2C0-0DCA-2AB41B1AA3F1}"/>
          </ac:spMkLst>
        </pc:spChg>
      </pc:sldChg>
      <pc:sldChg chg="modSp mod">
        <pc:chgData name="Iswarya Rani Rachepalli" userId="90ff83769964f37c" providerId="LiveId" clId="{4128177D-0558-48CB-9A64-55653090367F}" dt="2024-01-03T04:24:49.042" v="6" actId="1035"/>
        <pc:sldMkLst>
          <pc:docMk/>
          <pc:sldMk cId="2814373628" sldId="276"/>
        </pc:sldMkLst>
        <pc:spChg chg="mod">
          <ac:chgData name="Iswarya Rani Rachepalli" userId="90ff83769964f37c" providerId="LiveId" clId="{4128177D-0558-48CB-9A64-55653090367F}" dt="2024-01-03T04:24:49.042" v="6" actId="1035"/>
          <ac:spMkLst>
            <pc:docMk/>
            <pc:sldMk cId="2814373628" sldId="276"/>
            <ac:spMk id="4" creationId="{FD55A09E-015B-D885-3AD5-C1C818C4CA70}"/>
          </ac:spMkLst>
        </pc:spChg>
      </pc:sldChg>
    </pc:docChg>
  </pc:docChgLst>
  <pc:docChgLst>
    <pc:chgData name="Iswarya Rani Rachepalli" userId="90ff83769964f37c" providerId="LiveId" clId="{316C15D8-92A2-431F-815B-A9777B955723}"/>
    <pc:docChg chg="undo custSel addSld delSld modSld">
      <pc:chgData name="Iswarya Rani Rachepalli" userId="90ff83769964f37c" providerId="LiveId" clId="{316C15D8-92A2-431F-815B-A9777B955723}" dt="2023-10-19T09:17:34.095" v="1910" actId="20577"/>
      <pc:docMkLst>
        <pc:docMk/>
      </pc:docMkLst>
      <pc:sldChg chg="modSp mod">
        <pc:chgData name="Iswarya Rani Rachepalli" userId="90ff83769964f37c" providerId="LiveId" clId="{316C15D8-92A2-431F-815B-A9777B955723}" dt="2023-10-19T09:13:49.445" v="1909" actId="1076"/>
        <pc:sldMkLst>
          <pc:docMk/>
          <pc:sldMk cId="2929776725" sldId="258"/>
        </pc:sldMkLst>
        <pc:spChg chg="mod">
          <ac:chgData name="Iswarya Rani Rachepalli" userId="90ff83769964f37c" providerId="LiveId" clId="{316C15D8-92A2-431F-815B-A9777B955723}" dt="2023-10-18T09:53:51.487" v="785" actId="1076"/>
          <ac:spMkLst>
            <pc:docMk/>
            <pc:sldMk cId="2929776725" sldId="258"/>
            <ac:spMk id="2" creationId="{B9AC64AA-5121-B960-6324-2F30A7C5ED1B}"/>
          </ac:spMkLst>
        </pc:spChg>
        <pc:spChg chg="mod">
          <ac:chgData name="Iswarya Rani Rachepalli" userId="90ff83769964f37c" providerId="LiveId" clId="{316C15D8-92A2-431F-815B-A9777B955723}" dt="2023-10-19T09:13:39.347" v="1908" actId="14100"/>
          <ac:spMkLst>
            <pc:docMk/>
            <pc:sldMk cId="2929776725" sldId="258"/>
            <ac:spMk id="3" creationId="{61F3A4C8-11A7-9211-28FF-9D04D74460FE}"/>
          </ac:spMkLst>
        </pc:spChg>
        <pc:spChg chg="mod">
          <ac:chgData name="Iswarya Rani Rachepalli" userId="90ff83769964f37c" providerId="LiveId" clId="{316C15D8-92A2-431F-815B-A9777B955723}" dt="2023-10-19T09:13:49.445" v="1909" actId="1076"/>
          <ac:spMkLst>
            <pc:docMk/>
            <pc:sldMk cId="2929776725" sldId="258"/>
            <ac:spMk id="4" creationId="{8871B3B3-6A64-93CD-AC18-D76FBB0D6A97}"/>
          </ac:spMkLst>
        </pc:spChg>
      </pc:sldChg>
      <pc:sldChg chg="modSp mod">
        <pc:chgData name="Iswarya Rani Rachepalli" userId="90ff83769964f37c" providerId="LiveId" clId="{316C15D8-92A2-431F-815B-A9777B955723}" dt="2023-10-19T03:57:27.353" v="1537" actId="20577"/>
        <pc:sldMkLst>
          <pc:docMk/>
          <pc:sldMk cId="2449463527" sldId="259"/>
        </pc:sldMkLst>
        <pc:spChg chg="mod">
          <ac:chgData name="Iswarya Rani Rachepalli" userId="90ff83769964f37c" providerId="LiveId" clId="{316C15D8-92A2-431F-815B-A9777B955723}" dt="2023-10-18T09:55:16.670" v="797" actId="20577"/>
          <ac:spMkLst>
            <pc:docMk/>
            <pc:sldMk cId="2449463527" sldId="259"/>
            <ac:spMk id="2" creationId="{26003C58-818E-1F78-1517-86253124CA6C}"/>
          </ac:spMkLst>
        </pc:spChg>
        <pc:spChg chg="mod">
          <ac:chgData name="Iswarya Rani Rachepalli" userId="90ff83769964f37c" providerId="LiveId" clId="{316C15D8-92A2-431F-815B-A9777B955723}" dt="2023-10-19T03:57:27.353" v="1537" actId="20577"/>
          <ac:spMkLst>
            <pc:docMk/>
            <pc:sldMk cId="2449463527" sldId="259"/>
            <ac:spMk id="3" creationId="{9B43212E-9F91-C54E-128A-85DAC037728B}"/>
          </ac:spMkLst>
        </pc:spChg>
      </pc:sldChg>
      <pc:sldChg chg="modSp mod">
        <pc:chgData name="Iswarya Rani Rachepalli" userId="90ff83769964f37c" providerId="LiveId" clId="{316C15D8-92A2-431F-815B-A9777B955723}" dt="2023-10-19T06:25:08.172" v="1659" actId="123"/>
        <pc:sldMkLst>
          <pc:docMk/>
          <pc:sldMk cId="1589066669" sldId="260"/>
        </pc:sldMkLst>
        <pc:spChg chg="mod">
          <ac:chgData name="Iswarya Rani Rachepalli" userId="90ff83769964f37c" providerId="LiveId" clId="{316C15D8-92A2-431F-815B-A9777B955723}" dt="2023-10-19T02:21:33.814" v="1389" actId="113"/>
          <ac:spMkLst>
            <pc:docMk/>
            <pc:sldMk cId="1589066669" sldId="260"/>
            <ac:spMk id="2" creationId="{A997E242-AF20-6CB8-5BDD-1CF5AC298132}"/>
          </ac:spMkLst>
        </pc:spChg>
        <pc:spChg chg="mod">
          <ac:chgData name="Iswarya Rani Rachepalli" userId="90ff83769964f37c" providerId="LiveId" clId="{316C15D8-92A2-431F-815B-A9777B955723}" dt="2023-10-19T06:25:08.172" v="1659" actId="123"/>
          <ac:spMkLst>
            <pc:docMk/>
            <pc:sldMk cId="1589066669" sldId="260"/>
            <ac:spMk id="3" creationId="{954C6F1C-7645-A4D3-691C-E745E33C469F}"/>
          </ac:spMkLst>
        </pc:spChg>
      </pc:sldChg>
      <pc:sldChg chg="modSp mod">
        <pc:chgData name="Iswarya Rani Rachepalli" userId="90ff83769964f37c" providerId="LiveId" clId="{316C15D8-92A2-431F-815B-A9777B955723}" dt="2023-10-19T06:25:21.153" v="1660" actId="123"/>
        <pc:sldMkLst>
          <pc:docMk/>
          <pc:sldMk cId="713917368" sldId="261"/>
        </pc:sldMkLst>
        <pc:spChg chg="mod">
          <ac:chgData name="Iswarya Rani Rachepalli" userId="90ff83769964f37c" providerId="LiveId" clId="{316C15D8-92A2-431F-815B-A9777B955723}" dt="2023-10-19T06:25:21.153" v="1660" actId="123"/>
          <ac:spMkLst>
            <pc:docMk/>
            <pc:sldMk cId="713917368" sldId="261"/>
            <ac:spMk id="2" creationId="{D48CA77B-5D1C-6142-B50C-E93BAF7CAB35}"/>
          </ac:spMkLst>
        </pc:spChg>
      </pc:sldChg>
      <pc:sldChg chg="modSp mod">
        <pc:chgData name="Iswarya Rani Rachepalli" userId="90ff83769964f37c" providerId="LiveId" clId="{316C15D8-92A2-431F-815B-A9777B955723}" dt="2023-10-19T09:17:34.095" v="1910" actId="20577"/>
        <pc:sldMkLst>
          <pc:docMk/>
          <pc:sldMk cId="4029121362" sldId="262"/>
        </pc:sldMkLst>
        <pc:spChg chg="mod">
          <ac:chgData name="Iswarya Rani Rachepalli" userId="90ff83769964f37c" providerId="LiveId" clId="{316C15D8-92A2-431F-815B-A9777B955723}" dt="2023-10-18T10:03:14.942" v="922" actId="113"/>
          <ac:spMkLst>
            <pc:docMk/>
            <pc:sldMk cId="4029121362" sldId="262"/>
            <ac:spMk id="2" creationId="{8FA0B388-C22E-3ED7-FE52-7AC300F132B2}"/>
          </ac:spMkLst>
        </pc:spChg>
        <pc:spChg chg="mod">
          <ac:chgData name="Iswarya Rani Rachepalli" userId="90ff83769964f37c" providerId="LiveId" clId="{316C15D8-92A2-431F-815B-A9777B955723}" dt="2023-10-19T09:17:34.095" v="1910" actId="20577"/>
          <ac:spMkLst>
            <pc:docMk/>
            <pc:sldMk cId="4029121362" sldId="262"/>
            <ac:spMk id="3" creationId="{5D2CCEC1-A584-18C9-DB37-A283F52E0C3F}"/>
          </ac:spMkLst>
        </pc:spChg>
        <pc:picChg chg="mod">
          <ac:chgData name="Iswarya Rani Rachepalli" userId="90ff83769964f37c" providerId="LiveId" clId="{316C15D8-92A2-431F-815B-A9777B955723}" dt="2023-10-19T06:25:36.183" v="1662" actId="1076"/>
          <ac:picMkLst>
            <pc:docMk/>
            <pc:sldMk cId="4029121362" sldId="262"/>
            <ac:picMk id="1028" creationId="{E508A225-C5D2-F4D7-9EFB-1B39924516F6}"/>
          </ac:picMkLst>
        </pc:picChg>
      </pc:sldChg>
      <pc:sldChg chg="modSp mod">
        <pc:chgData name="Iswarya Rani Rachepalli" userId="90ff83769964f37c" providerId="LiveId" clId="{316C15D8-92A2-431F-815B-A9777B955723}" dt="2023-10-19T06:25:58.344" v="1663" actId="123"/>
        <pc:sldMkLst>
          <pc:docMk/>
          <pc:sldMk cId="16618174" sldId="263"/>
        </pc:sldMkLst>
        <pc:spChg chg="mod">
          <ac:chgData name="Iswarya Rani Rachepalli" userId="90ff83769964f37c" providerId="LiveId" clId="{316C15D8-92A2-431F-815B-A9777B955723}" dt="2023-10-18T09:30:55.596" v="603" actId="1076"/>
          <ac:spMkLst>
            <pc:docMk/>
            <pc:sldMk cId="16618174" sldId="263"/>
            <ac:spMk id="4" creationId="{09E1D013-91BA-7566-C2B3-BCADD221A6A8}"/>
          </ac:spMkLst>
        </pc:spChg>
        <pc:spChg chg="mod">
          <ac:chgData name="Iswarya Rani Rachepalli" userId="90ff83769964f37c" providerId="LiveId" clId="{316C15D8-92A2-431F-815B-A9777B955723}" dt="2023-10-19T06:25:58.344" v="1663" actId="123"/>
          <ac:spMkLst>
            <pc:docMk/>
            <pc:sldMk cId="16618174" sldId="263"/>
            <ac:spMk id="5" creationId="{11F07117-5A27-85A8-C0FA-88F8F837B209}"/>
          </ac:spMkLst>
        </pc:spChg>
      </pc:sldChg>
      <pc:sldChg chg="modSp mod">
        <pc:chgData name="Iswarya Rani Rachepalli" userId="90ff83769964f37c" providerId="LiveId" clId="{316C15D8-92A2-431F-815B-A9777B955723}" dt="2023-10-18T10:07:02.646" v="930" actId="20577"/>
        <pc:sldMkLst>
          <pc:docMk/>
          <pc:sldMk cId="1458733062" sldId="264"/>
        </pc:sldMkLst>
        <pc:spChg chg="mod">
          <ac:chgData name="Iswarya Rani Rachepalli" userId="90ff83769964f37c" providerId="LiveId" clId="{316C15D8-92A2-431F-815B-A9777B955723}" dt="2023-10-18T10:07:02.646" v="930" actId="20577"/>
          <ac:spMkLst>
            <pc:docMk/>
            <pc:sldMk cId="1458733062" sldId="264"/>
            <ac:spMk id="2" creationId="{E3BA0415-8C80-6697-CD0B-E1EA37AE1E6E}"/>
          </ac:spMkLst>
        </pc:spChg>
      </pc:sldChg>
      <pc:sldChg chg="modSp mod">
        <pc:chgData name="Iswarya Rani Rachepalli" userId="90ff83769964f37c" providerId="LiveId" clId="{316C15D8-92A2-431F-815B-A9777B955723}" dt="2023-10-19T09:08:39.029" v="1890" actId="14734"/>
        <pc:sldMkLst>
          <pc:docMk/>
          <pc:sldMk cId="2364412801" sldId="265"/>
        </pc:sldMkLst>
        <pc:spChg chg="mod">
          <ac:chgData name="Iswarya Rani Rachepalli" userId="90ff83769964f37c" providerId="LiveId" clId="{316C15D8-92A2-431F-815B-A9777B955723}" dt="2023-10-19T05:38:37.762" v="1658" actId="1076"/>
          <ac:spMkLst>
            <pc:docMk/>
            <pc:sldMk cId="2364412801" sldId="265"/>
            <ac:spMk id="2" creationId="{5F03D0D6-A013-8E66-2AD4-AFEAC587DBD6}"/>
          </ac:spMkLst>
        </pc:spChg>
        <pc:graphicFrameChg chg="mod modGraphic">
          <ac:chgData name="Iswarya Rani Rachepalli" userId="90ff83769964f37c" providerId="LiveId" clId="{316C15D8-92A2-431F-815B-A9777B955723}" dt="2023-10-19T09:08:39.029" v="1890" actId="14734"/>
          <ac:graphicFrameMkLst>
            <pc:docMk/>
            <pc:sldMk cId="2364412801" sldId="265"/>
            <ac:graphicFrameMk id="3" creationId="{21CAA5C4-9B44-CE5F-7AF5-54D301091FCE}"/>
          </ac:graphicFrameMkLst>
        </pc:graphicFrameChg>
      </pc:sldChg>
      <pc:sldChg chg="modSp mod">
        <pc:chgData name="Iswarya Rani Rachepalli" userId="90ff83769964f37c" providerId="LiveId" clId="{316C15D8-92A2-431F-815B-A9777B955723}" dt="2023-10-18T10:03:43.944" v="926" actId="1036"/>
        <pc:sldMkLst>
          <pc:docMk/>
          <pc:sldMk cId="1219945032" sldId="266"/>
        </pc:sldMkLst>
        <pc:spChg chg="mod">
          <ac:chgData name="Iswarya Rani Rachepalli" userId="90ff83769964f37c" providerId="LiveId" clId="{316C15D8-92A2-431F-815B-A9777B955723}" dt="2023-10-18T10:03:26.921" v="923" actId="2711"/>
          <ac:spMkLst>
            <pc:docMk/>
            <pc:sldMk cId="1219945032" sldId="266"/>
            <ac:spMk id="4" creationId="{DAA25DD2-E232-BC91-4F39-F1263B3A3FC2}"/>
          </ac:spMkLst>
        </pc:spChg>
        <pc:spChg chg="mod">
          <ac:chgData name="Iswarya Rani Rachepalli" userId="90ff83769964f37c" providerId="LiveId" clId="{316C15D8-92A2-431F-815B-A9777B955723}" dt="2023-10-18T10:03:43.944" v="926" actId="1036"/>
          <ac:spMkLst>
            <pc:docMk/>
            <pc:sldMk cId="1219945032" sldId="266"/>
            <ac:spMk id="5" creationId="{0B7E2A79-B77C-D00E-8C09-A6098F6ACB03}"/>
          </ac:spMkLst>
        </pc:spChg>
      </pc:sldChg>
      <pc:sldChg chg="modSp mod">
        <pc:chgData name="Iswarya Rani Rachepalli" userId="90ff83769964f37c" providerId="LiveId" clId="{316C15D8-92A2-431F-815B-A9777B955723}" dt="2023-10-19T09:09:52.715" v="1896" actId="255"/>
        <pc:sldMkLst>
          <pc:docMk/>
          <pc:sldMk cId="2042309037" sldId="267"/>
        </pc:sldMkLst>
        <pc:spChg chg="mod">
          <ac:chgData name="Iswarya Rani Rachepalli" userId="90ff83769964f37c" providerId="LiveId" clId="{316C15D8-92A2-431F-815B-A9777B955723}" dt="2023-10-18T09:31:12.689" v="606" actId="1076"/>
          <ac:spMkLst>
            <pc:docMk/>
            <pc:sldMk cId="2042309037" sldId="267"/>
            <ac:spMk id="2" creationId="{56699C58-B2AD-5A56-23C9-32170D74AF04}"/>
          </ac:spMkLst>
        </pc:spChg>
        <pc:spChg chg="mod">
          <ac:chgData name="Iswarya Rani Rachepalli" userId="90ff83769964f37c" providerId="LiveId" clId="{316C15D8-92A2-431F-815B-A9777B955723}" dt="2023-10-19T09:09:52.715" v="1896" actId="255"/>
          <ac:spMkLst>
            <pc:docMk/>
            <pc:sldMk cId="2042309037" sldId="267"/>
            <ac:spMk id="4" creationId="{097CB4A9-942F-C667-2702-7C8EA43668D1}"/>
          </ac:spMkLst>
        </pc:spChg>
      </pc:sldChg>
      <pc:sldChg chg="modSp mod">
        <pc:chgData name="Iswarya Rani Rachepalli" userId="90ff83769964f37c" providerId="LiveId" clId="{316C15D8-92A2-431F-815B-A9777B955723}" dt="2023-10-19T06:26:17.913" v="1665" actId="123"/>
        <pc:sldMkLst>
          <pc:docMk/>
          <pc:sldMk cId="3672639544" sldId="268"/>
        </pc:sldMkLst>
        <pc:spChg chg="mod">
          <ac:chgData name="Iswarya Rani Rachepalli" userId="90ff83769964f37c" providerId="LiveId" clId="{316C15D8-92A2-431F-815B-A9777B955723}" dt="2023-10-18T09:32:18.392" v="612" actId="1076"/>
          <ac:spMkLst>
            <pc:docMk/>
            <pc:sldMk cId="3672639544" sldId="268"/>
            <ac:spMk id="2" creationId="{74881FF2-DB44-1E7C-C75D-4E34A86A4021}"/>
          </ac:spMkLst>
        </pc:spChg>
        <pc:spChg chg="mod">
          <ac:chgData name="Iswarya Rani Rachepalli" userId="90ff83769964f37c" providerId="LiveId" clId="{316C15D8-92A2-431F-815B-A9777B955723}" dt="2023-10-19T06:26:17.913" v="1665" actId="123"/>
          <ac:spMkLst>
            <pc:docMk/>
            <pc:sldMk cId="3672639544" sldId="268"/>
            <ac:spMk id="3" creationId="{A52BA113-0EB1-B913-6A98-B38989AB9EB8}"/>
          </ac:spMkLst>
        </pc:spChg>
      </pc:sldChg>
      <pc:sldChg chg="modSp mod">
        <pc:chgData name="Iswarya Rani Rachepalli" userId="90ff83769964f37c" providerId="LiveId" clId="{316C15D8-92A2-431F-815B-A9777B955723}" dt="2023-10-19T06:26:33.321" v="1666" actId="123"/>
        <pc:sldMkLst>
          <pc:docMk/>
          <pc:sldMk cId="3546332964" sldId="269"/>
        </pc:sldMkLst>
        <pc:spChg chg="mod">
          <ac:chgData name="Iswarya Rani Rachepalli" userId="90ff83769964f37c" providerId="LiveId" clId="{316C15D8-92A2-431F-815B-A9777B955723}" dt="2023-10-19T06:26:33.321" v="1666" actId="123"/>
          <ac:spMkLst>
            <pc:docMk/>
            <pc:sldMk cId="3546332964" sldId="269"/>
            <ac:spMk id="3" creationId="{416D6798-BF22-8A13-CF5C-6556373CB1C7}"/>
          </ac:spMkLst>
        </pc:spChg>
      </pc:sldChg>
      <pc:sldChg chg="modSp mod">
        <pc:chgData name="Iswarya Rani Rachepalli" userId="90ff83769964f37c" providerId="LiveId" clId="{316C15D8-92A2-431F-815B-A9777B955723}" dt="2023-10-19T09:11:01.495" v="1900" actId="20577"/>
        <pc:sldMkLst>
          <pc:docMk/>
          <pc:sldMk cId="356720461" sldId="270"/>
        </pc:sldMkLst>
        <pc:spChg chg="mod">
          <ac:chgData name="Iswarya Rani Rachepalli" userId="90ff83769964f37c" providerId="LiveId" clId="{316C15D8-92A2-431F-815B-A9777B955723}" dt="2023-10-18T09:34:29.905" v="639" actId="1076"/>
          <ac:spMkLst>
            <pc:docMk/>
            <pc:sldMk cId="356720461" sldId="270"/>
            <ac:spMk id="2" creationId="{C66E0201-E43B-E277-0E2A-D8F6DC48F4F2}"/>
          </ac:spMkLst>
        </pc:spChg>
        <pc:spChg chg="mod">
          <ac:chgData name="Iswarya Rani Rachepalli" userId="90ff83769964f37c" providerId="LiveId" clId="{316C15D8-92A2-431F-815B-A9777B955723}" dt="2023-10-19T09:11:01.495" v="1900" actId="20577"/>
          <ac:spMkLst>
            <pc:docMk/>
            <pc:sldMk cId="356720461" sldId="270"/>
            <ac:spMk id="3" creationId="{0308C37D-3DB9-1F86-94FB-D60C08FD21AD}"/>
          </ac:spMkLst>
        </pc:spChg>
      </pc:sldChg>
      <pc:sldChg chg="delSp modSp del mod">
        <pc:chgData name="Iswarya Rani Rachepalli" userId="90ff83769964f37c" providerId="LiveId" clId="{316C15D8-92A2-431F-815B-A9777B955723}" dt="2023-10-18T10:28:19.054" v="1146" actId="47"/>
        <pc:sldMkLst>
          <pc:docMk/>
          <pc:sldMk cId="1523858639" sldId="271"/>
        </pc:sldMkLst>
        <pc:spChg chg="del mod">
          <ac:chgData name="Iswarya Rani Rachepalli" userId="90ff83769964f37c" providerId="LiveId" clId="{316C15D8-92A2-431F-815B-A9777B955723}" dt="2023-10-18T10:27:10.492" v="1117"/>
          <ac:spMkLst>
            <pc:docMk/>
            <pc:sldMk cId="1523858639" sldId="271"/>
            <ac:spMk id="3" creationId="{A379B3CE-DC2C-3DBC-7948-18F169530DE8}"/>
          </ac:spMkLst>
        </pc:spChg>
      </pc:sldChg>
      <pc:sldChg chg="modSp mod">
        <pc:chgData name="Iswarya Rani Rachepalli" userId="90ff83769964f37c" providerId="LiveId" clId="{316C15D8-92A2-431F-815B-A9777B955723}" dt="2023-10-19T09:11:17.015" v="1901" actId="1076"/>
        <pc:sldMkLst>
          <pc:docMk/>
          <pc:sldMk cId="3186189777" sldId="272"/>
        </pc:sldMkLst>
        <pc:spChg chg="mod">
          <ac:chgData name="Iswarya Rani Rachepalli" userId="90ff83769964f37c" providerId="LiveId" clId="{316C15D8-92A2-431F-815B-A9777B955723}" dt="2023-10-18T09:38:51.767" v="677" actId="2711"/>
          <ac:spMkLst>
            <pc:docMk/>
            <pc:sldMk cId="3186189777" sldId="272"/>
            <ac:spMk id="2" creationId="{E45F9144-FE5E-17CE-B05C-224911A86760}"/>
          </ac:spMkLst>
        </pc:spChg>
        <pc:spChg chg="mod">
          <ac:chgData name="Iswarya Rani Rachepalli" userId="90ff83769964f37c" providerId="LiveId" clId="{316C15D8-92A2-431F-815B-A9777B955723}" dt="2023-10-19T09:11:17.015" v="1901" actId="1076"/>
          <ac:spMkLst>
            <pc:docMk/>
            <pc:sldMk cId="3186189777" sldId="272"/>
            <ac:spMk id="3" creationId="{FEE19188-DDE0-7D91-8E1E-19620F2C60CA}"/>
          </ac:spMkLst>
        </pc:spChg>
      </pc:sldChg>
      <pc:sldChg chg="addSp modSp mod">
        <pc:chgData name="Iswarya Rani Rachepalli" userId="90ff83769964f37c" providerId="LiveId" clId="{316C15D8-92A2-431F-815B-A9777B955723}" dt="2023-10-19T09:11:48.621" v="1905" actId="113"/>
        <pc:sldMkLst>
          <pc:docMk/>
          <pc:sldMk cId="1801102474" sldId="273"/>
        </pc:sldMkLst>
        <pc:spChg chg="add mod">
          <ac:chgData name="Iswarya Rani Rachepalli" userId="90ff83769964f37c" providerId="LiveId" clId="{316C15D8-92A2-431F-815B-A9777B955723}" dt="2023-10-18T09:39:55.096" v="683" actId="1076"/>
          <ac:spMkLst>
            <pc:docMk/>
            <pc:sldMk cId="1801102474" sldId="273"/>
            <ac:spMk id="2" creationId="{D69D3830-6A21-09A3-3A64-C5A0AC2F593E}"/>
          </ac:spMkLst>
        </pc:spChg>
        <pc:spChg chg="add mod">
          <ac:chgData name="Iswarya Rani Rachepalli" userId="90ff83769964f37c" providerId="LiveId" clId="{316C15D8-92A2-431F-815B-A9777B955723}" dt="2023-10-19T09:11:48.621" v="1905" actId="113"/>
          <ac:spMkLst>
            <pc:docMk/>
            <pc:sldMk cId="1801102474" sldId="273"/>
            <ac:spMk id="3" creationId="{2DA9F8B6-9052-C2C0-0DCA-2AB41B1AA3F1}"/>
          </ac:spMkLst>
        </pc:spChg>
      </pc:sldChg>
      <pc:sldChg chg="delSp modSp add mod">
        <pc:chgData name="Iswarya Rani Rachepalli" userId="90ff83769964f37c" providerId="LiveId" clId="{316C15D8-92A2-431F-815B-A9777B955723}" dt="2023-10-19T09:09:00.622" v="1893" actId="2711"/>
        <pc:sldMkLst>
          <pc:docMk/>
          <pc:sldMk cId="2652933503" sldId="274"/>
        </pc:sldMkLst>
        <pc:spChg chg="del mod">
          <ac:chgData name="Iswarya Rani Rachepalli" userId="90ff83769964f37c" providerId="LiveId" clId="{316C15D8-92A2-431F-815B-A9777B955723}" dt="2023-10-18T08:43:04.136" v="283" actId="478"/>
          <ac:spMkLst>
            <pc:docMk/>
            <pc:sldMk cId="2652933503" sldId="274"/>
            <ac:spMk id="2" creationId="{5F03D0D6-A013-8E66-2AD4-AFEAC587DBD6}"/>
          </ac:spMkLst>
        </pc:spChg>
        <pc:graphicFrameChg chg="mod modGraphic">
          <ac:chgData name="Iswarya Rani Rachepalli" userId="90ff83769964f37c" providerId="LiveId" clId="{316C15D8-92A2-431F-815B-A9777B955723}" dt="2023-10-19T09:09:00.622" v="1893" actId="2711"/>
          <ac:graphicFrameMkLst>
            <pc:docMk/>
            <pc:sldMk cId="2652933503" sldId="274"/>
            <ac:graphicFrameMk id="3" creationId="{21CAA5C4-9B44-CE5F-7AF5-54D301091FCE}"/>
          </ac:graphicFrameMkLst>
        </pc:graphicFrameChg>
      </pc:sldChg>
      <pc:sldChg chg="addSp delSp modSp new mod">
        <pc:chgData name="Iswarya Rani Rachepalli" userId="90ff83769964f37c" providerId="LiveId" clId="{316C15D8-92A2-431F-815B-A9777B955723}" dt="2023-10-19T06:26:48.693" v="1667" actId="123"/>
        <pc:sldMkLst>
          <pc:docMk/>
          <pc:sldMk cId="1821592173" sldId="275"/>
        </pc:sldMkLst>
        <pc:spChg chg="add del">
          <ac:chgData name="Iswarya Rani Rachepalli" userId="90ff83769964f37c" providerId="LiveId" clId="{316C15D8-92A2-431F-815B-A9777B955723}" dt="2023-10-18T10:12:02.247" v="940"/>
          <ac:spMkLst>
            <pc:docMk/>
            <pc:sldMk cId="1821592173" sldId="275"/>
            <ac:spMk id="2" creationId="{1E0E5D73-0F24-95C8-DCCA-D294CA741695}"/>
          </ac:spMkLst>
        </pc:spChg>
        <pc:spChg chg="add del mod">
          <ac:chgData name="Iswarya Rani Rachepalli" userId="90ff83769964f37c" providerId="LiveId" clId="{316C15D8-92A2-431F-815B-A9777B955723}" dt="2023-10-18T10:12:27.621" v="965" actId="478"/>
          <ac:spMkLst>
            <pc:docMk/>
            <pc:sldMk cId="1821592173" sldId="275"/>
            <ac:spMk id="3" creationId="{C03AEDB8-D05C-4973-992E-08DD61CEC26F}"/>
          </ac:spMkLst>
        </pc:spChg>
        <pc:spChg chg="add mod">
          <ac:chgData name="Iswarya Rani Rachepalli" userId="90ff83769964f37c" providerId="LiveId" clId="{316C15D8-92A2-431F-815B-A9777B955723}" dt="2023-10-18T09:40:24.669" v="687" actId="2711"/>
          <ac:spMkLst>
            <pc:docMk/>
            <pc:sldMk cId="1821592173" sldId="275"/>
            <ac:spMk id="4" creationId="{412A14B8-A766-D5F8-8B48-9C43C56599E6}"/>
          </ac:spMkLst>
        </pc:spChg>
        <pc:spChg chg="add del">
          <ac:chgData name="Iswarya Rani Rachepalli" userId="90ff83769964f37c" providerId="LiveId" clId="{316C15D8-92A2-431F-815B-A9777B955723}" dt="2023-10-18T10:12:11.095" v="945"/>
          <ac:spMkLst>
            <pc:docMk/>
            <pc:sldMk cId="1821592173" sldId="275"/>
            <ac:spMk id="5" creationId="{04E1B047-9502-F9FD-8E64-399726BCEAB3}"/>
          </ac:spMkLst>
        </pc:spChg>
        <pc:spChg chg="add mod">
          <ac:chgData name="Iswarya Rani Rachepalli" userId="90ff83769964f37c" providerId="LiveId" clId="{316C15D8-92A2-431F-815B-A9777B955723}" dt="2023-10-19T06:26:48.693" v="1667" actId="123"/>
          <ac:spMkLst>
            <pc:docMk/>
            <pc:sldMk cId="1821592173" sldId="275"/>
            <ac:spMk id="6" creationId="{750750A8-5A7E-C931-F1F4-E1997BA67929}"/>
          </ac:spMkLst>
        </pc:spChg>
        <pc:spChg chg="add del">
          <ac:chgData name="Iswarya Rani Rachepalli" userId="90ff83769964f37c" providerId="LiveId" clId="{316C15D8-92A2-431F-815B-A9777B955723}" dt="2023-10-18T10:14:50.168" v="974"/>
          <ac:spMkLst>
            <pc:docMk/>
            <pc:sldMk cId="1821592173" sldId="275"/>
            <ac:spMk id="7" creationId="{0B52CA85-5417-4B08-017F-425BDA9586DE}"/>
          </ac:spMkLst>
        </pc:spChg>
        <pc:spChg chg="add del">
          <ac:chgData name="Iswarya Rani Rachepalli" userId="90ff83769964f37c" providerId="LiveId" clId="{316C15D8-92A2-431F-815B-A9777B955723}" dt="2023-10-18T10:14:55.499" v="977"/>
          <ac:spMkLst>
            <pc:docMk/>
            <pc:sldMk cId="1821592173" sldId="275"/>
            <ac:spMk id="8" creationId="{03C28434-A639-69A5-6567-F3FA3B2B2C1C}"/>
          </ac:spMkLst>
        </pc:spChg>
      </pc:sldChg>
      <pc:sldChg chg="addSp delSp modSp new mod">
        <pc:chgData name="Iswarya Rani Rachepalli" userId="90ff83769964f37c" providerId="LiveId" clId="{316C15D8-92A2-431F-815B-A9777B955723}" dt="2023-10-18T09:49:46.644" v="734" actId="207"/>
        <pc:sldMkLst>
          <pc:docMk/>
          <pc:sldMk cId="2814373628" sldId="276"/>
        </pc:sldMkLst>
        <pc:spChg chg="add mod">
          <ac:chgData name="Iswarya Rani Rachepalli" userId="90ff83769964f37c" providerId="LiveId" clId="{316C15D8-92A2-431F-815B-A9777B955723}" dt="2023-10-18T09:41:37.040" v="704" actId="1076"/>
          <ac:spMkLst>
            <pc:docMk/>
            <pc:sldMk cId="2814373628" sldId="276"/>
            <ac:spMk id="2" creationId="{9E672B87-E234-B633-7637-58561DAA17D9}"/>
          </ac:spMkLst>
        </pc:spChg>
        <pc:spChg chg="add del mod">
          <ac:chgData name="Iswarya Rani Rachepalli" userId="90ff83769964f37c" providerId="LiveId" clId="{316C15D8-92A2-431F-815B-A9777B955723}" dt="2023-10-18T09:43:29.722" v="710" actId="478"/>
          <ac:spMkLst>
            <pc:docMk/>
            <pc:sldMk cId="2814373628" sldId="276"/>
            <ac:spMk id="3" creationId="{B3C78B5A-D7BE-07DB-DEB1-E98EA2EFA0C4}"/>
          </ac:spMkLst>
        </pc:spChg>
        <pc:spChg chg="add mod">
          <ac:chgData name="Iswarya Rani Rachepalli" userId="90ff83769964f37c" providerId="LiveId" clId="{316C15D8-92A2-431F-815B-A9777B955723}" dt="2023-10-18T09:49:46.644" v="734" actId="207"/>
          <ac:spMkLst>
            <pc:docMk/>
            <pc:sldMk cId="2814373628" sldId="276"/>
            <ac:spMk id="4" creationId="{FD55A09E-015B-D885-3AD5-C1C818C4CA70}"/>
          </ac:spMkLst>
        </pc:spChg>
      </pc:sldChg>
      <pc:sldChg chg="addSp modSp new mod">
        <pc:chgData name="Iswarya Rani Rachepalli" userId="90ff83769964f37c" providerId="LiveId" clId="{316C15D8-92A2-431F-815B-A9777B955723}" dt="2023-10-18T09:50:42.695" v="748" actId="1076"/>
        <pc:sldMkLst>
          <pc:docMk/>
          <pc:sldMk cId="2010628924" sldId="277"/>
        </pc:sldMkLst>
        <pc:spChg chg="add mod">
          <ac:chgData name="Iswarya Rani Rachepalli" userId="90ff83769964f37c" providerId="LiveId" clId="{316C15D8-92A2-431F-815B-A9777B955723}" dt="2023-10-18T09:50:42.695" v="748" actId="1076"/>
          <ac:spMkLst>
            <pc:docMk/>
            <pc:sldMk cId="2010628924" sldId="277"/>
            <ac:spMk id="2" creationId="{89812CCD-EDA8-AFA4-6564-C4BC324BF5FC}"/>
          </ac:spMkLst>
        </pc:spChg>
      </pc:sldChg>
      <pc:sldChg chg="addSp delSp modSp new mod">
        <pc:chgData name="Iswarya Rani Rachepalli" userId="90ff83769964f37c" providerId="LiveId" clId="{316C15D8-92A2-431F-815B-A9777B955723}" dt="2023-10-19T06:27:28.415" v="1669" actId="478"/>
        <pc:sldMkLst>
          <pc:docMk/>
          <pc:sldMk cId="2918923949" sldId="278"/>
        </pc:sldMkLst>
        <pc:spChg chg="add mod">
          <ac:chgData name="Iswarya Rani Rachepalli" userId="90ff83769964f37c" providerId="LiveId" clId="{316C15D8-92A2-431F-815B-A9777B955723}" dt="2023-10-18T09:52:39.096" v="769" actId="20577"/>
          <ac:spMkLst>
            <pc:docMk/>
            <pc:sldMk cId="2918923949" sldId="278"/>
            <ac:spMk id="2" creationId="{5C57BAA3-EC65-A6E5-D698-53CD2B5CF31A}"/>
          </ac:spMkLst>
        </pc:spChg>
        <pc:spChg chg="add del">
          <ac:chgData name="Iswarya Rani Rachepalli" userId="90ff83769964f37c" providerId="LiveId" clId="{316C15D8-92A2-431F-815B-A9777B955723}" dt="2023-10-19T06:27:28.415" v="1669" actId="478"/>
          <ac:spMkLst>
            <pc:docMk/>
            <pc:sldMk cId="2918923949" sldId="278"/>
            <ac:spMk id="3" creationId="{AABAE568-A8B7-12AD-21EA-0823DBCFBF3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5DE5B6-6F4E-4D17-A691-F514121C23B7}"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2496531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DE5B6-6F4E-4D17-A691-F514121C23B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77714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DE5B6-6F4E-4D17-A691-F514121C23B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423436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DE5B6-6F4E-4D17-A691-F514121C23B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E89A4-66DA-46DA-89F0-4BC36FC3B11C}"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6070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DE5B6-6F4E-4D17-A691-F514121C23B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3519558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5DE5B6-6F4E-4D17-A691-F514121C23B7}" type="datetimeFigureOut">
              <a:rPr lang="en-IN" smtClean="0"/>
              <a:t>22-09-2024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1450444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5DE5B6-6F4E-4D17-A691-F514121C23B7}" type="datetimeFigureOut">
              <a:rPr lang="en-IN" smtClean="0"/>
              <a:t>22-09-2024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1150470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DE5B6-6F4E-4D17-A691-F514121C23B7}"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162355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DE5B6-6F4E-4D17-A691-F514121C23B7}"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2367473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DE5B6-6F4E-4D17-A691-F514121C23B7}"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102706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DE5B6-6F4E-4D17-A691-F514121C23B7}" type="datetimeFigureOut">
              <a:rPr lang="en-IN" smtClean="0"/>
              <a:t>22-09-2024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379637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DE5B6-6F4E-4D17-A691-F514121C23B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363371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DE5B6-6F4E-4D17-A691-F514121C23B7}" type="datetimeFigureOut">
              <a:rPr lang="en-IN" smtClean="0"/>
              <a:t>22-09-2024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99919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DE5B6-6F4E-4D17-A691-F514121C23B7}" type="datetimeFigureOut">
              <a:rPr lang="en-IN" smtClean="0"/>
              <a:t>22-09-2024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145988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B5DE5B6-6F4E-4D17-A691-F514121C23B7}" type="datetimeFigureOut">
              <a:rPr lang="en-IN" smtClean="0"/>
              <a:t>22-09-2024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253452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DE5B6-6F4E-4D17-A691-F514121C23B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2542303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DE5B6-6F4E-4D17-A691-F514121C23B7}" type="datetimeFigureOut">
              <a:rPr lang="en-IN" smtClean="0"/>
              <a:t>22-09-2024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CE89A4-66DA-46DA-89F0-4BC36FC3B11C}" type="slidenum">
              <a:rPr lang="en-IN" smtClean="0"/>
              <a:t>‹#›</a:t>
            </a:fld>
            <a:endParaRPr lang="en-IN"/>
          </a:p>
        </p:txBody>
      </p:sp>
    </p:spTree>
    <p:extLst>
      <p:ext uri="{BB962C8B-B14F-4D97-AF65-F5344CB8AC3E}">
        <p14:creationId xmlns:p14="http://schemas.microsoft.com/office/powerpoint/2010/main" val="2579538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B5DE5B6-6F4E-4D17-A691-F514121C23B7}" type="datetimeFigureOut">
              <a:rPr lang="en-IN" smtClean="0"/>
              <a:t>22-09-2024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4CE89A4-66DA-46DA-89F0-4BC36FC3B11C}" type="slidenum">
              <a:rPr lang="en-IN" smtClean="0"/>
              <a:t>‹#›</a:t>
            </a:fld>
            <a:endParaRPr lang="en-IN"/>
          </a:p>
        </p:txBody>
      </p:sp>
    </p:spTree>
    <p:extLst>
      <p:ext uri="{BB962C8B-B14F-4D97-AF65-F5344CB8AC3E}">
        <p14:creationId xmlns:p14="http://schemas.microsoft.com/office/powerpoint/2010/main" val="1463858580"/>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AC64AA-5121-B960-6324-2F30A7C5ED1B}"/>
              </a:ext>
            </a:extLst>
          </p:cNvPr>
          <p:cNvSpPr txBox="1"/>
          <p:nvPr/>
        </p:nvSpPr>
        <p:spPr>
          <a:xfrm>
            <a:off x="812800" y="921901"/>
            <a:ext cx="105664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EFFICIENT ONLINE EXAM GRADING</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F3A4C8-11A7-9211-28FF-9D04D74460FE}"/>
              </a:ext>
            </a:extLst>
          </p:cNvPr>
          <p:cNvSpPr txBox="1"/>
          <p:nvPr/>
        </p:nvSpPr>
        <p:spPr>
          <a:xfrm>
            <a:off x="6888480" y="4048760"/>
            <a:ext cx="4593045"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MEMBERS: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R. ISWARYA RANI – 20091A0556</a:t>
            </a:r>
          </a:p>
          <a:p>
            <a:r>
              <a:rPr lang="en-US" b="1" dirty="0">
                <a:latin typeface="Times New Roman" panose="02020603050405020304" pitchFamily="18" charset="0"/>
                <a:cs typeface="Times New Roman" panose="02020603050405020304" pitchFamily="18" charset="0"/>
              </a:rPr>
              <a:t>	P. SRINIVAS – 20091A05F9</a:t>
            </a:r>
          </a:p>
          <a:p>
            <a:r>
              <a:rPr lang="en-US" b="1" dirty="0">
                <a:latin typeface="Times New Roman" panose="02020603050405020304" pitchFamily="18" charset="0"/>
                <a:cs typeface="Times New Roman" panose="02020603050405020304" pitchFamily="18" charset="0"/>
              </a:rPr>
              <a:t>	S. TAUHEED BASHA – 20091A05H3</a:t>
            </a:r>
          </a:p>
          <a:p>
            <a:r>
              <a:rPr lang="en-US" b="1" dirty="0">
                <a:latin typeface="Times New Roman" panose="02020603050405020304" pitchFamily="18" charset="0"/>
                <a:cs typeface="Times New Roman" panose="02020603050405020304" pitchFamily="18" charset="0"/>
              </a:rPr>
              <a:t>	S. SAMEER – 20091A05D7</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871B3B3-6A64-93CD-AC18-D76FBB0D6A97}"/>
              </a:ext>
            </a:extLst>
          </p:cNvPr>
          <p:cNvSpPr txBox="1"/>
          <p:nvPr/>
        </p:nvSpPr>
        <p:spPr>
          <a:xfrm>
            <a:off x="782321" y="4048760"/>
            <a:ext cx="4521200"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UNDER THE GUIDANCE OF:</a:t>
            </a: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DR. P. PRATHAP NAYUDU </a:t>
            </a:r>
            <a:r>
              <a:rPr lang="en-US" sz="1200" b="1" dirty="0">
                <a:latin typeface="Times New Roman" panose="02020603050405020304" pitchFamily="18" charset="0"/>
                <a:cs typeface="Times New Roman" panose="02020603050405020304" pitchFamily="18" charset="0"/>
              </a:rPr>
              <a:t>M.Tech.,Ph.D.</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ASSOCIATE PROFESSOR</a:t>
            </a:r>
          </a:p>
          <a:p>
            <a:r>
              <a:rPr lang="en-US" b="1" dirty="0">
                <a:latin typeface="Times New Roman" panose="02020603050405020304" pitchFamily="18" charset="0"/>
                <a:cs typeface="Times New Roman" panose="02020603050405020304" pitchFamily="18" charset="0"/>
              </a:rPr>
              <a:t>	DEPARMENT OF CSE</a:t>
            </a:r>
          </a:p>
          <a:p>
            <a:r>
              <a:rPr lang="en-US" b="1" dirty="0">
                <a:latin typeface="Times New Roman" panose="02020603050405020304" pitchFamily="18" charset="0"/>
                <a:cs typeface="Times New Roman" panose="02020603050405020304" pitchFamily="18" charset="0"/>
              </a:rPr>
              <a:t>	RGMCET, NANDYAL</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977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E1D013-91BA-7566-C2B3-BCADD221A6A8}"/>
              </a:ext>
            </a:extLst>
          </p:cNvPr>
          <p:cNvSpPr txBox="1"/>
          <p:nvPr/>
        </p:nvSpPr>
        <p:spPr>
          <a:xfrm>
            <a:off x="975360" y="863600"/>
            <a:ext cx="643128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F07117-5A27-85A8-C0FA-88F8F837B209}"/>
              </a:ext>
            </a:extLst>
          </p:cNvPr>
          <p:cNvSpPr txBox="1"/>
          <p:nvPr/>
        </p:nvSpPr>
        <p:spPr>
          <a:xfrm>
            <a:off x="975360" y="1798320"/>
            <a:ext cx="9743440" cy="2677656"/>
          </a:xfrm>
          <a:prstGeom prst="rect">
            <a:avLst/>
          </a:prstGeom>
          <a:noFill/>
        </p:spPr>
        <p:txBody>
          <a:bodyPr wrap="square" rtlCol="0">
            <a:spAutoFit/>
          </a:bodyPr>
          <a:lstStyle/>
          <a:p>
            <a:pPr algn="just">
              <a:lnSpc>
                <a:spcPct val="15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current state of automated answer evaluation systems for subjective responses faces critical challenges that hinder their effectiveness, transparency, and scalability. To address these limitations, there is an urgent need for an advanced automatic answer checking application that overcomes data scarcity issues, optimizes resource utilization, promotes transparency in grading methodologies, and ensures adaptability to emerging AI techniques. </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18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99C58-B2AD-5A56-23C9-32170D74AF04}"/>
              </a:ext>
            </a:extLst>
          </p:cNvPr>
          <p:cNvSpPr txBox="1"/>
          <p:nvPr/>
        </p:nvSpPr>
        <p:spPr>
          <a:xfrm>
            <a:off x="1066800" y="670560"/>
            <a:ext cx="5740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OBJECTIVES: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97CB4A9-942F-C667-2702-7C8EA43668D1}"/>
              </a:ext>
            </a:extLst>
          </p:cNvPr>
          <p:cNvSpPr txBox="1"/>
          <p:nvPr/>
        </p:nvSpPr>
        <p:spPr>
          <a:xfrm>
            <a:off x="1767840" y="2082800"/>
            <a:ext cx="9580880" cy="224196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solidFill>
                  <a:srgbClr val="374151"/>
                </a:solidFill>
                <a:latin typeface="Times New Roman" panose="02020603050405020304" pitchFamily="18" charset="0"/>
                <a:cs typeface="Times New Roman" panose="02020603050405020304" pitchFamily="18" charset="0"/>
              </a:rPr>
              <a:t>A</a:t>
            </a:r>
            <a:r>
              <a:rPr lang="en-US" sz="2400" b="0" i="0" dirty="0">
                <a:solidFill>
                  <a:srgbClr val="374151"/>
                </a:solidFill>
                <a:effectLst/>
                <a:latin typeface="Times New Roman" panose="02020603050405020304" pitchFamily="18" charset="0"/>
                <a:cs typeface="Times New Roman" panose="02020603050405020304" pitchFamily="18" charset="0"/>
              </a:rPr>
              <a:t>utomatically evaluate and grade subjective answers</a:t>
            </a:r>
          </a:p>
          <a:p>
            <a:pPr marL="342900" indent="-342900" algn="just">
              <a:lnSpc>
                <a:spcPct val="150000"/>
              </a:lnSpc>
              <a:buFont typeface="Wingdings" panose="05000000000000000000" pitchFamily="2" charset="2"/>
              <a:buChar char="Ø"/>
            </a:pPr>
            <a:r>
              <a:rPr lang="en-US" sz="2400" b="0" i="0" dirty="0">
                <a:solidFill>
                  <a:srgbClr val="374151"/>
                </a:solidFill>
                <a:effectLst/>
                <a:latin typeface="Times New Roman" panose="02020603050405020304" pitchFamily="18" charset="0"/>
                <a:cs typeface="Times New Roman" panose="02020603050405020304" pitchFamily="18" charset="0"/>
              </a:rPr>
              <a:t>Ensure the application assesses and scores answers with high precision and accuracy</a:t>
            </a:r>
            <a:endParaRPr lang="en-US" sz="2400" dirty="0">
              <a:solidFill>
                <a:srgbClr val="37415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b="0" i="0" dirty="0">
                <a:solidFill>
                  <a:srgbClr val="374151"/>
                </a:solidFill>
                <a:effectLst/>
                <a:latin typeface="Times New Roman" panose="02020603050405020304" pitchFamily="18" charset="0"/>
                <a:cs typeface="Times New Roman" panose="02020603050405020304" pitchFamily="18" charset="0"/>
              </a:rPr>
              <a:t>Streamline the evaluation process to save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30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81FF2-DB44-1E7C-C75D-4E34A86A4021}"/>
              </a:ext>
            </a:extLst>
          </p:cNvPr>
          <p:cNvSpPr txBox="1"/>
          <p:nvPr/>
        </p:nvSpPr>
        <p:spPr>
          <a:xfrm>
            <a:off x="1107440" y="572005"/>
            <a:ext cx="647192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METHODOLOGIES: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52BA113-0EB1-B913-6A98-B38989AB9EB8}"/>
              </a:ext>
            </a:extLst>
          </p:cNvPr>
          <p:cNvSpPr txBox="1"/>
          <p:nvPr/>
        </p:nvSpPr>
        <p:spPr>
          <a:xfrm>
            <a:off x="1107440" y="1016725"/>
            <a:ext cx="9763760" cy="553997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Requirements Analysis and Specification : </a:t>
            </a:r>
            <a:r>
              <a:rPr lang="en-US" sz="2000" b="0" i="0" dirty="0">
                <a:solidFill>
                  <a:srgbClr val="374151"/>
                </a:solidFill>
                <a:effectLst/>
                <a:latin typeface="Times New Roman" panose="02020603050405020304" pitchFamily="18" charset="0"/>
                <a:cs typeface="Times New Roman" panose="02020603050405020304" pitchFamily="18" charset="0"/>
              </a:rPr>
              <a:t>Gather comprehensive requirements, understanding the needs, and defining the desired features and functionalities of the Automatic Answer Checker.</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Data Collection and Preparation : </a:t>
            </a:r>
            <a:r>
              <a:rPr lang="en-US" sz="2000" b="0" i="0" dirty="0">
                <a:solidFill>
                  <a:srgbClr val="374151"/>
                </a:solidFill>
                <a:effectLst/>
                <a:latin typeface="Times New Roman" panose="02020603050405020304" pitchFamily="18" charset="0"/>
                <a:cs typeface="Times New Roman" panose="02020603050405020304" pitchFamily="18" charset="0"/>
              </a:rPr>
              <a:t>Gather a diverse dataset of questions and corresponding subjective answers for training and testing the AI model. Annotate and preprocess the data to ensure it's suitable for training AI algorithms.</a:t>
            </a:r>
          </a:p>
          <a:p>
            <a:pPr marL="342900" indent="-342900" algn="just">
              <a:lnSpc>
                <a:spcPct val="150000"/>
              </a:lnSpc>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Bidirectional Encoder Representations from Transformers (BERT): </a:t>
            </a:r>
            <a:r>
              <a:rPr lang="en-US" sz="2000" dirty="0">
                <a:latin typeface="Times New Roman" panose="02020603050405020304" pitchFamily="18" charset="0"/>
                <a:cs typeface="Times New Roman" panose="02020603050405020304" pitchFamily="18" charset="0"/>
              </a:rPr>
              <a:t>BERT is a  NLP model that forms the basis of the system.</a:t>
            </a:r>
          </a:p>
          <a:p>
            <a:pPr algn="l"/>
            <a:endParaRPr lang="en-US" b="0" i="0" dirty="0">
              <a:solidFill>
                <a:srgbClr val="374151"/>
              </a:solidFill>
              <a:effectLst/>
              <a:latin typeface="Söhne"/>
            </a:endParaRPr>
          </a:p>
          <a:p>
            <a:endParaRPr lang="en-US" dirty="0"/>
          </a:p>
          <a:p>
            <a:endParaRPr lang="en-IN" dirty="0"/>
          </a:p>
        </p:txBody>
      </p:sp>
    </p:spTree>
    <p:extLst>
      <p:ext uri="{BB962C8B-B14F-4D97-AF65-F5344CB8AC3E}">
        <p14:creationId xmlns:p14="http://schemas.microsoft.com/office/powerpoint/2010/main" val="3672639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6D6798-BF22-8A13-CF5C-6556373CB1C7}"/>
              </a:ext>
            </a:extLst>
          </p:cNvPr>
          <p:cNvSpPr txBox="1"/>
          <p:nvPr/>
        </p:nvSpPr>
        <p:spPr>
          <a:xfrm>
            <a:off x="1306285" y="1607479"/>
            <a:ext cx="9840686" cy="406265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Keyword extraction and highlighting: </a:t>
            </a:r>
            <a:r>
              <a:rPr lang="en-US" sz="2000" dirty="0">
                <a:latin typeface="Times New Roman" panose="02020603050405020304" pitchFamily="18" charset="0"/>
                <a:cs typeface="Times New Roman" panose="02020603050405020304" pitchFamily="18" charset="0"/>
              </a:rPr>
              <a:t>This method extracts keywords from the model answer and the student's answer and highlights them. It helps in providing qualitative feedback and identifying the key points in the answers.</a:t>
            </a:r>
          </a:p>
          <a:p>
            <a:pPr marL="285750" indent="-28575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1" i="0" dirty="0">
                <a:solidFill>
                  <a:schemeClr val="tx1">
                    <a:lumMod val="95000"/>
                    <a:lumOff val="5000"/>
                  </a:schemeClr>
                </a:solidFill>
                <a:effectLst/>
                <a:latin typeface="Times New Roman" panose="02020603050405020304" pitchFamily="18" charset="0"/>
                <a:cs typeface="Times New Roman" panose="02020603050405020304" pitchFamily="18" charset="0"/>
              </a:rPr>
              <a:t>Machine Learning Model Selection : </a:t>
            </a:r>
            <a:r>
              <a:rPr lang="en-US" sz="2000" b="0" i="0" dirty="0">
                <a:solidFill>
                  <a:srgbClr val="374151"/>
                </a:solidFill>
                <a:effectLst/>
                <a:latin typeface="Times New Roman" panose="02020603050405020304" pitchFamily="18" charset="0"/>
                <a:cs typeface="Times New Roman" panose="02020603050405020304" pitchFamily="18" charset="0"/>
              </a:rPr>
              <a:t>Research and select appropriate machine learning models for assessing subjective answers. Models like natural language processing (NLP) techniques, deep learning (e.g., recurrent neural networks, transformers), and similarity algorithms may be considered.</a:t>
            </a:r>
          </a:p>
          <a:p>
            <a:pPr marL="285750" indent="-285750" algn="l">
              <a:buFont typeface="Wingdings" panose="05000000000000000000" pitchFamily="2" charset="2"/>
              <a:buChar char="Ø"/>
            </a:pPr>
            <a:endParaRPr lang="en-US" dirty="0">
              <a:solidFill>
                <a:srgbClr val="374151"/>
              </a:solidFill>
              <a:latin typeface="Söhne"/>
            </a:endParaRPr>
          </a:p>
        </p:txBody>
      </p:sp>
    </p:spTree>
    <p:extLst>
      <p:ext uri="{BB962C8B-B14F-4D97-AF65-F5344CB8AC3E}">
        <p14:creationId xmlns:p14="http://schemas.microsoft.com/office/powerpoint/2010/main" val="354633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6E0201-E43B-E277-0E2A-D8F6DC48F4F2}"/>
              </a:ext>
            </a:extLst>
          </p:cNvPr>
          <p:cNvSpPr txBox="1"/>
          <p:nvPr/>
        </p:nvSpPr>
        <p:spPr>
          <a:xfrm>
            <a:off x="1275806" y="613954"/>
            <a:ext cx="882831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REQUIREMENTS: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08C37D-3DB9-1F86-94FB-D60C08FD21AD}"/>
              </a:ext>
            </a:extLst>
          </p:cNvPr>
          <p:cNvSpPr txBox="1"/>
          <p:nvPr/>
        </p:nvSpPr>
        <p:spPr>
          <a:xfrm>
            <a:off x="1712687" y="1655335"/>
            <a:ext cx="7268754" cy="4739759"/>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SOFTWARE REQUIREMENTS:</a:t>
            </a:r>
          </a:p>
          <a:p>
            <a:endParaRPr lang="en-IN" sz="2000" b="1" dirty="0">
              <a:solidFill>
                <a:srgbClr val="37415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Windows 8 Operating System</a:t>
            </a:r>
          </a:p>
          <a:p>
            <a:pPr marL="342900" indent="-34290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Visual Studio </a:t>
            </a:r>
          </a:p>
          <a:p>
            <a:pPr marL="342900" indent="-34290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Python Programming Language</a:t>
            </a:r>
            <a:endParaRPr lang="en-US" sz="2000" b="1" dirty="0">
              <a:latin typeface="Times New Roman" panose="02020603050405020304" pitchFamily="18" charset="0"/>
              <a:cs typeface="Times New Roman" panose="02020603050405020304" pitchFamily="18" charset="0"/>
            </a:endParaRPr>
          </a:p>
          <a:p>
            <a:endParaRPr lang="en-US" b="1" dirty="0"/>
          </a:p>
          <a:p>
            <a:endParaRPr lang="en-US" b="1" dirty="0"/>
          </a:p>
          <a:p>
            <a:endParaRPr lang="en-IN" b="1" dirty="0"/>
          </a:p>
          <a:p>
            <a:endParaRPr lang="en-IN" b="1" dirty="0"/>
          </a:p>
          <a:p>
            <a:endParaRPr lang="en-IN" b="1" dirty="0"/>
          </a:p>
          <a:p>
            <a:endParaRPr lang="en-IN" b="1" dirty="0"/>
          </a:p>
          <a:p>
            <a:endParaRPr lang="en-IN" b="1" dirty="0"/>
          </a:p>
          <a:p>
            <a:endParaRPr lang="en-IN" b="1" dirty="0"/>
          </a:p>
          <a:p>
            <a:endParaRPr lang="en-IN" b="1" dirty="0"/>
          </a:p>
        </p:txBody>
      </p:sp>
    </p:spTree>
    <p:extLst>
      <p:ext uri="{BB962C8B-B14F-4D97-AF65-F5344CB8AC3E}">
        <p14:creationId xmlns:p14="http://schemas.microsoft.com/office/powerpoint/2010/main" val="356720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5F9144-FE5E-17CE-B05C-224911A86760}"/>
              </a:ext>
            </a:extLst>
          </p:cNvPr>
          <p:cNvSpPr txBox="1"/>
          <p:nvPr/>
        </p:nvSpPr>
        <p:spPr>
          <a:xfrm>
            <a:off x="1219200" y="864326"/>
            <a:ext cx="595448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HARDWARE REQUIREMENTS: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EE19188-DDE0-7D91-8E1E-19620F2C60CA}"/>
              </a:ext>
            </a:extLst>
          </p:cNvPr>
          <p:cNvSpPr txBox="1"/>
          <p:nvPr/>
        </p:nvSpPr>
        <p:spPr>
          <a:xfrm>
            <a:off x="2336800" y="1941597"/>
            <a:ext cx="8534400" cy="175432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Memory(8GB RAM)</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Computing Hardware</a:t>
            </a:r>
          </a:p>
          <a:p>
            <a:pPr marL="342900" indent="-342900" algn="just">
              <a:lnSpc>
                <a:spcPct val="150000"/>
              </a:lnSpc>
              <a:buFont typeface="Wingdings" panose="05000000000000000000" pitchFamily="2" charset="2"/>
              <a:buChar char="Ø"/>
            </a:pPr>
            <a:r>
              <a:rPr lang="en-US" sz="2000" b="1" i="0" dirty="0">
                <a:effectLst/>
                <a:latin typeface="Times New Roman" panose="02020603050405020304" pitchFamily="18" charset="0"/>
                <a:cs typeface="Times New Roman" panose="02020603050405020304" pitchFamily="18" charset="0"/>
              </a:rPr>
              <a:t>Internet Connectivity</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86189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A3B4C-5AD0-1AA0-A89E-B9859CE89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960" y="901418"/>
            <a:ext cx="4958080" cy="5661942"/>
          </a:xfrm>
          <a:prstGeom prst="rect">
            <a:avLst/>
          </a:prstGeom>
        </p:spPr>
      </p:pic>
      <p:sp>
        <p:nvSpPr>
          <p:cNvPr id="6" name="TextBox 5">
            <a:extLst>
              <a:ext uri="{FF2B5EF4-FFF2-40B4-BE49-F238E27FC236}">
                <a16:creationId xmlns:a16="http://schemas.microsoft.com/office/drawing/2014/main" id="{3A19AF75-4EC3-27FD-45D8-A39523E58A1D}"/>
              </a:ext>
            </a:extLst>
          </p:cNvPr>
          <p:cNvSpPr txBox="1"/>
          <p:nvPr/>
        </p:nvSpPr>
        <p:spPr>
          <a:xfrm>
            <a:off x="751840" y="294640"/>
            <a:ext cx="48768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SYSTEM ARCHITECTURE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9136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EA2FA-5A02-C188-EA3B-1FD752CDAA74}"/>
              </a:ext>
            </a:extLst>
          </p:cNvPr>
          <p:cNvSpPr txBox="1"/>
          <p:nvPr/>
        </p:nvSpPr>
        <p:spPr>
          <a:xfrm>
            <a:off x="1290320" y="650240"/>
            <a:ext cx="54356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MODULES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CB7E63-8021-3231-6864-E16BB98E87B3}"/>
              </a:ext>
            </a:extLst>
          </p:cNvPr>
          <p:cNvSpPr txBox="1"/>
          <p:nvPr/>
        </p:nvSpPr>
        <p:spPr>
          <a:xfrm>
            <a:off x="1127760" y="1563841"/>
            <a:ext cx="9255760" cy="373031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Preprocessing Module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includes tokenization, lowercasing, removing stop words, punctuation, and special characters, as well as stemming or lemmatization.</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Feature Extraction Module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extracts relevant features from the preprocessed text that can be used as input to the machine learning models.</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Machine Learning Model Module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BERT is a pretrained language model that can be fine-tuned to solve specific problem.</a:t>
            </a:r>
            <a:r>
              <a:rPr lang="en-US" sz="2000" dirty="0"/>
              <a:t> </a:t>
            </a:r>
          </a:p>
          <a:p>
            <a:pPr marL="342900" indent="-34290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Training Module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module is responsible for training the machine learning models using labeled training data. </a:t>
            </a:r>
          </a:p>
        </p:txBody>
      </p:sp>
    </p:spTree>
    <p:extLst>
      <p:ext uri="{BB962C8B-B14F-4D97-AF65-F5344CB8AC3E}">
        <p14:creationId xmlns:p14="http://schemas.microsoft.com/office/powerpoint/2010/main" val="3069937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9CA6CE-394C-C94D-E859-F193F19E37A0}"/>
              </a:ext>
            </a:extLst>
          </p:cNvPr>
          <p:cNvSpPr txBox="1"/>
          <p:nvPr/>
        </p:nvSpPr>
        <p:spPr>
          <a:xfrm>
            <a:off x="1026160" y="1332646"/>
            <a:ext cx="9855200" cy="280698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Evaluation Module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module evaluates the performance of the trained models using evaluation metrics such as accuracy, precision, recall, F1-score, or Mean Squared Error (MSE), depending on the specific task and requirements.</a:t>
            </a: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Integration Module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Once trained and evaluated, the machine learning models need to be integrated into an application or system where they can receive input responses, perform evaluation, and output results.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287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80AE5F-D605-99CF-EED3-3F68D4E89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837" y="1010049"/>
            <a:ext cx="5182323" cy="5792008"/>
          </a:xfrm>
          <a:prstGeom prst="rect">
            <a:avLst/>
          </a:prstGeom>
        </p:spPr>
      </p:pic>
      <p:sp>
        <p:nvSpPr>
          <p:cNvPr id="4" name="TextBox 3">
            <a:extLst>
              <a:ext uri="{FF2B5EF4-FFF2-40B4-BE49-F238E27FC236}">
                <a16:creationId xmlns:a16="http://schemas.microsoft.com/office/drawing/2014/main" id="{5224C1C5-119E-C754-3F6B-62AE2B82B7C3}"/>
              </a:ext>
            </a:extLst>
          </p:cNvPr>
          <p:cNvSpPr txBox="1"/>
          <p:nvPr/>
        </p:nvSpPr>
        <p:spPr>
          <a:xfrm>
            <a:off x="1016000" y="486829"/>
            <a:ext cx="39116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SYSTEM DESIGN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10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003C58-818E-1F78-1517-86253124CA6C}"/>
              </a:ext>
            </a:extLst>
          </p:cNvPr>
          <p:cNvSpPr txBox="1"/>
          <p:nvPr/>
        </p:nvSpPr>
        <p:spPr>
          <a:xfrm>
            <a:off x="1071880" y="591065"/>
            <a:ext cx="66548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CONTENTS:</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B43212E-9F91-C54E-128A-85DAC037728B}"/>
              </a:ext>
            </a:extLst>
          </p:cNvPr>
          <p:cNvSpPr txBox="1"/>
          <p:nvPr/>
        </p:nvSpPr>
        <p:spPr>
          <a:xfrm>
            <a:off x="1945640" y="1225689"/>
            <a:ext cx="7599680" cy="526297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Abstract</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Introduction</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Literature Review</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Problem Statement</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Objectives</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Methodologies</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Requirements</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System Architecture</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Modules</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Implementation</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System Design</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Overview</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cs typeface="Times New Roman" panose="02020603050405020304" pitchFamily="18" charset="0"/>
              </a:rPr>
              <a:t>References</a:t>
            </a:r>
          </a:p>
          <a:p>
            <a:endParaRPr lang="en-IN" sz="2400" dirty="0"/>
          </a:p>
        </p:txBody>
      </p:sp>
    </p:spTree>
    <p:extLst>
      <p:ext uri="{BB962C8B-B14F-4D97-AF65-F5344CB8AC3E}">
        <p14:creationId xmlns:p14="http://schemas.microsoft.com/office/powerpoint/2010/main" val="2449463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3D2F857-306D-24E6-E454-5A26ABB28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8" y="1357313"/>
            <a:ext cx="8315325" cy="48199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3C963D-6921-8D06-303C-D15B816076B5}"/>
              </a:ext>
            </a:extLst>
          </p:cNvPr>
          <p:cNvSpPr txBox="1"/>
          <p:nvPr/>
        </p:nvSpPr>
        <p:spPr>
          <a:xfrm>
            <a:off x="975360" y="680720"/>
            <a:ext cx="4318000"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IMPLEMENTATION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93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DB882F3-6CE9-2119-79B1-0758A33FD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983" y="736600"/>
            <a:ext cx="8296275" cy="538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245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3FBABFD-D942-86AE-F7C2-1046A8626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961" y="1257300"/>
            <a:ext cx="9133840" cy="5062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000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2A14B8-A766-D5F8-8B48-9C43C56599E6}"/>
              </a:ext>
            </a:extLst>
          </p:cNvPr>
          <p:cNvSpPr txBox="1"/>
          <p:nvPr/>
        </p:nvSpPr>
        <p:spPr>
          <a:xfrm>
            <a:off x="1137920" y="742544"/>
            <a:ext cx="577088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OVERVIEW</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50750A8-5A7E-C931-F1F4-E1997BA67929}"/>
              </a:ext>
            </a:extLst>
          </p:cNvPr>
          <p:cNvSpPr txBox="1"/>
          <p:nvPr/>
        </p:nvSpPr>
        <p:spPr>
          <a:xfrm>
            <a:off x="1290320" y="1563841"/>
            <a:ext cx="8910320" cy="4191981"/>
          </a:xfrm>
          <a:prstGeom prst="rect">
            <a:avLst/>
          </a:prstGeom>
          <a:noFill/>
        </p:spPr>
        <p:txBody>
          <a:bodyPr wrap="square" rtlCol="0">
            <a:sp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software represents a significant advancement in online exam assessment by integrating sophisticated AI algorithms.</a:t>
            </a:r>
          </a:p>
          <a:p>
            <a:pPr marL="342900" indent="-342900" algn="just">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It assesses subjective responses with human-like precision, using advanced algorithms for response similarity and relevance instead of exact word matches.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innovation enhances grading efficiency and accuracy, closely resembling the nuanced assessment process conducted by human evaluators.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leveraging AI-driven technology, the system ensures fairness and reliability in evaluating subjective answers</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21592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672B87-E234-B633-7637-58561DAA17D9}"/>
              </a:ext>
            </a:extLst>
          </p:cNvPr>
          <p:cNvSpPr txBox="1"/>
          <p:nvPr/>
        </p:nvSpPr>
        <p:spPr>
          <a:xfrm>
            <a:off x="1371600" y="896630"/>
            <a:ext cx="586232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55A09E-015B-D885-3AD5-C1C818C4CA70}"/>
              </a:ext>
            </a:extLst>
          </p:cNvPr>
          <p:cNvSpPr txBox="1"/>
          <p:nvPr/>
        </p:nvSpPr>
        <p:spPr>
          <a:xfrm>
            <a:off x="1371600" y="1676400"/>
            <a:ext cx="8971280" cy="461664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 F. Bashir, H. Arshad, A. R. Javed, N. </a:t>
            </a:r>
            <a:r>
              <a:rPr lang="en-US" sz="2000" dirty="0" err="1">
                <a:latin typeface="Times New Roman" panose="02020603050405020304" pitchFamily="18" charset="0"/>
                <a:cs typeface="Times New Roman" panose="02020603050405020304" pitchFamily="18" charset="0"/>
              </a:rPr>
              <a:t>Kryvinska</a:t>
            </a:r>
            <a:r>
              <a:rPr lang="en-US" sz="2000" dirty="0">
                <a:latin typeface="Times New Roman" panose="02020603050405020304" pitchFamily="18" charset="0"/>
                <a:cs typeface="Times New Roman" panose="02020603050405020304" pitchFamily="18" charset="0"/>
              </a:rPr>
              <a:t> and S. S. Band, "Subjective Answers Evaluation Using Machine Learning and Natural Language Processing," in IEEE Access, vol. 9, pp. 158972-158983, 2021,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10.1109/ACCESS.2021.3130902.</a:t>
            </a:r>
          </a:p>
          <a:p>
            <a:pPr marL="285750" indent="-285750" algn="just">
              <a:lnSpc>
                <a:spcPct val="150000"/>
              </a:lnSpc>
              <a:buFont typeface="Wingdings" panose="05000000000000000000" pitchFamily="2" charset="2"/>
              <a:buChar char="Ø"/>
            </a:pPr>
            <a:r>
              <a:rPr lang="en-IN" sz="2000" b="0" i="0" dirty="0">
                <a:solidFill>
                  <a:srgbClr val="222222"/>
                </a:solidFill>
                <a:effectLst/>
                <a:latin typeface="Times New Roman" panose="02020603050405020304" pitchFamily="18" charset="0"/>
                <a:cs typeface="Times New Roman" panose="02020603050405020304" pitchFamily="18" charset="0"/>
              </a:rPr>
              <a:t>Kumari, Vijay, Prachi Godbole, and </a:t>
            </a:r>
            <a:r>
              <a:rPr lang="en-IN" sz="2000" b="0" i="0" dirty="0" err="1">
                <a:solidFill>
                  <a:srgbClr val="222222"/>
                </a:solidFill>
                <a:effectLst/>
                <a:latin typeface="Times New Roman" panose="02020603050405020304" pitchFamily="18" charset="0"/>
                <a:cs typeface="Times New Roman" panose="02020603050405020304" pitchFamily="18" charset="0"/>
              </a:rPr>
              <a:t>Yashvardhan</a:t>
            </a:r>
            <a:r>
              <a:rPr lang="en-IN" sz="2000" b="0" i="0" dirty="0">
                <a:solidFill>
                  <a:srgbClr val="222222"/>
                </a:solidFill>
                <a:effectLst/>
                <a:latin typeface="Times New Roman" panose="02020603050405020304" pitchFamily="18" charset="0"/>
                <a:cs typeface="Times New Roman" panose="02020603050405020304" pitchFamily="18" charset="0"/>
              </a:rPr>
              <a:t> Sharma. "Automatic Subjective Answer Evaluation." (2023).</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000" b="0" i="0" dirty="0">
                <a:solidFill>
                  <a:srgbClr val="222222"/>
                </a:solidFill>
                <a:effectLst/>
                <a:latin typeface="Times New Roman" panose="02020603050405020304" pitchFamily="18" charset="0"/>
                <a:cs typeface="Times New Roman" panose="02020603050405020304" pitchFamily="18" charset="0"/>
              </a:rPr>
              <a:t>Bharambe, Nandita, Pooja Barhate, and Prachi Dhannawat. "Automatic answer evaluation using machine learning." </a:t>
            </a:r>
            <a:r>
              <a:rPr lang="en-IN" sz="2000" b="0" i="1" dirty="0">
                <a:solidFill>
                  <a:srgbClr val="222222"/>
                </a:solidFill>
                <a:effectLst/>
                <a:latin typeface="Times New Roman" panose="02020603050405020304" pitchFamily="18" charset="0"/>
                <a:cs typeface="Times New Roman" panose="02020603050405020304" pitchFamily="18" charset="0"/>
              </a:rPr>
              <a:t>Int. J. Inf. Technol.(IJIT)</a:t>
            </a:r>
            <a:r>
              <a:rPr lang="en-IN" sz="2000" b="0" i="0" dirty="0">
                <a:solidFill>
                  <a:srgbClr val="222222"/>
                </a:solidFill>
                <a:effectLst/>
                <a:latin typeface="Times New Roman" panose="02020603050405020304" pitchFamily="18" charset="0"/>
                <a:cs typeface="Times New Roman" panose="02020603050405020304" pitchFamily="18" charset="0"/>
              </a:rPr>
              <a:t> 7.2 (2021).</a:t>
            </a:r>
            <a:endParaRPr lang="en-IN" sz="20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2814373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5543CF-2CBE-E458-72C0-9E08380C683D}"/>
              </a:ext>
            </a:extLst>
          </p:cNvPr>
          <p:cNvSpPr txBox="1"/>
          <p:nvPr/>
        </p:nvSpPr>
        <p:spPr>
          <a:xfrm>
            <a:off x="1330960" y="1422400"/>
            <a:ext cx="8981440" cy="37805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b="0" i="0" dirty="0" err="1">
                <a:solidFill>
                  <a:srgbClr val="222222"/>
                </a:solidFill>
                <a:effectLst/>
                <a:latin typeface="Arial" panose="020B0604020202020204" pitchFamily="34" charset="0"/>
              </a:rPr>
              <a:t>Sakhapara</a:t>
            </a:r>
            <a:r>
              <a:rPr lang="en-IN" b="0" i="0" dirty="0">
                <a:solidFill>
                  <a:srgbClr val="222222"/>
                </a:solidFill>
                <a:effectLst/>
                <a:latin typeface="Arial" panose="020B0604020202020204" pitchFamily="34" charset="0"/>
              </a:rPr>
              <a:t>, Avani, et al. "Subjective answer grader system based on machine learning." </a:t>
            </a:r>
            <a:r>
              <a:rPr lang="en-IN" b="0" i="1" dirty="0">
                <a:solidFill>
                  <a:srgbClr val="222222"/>
                </a:solidFill>
                <a:effectLst/>
                <a:latin typeface="Arial" panose="020B0604020202020204" pitchFamily="34" charset="0"/>
              </a:rPr>
              <a:t>Soft Computing and Signal Processing: Proceedings of ICSCSP 2018, Volume 2</a:t>
            </a:r>
            <a:r>
              <a:rPr lang="en-IN" b="0" i="0" dirty="0">
                <a:solidFill>
                  <a:srgbClr val="222222"/>
                </a:solidFill>
                <a:effectLst/>
                <a:latin typeface="Arial" panose="020B0604020202020204" pitchFamily="34" charset="0"/>
              </a:rPr>
              <a:t>. Springer Singapore, 2019.</a:t>
            </a:r>
          </a:p>
          <a:p>
            <a:pPr marL="285750" indent="-285750" algn="just">
              <a:lnSpc>
                <a:spcPct val="150000"/>
              </a:lnSpc>
              <a:buFont typeface="Wingdings" panose="05000000000000000000" pitchFamily="2" charset="2"/>
              <a:buChar char="Ø"/>
            </a:pPr>
            <a:r>
              <a:rPr lang="en-US" b="0" i="0" dirty="0" err="1">
                <a:solidFill>
                  <a:srgbClr val="222222"/>
                </a:solidFill>
                <a:effectLst/>
                <a:latin typeface="Arial" panose="020B0604020202020204" pitchFamily="34" charset="0"/>
              </a:rPr>
              <a:t>Ghavat</a:t>
            </a:r>
            <a:r>
              <a:rPr lang="en-US" b="0" i="0" dirty="0">
                <a:solidFill>
                  <a:srgbClr val="222222"/>
                </a:solidFill>
                <a:effectLst/>
                <a:latin typeface="Arial" panose="020B0604020202020204" pitchFamily="34" charset="0"/>
              </a:rPr>
              <a:t>, A. K., et al. "AI based symmetric answer evaluation system for descriptive answering." </a:t>
            </a:r>
            <a:r>
              <a:rPr lang="en-US" b="0" i="1" dirty="0">
                <a:solidFill>
                  <a:srgbClr val="222222"/>
                </a:solidFill>
                <a:effectLst/>
                <a:latin typeface="Arial" panose="020B0604020202020204" pitchFamily="34" charset="0"/>
              </a:rPr>
              <a:t>International Research Journal of Modernization in Engineering Technology and Science (IRJMETS)</a:t>
            </a:r>
            <a:r>
              <a:rPr lang="en-US" b="0" i="0" dirty="0">
                <a:solidFill>
                  <a:srgbClr val="222222"/>
                </a:solidFill>
                <a:effectLst/>
                <a:latin typeface="Arial" panose="020B0604020202020204" pitchFamily="34" charset="0"/>
              </a:rPr>
              <a:t> 2.03 (2020).</a:t>
            </a:r>
            <a:endParaRPr lang="en-IN" dirty="0">
              <a:solidFill>
                <a:srgbClr val="222222"/>
              </a:solidFill>
              <a:latin typeface="Arial" panose="020B0604020202020204" pitchFamily="34" charset="0"/>
            </a:endParaRPr>
          </a:p>
          <a:p>
            <a:pPr marL="285750" indent="-285750" algn="just">
              <a:lnSpc>
                <a:spcPct val="150000"/>
              </a:lnSpc>
              <a:buFont typeface="Wingdings" panose="05000000000000000000" pitchFamily="2" charset="2"/>
              <a:buChar char="Ø"/>
            </a:pPr>
            <a:r>
              <a:rPr lang="en-IN" b="0" i="0" dirty="0">
                <a:solidFill>
                  <a:srgbClr val="222222"/>
                </a:solidFill>
                <a:effectLst/>
                <a:latin typeface="Arial" panose="020B0604020202020204" pitchFamily="34" charset="0"/>
              </a:rPr>
              <a:t>Jagadamba, G. "Online subjective answer verifying system using artificial intelligence." </a:t>
            </a:r>
            <a:r>
              <a:rPr lang="en-IN" b="0" i="1" dirty="0">
                <a:solidFill>
                  <a:srgbClr val="222222"/>
                </a:solidFill>
                <a:effectLst/>
                <a:latin typeface="Arial" panose="020B0604020202020204" pitchFamily="34" charset="0"/>
              </a:rPr>
              <a:t>2020 Fourth International Conference on I-SMAC (IoT in Social, Mobile, Analytics and Cloud)(I-SMAC)</a:t>
            </a:r>
            <a:r>
              <a:rPr lang="en-IN" b="0" i="0" dirty="0">
                <a:solidFill>
                  <a:srgbClr val="222222"/>
                </a:solidFill>
                <a:effectLst/>
                <a:latin typeface="Arial" panose="020B0604020202020204" pitchFamily="34" charset="0"/>
              </a:rPr>
              <a:t>. IEEE, 2020.</a:t>
            </a:r>
          </a:p>
        </p:txBody>
      </p:sp>
    </p:spTree>
    <p:extLst>
      <p:ext uri="{BB962C8B-B14F-4D97-AF65-F5344CB8AC3E}">
        <p14:creationId xmlns:p14="http://schemas.microsoft.com/office/powerpoint/2010/main" val="3887541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57BAA3-EC65-A6E5-D698-53CD2B5CF31A}"/>
              </a:ext>
            </a:extLst>
          </p:cNvPr>
          <p:cNvSpPr txBox="1"/>
          <p:nvPr/>
        </p:nvSpPr>
        <p:spPr>
          <a:xfrm>
            <a:off x="2621280" y="2540000"/>
            <a:ext cx="8625840" cy="1569660"/>
          </a:xfrm>
          <a:prstGeom prst="rect">
            <a:avLst/>
          </a:prstGeom>
          <a:noFill/>
        </p:spPr>
        <p:txBody>
          <a:bodyPr wrap="square" rtlCol="0">
            <a:spAutoFit/>
          </a:bodyPr>
          <a:lstStyle/>
          <a:p>
            <a:r>
              <a:rPr lang="en-US" sz="9600" dirty="0">
                <a:latin typeface="Gabriola" panose="04040605051002020D02" pitchFamily="82" charset="0"/>
              </a:rPr>
              <a:t>ANY QUERIES ?</a:t>
            </a:r>
            <a:endParaRPr lang="en-IN" sz="9600" dirty="0">
              <a:latin typeface="Gabriola" panose="04040605051002020D02" pitchFamily="82" charset="0"/>
            </a:endParaRPr>
          </a:p>
        </p:txBody>
      </p:sp>
    </p:spTree>
    <p:extLst>
      <p:ext uri="{BB962C8B-B14F-4D97-AF65-F5344CB8AC3E}">
        <p14:creationId xmlns:p14="http://schemas.microsoft.com/office/powerpoint/2010/main" val="2918923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12CCD-EDA8-AFA4-6564-C4BC324BF5FC}"/>
              </a:ext>
            </a:extLst>
          </p:cNvPr>
          <p:cNvSpPr txBox="1"/>
          <p:nvPr/>
        </p:nvSpPr>
        <p:spPr>
          <a:xfrm rot="20192284">
            <a:off x="2001520" y="1981200"/>
            <a:ext cx="9773920" cy="1569660"/>
          </a:xfrm>
          <a:prstGeom prst="rect">
            <a:avLst/>
          </a:prstGeom>
          <a:noFill/>
        </p:spPr>
        <p:txBody>
          <a:bodyPr wrap="square" rtlCol="0">
            <a:spAutoFit/>
          </a:bodyPr>
          <a:lstStyle/>
          <a:p>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201062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97E242-AF20-6CB8-5BDD-1CF5AC298132}"/>
              </a:ext>
            </a:extLst>
          </p:cNvPr>
          <p:cNvSpPr txBox="1"/>
          <p:nvPr/>
        </p:nvSpPr>
        <p:spPr>
          <a:xfrm>
            <a:off x="1066800" y="835164"/>
            <a:ext cx="4805680" cy="80021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ABSTRACT:</a:t>
            </a:r>
          </a:p>
          <a:p>
            <a:endParaRPr lang="en-IN" dirty="0"/>
          </a:p>
        </p:txBody>
      </p:sp>
      <p:sp>
        <p:nvSpPr>
          <p:cNvPr id="3" name="TextBox 2">
            <a:extLst>
              <a:ext uri="{FF2B5EF4-FFF2-40B4-BE49-F238E27FC236}">
                <a16:creationId xmlns:a16="http://schemas.microsoft.com/office/drawing/2014/main" id="{954C6F1C-7645-A4D3-691C-E745E33C469F}"/>
              </a:ext>
            </a:extLst>
          </p:cNvPr>
          <p:cNvSpPr txBox="1"/>
          <p:nvPr/>
        </p:nvSpPr>
        <p:spPr>
          <a:xfrm>
            <a:off x="640080" y="1428052"/>
            <a:ext cx="11084560" cy="465941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proposes a sophisticated software solution designed to assess and score subjective answers with human-like precision in online examinations.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application is tailored to evaluate written responses provided by users and assign marks based on a comparison with predefined correct answers stored in a database.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feature is accessible to administrators who can input questions and corresponding subjective answers, which are stored as notepad files within the system.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a user takes an online test, they are presented with questions and a designated area to enter their responses.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Once the user submits their answers, the system employs artificial intelligence sensors to compare the user's response with the original answer stored in the database.</a:t>
            </a:r>
          </a:p>
        </p:txBody>
      </p:sp>
    </p:spTree>
    <p:extLst>
      <p:ext uri="{BB962C8B-B14F-4D97-AF65-F5344CB8AC3E}">
        <p14:creationId xmlns:p14="http://schemas.microsoft.com/office/powerpoint/2010/main" val="158906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8CA77B-5D1C-6142-B50C-E93BAF7CAB35}"/>
              </a:ext>
            </a:extLst>
          </p:cNvPr>
          <p:cNvSpPr txBox="1"/>
          <p:nvPr/>
        </p:nvSpPr>
        <p:spPr>
          <a:xfrm>
            <a:off x="650240" y="1747161"/>
            <a:ext cx="10485120" cy="326865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Notably, the system does not demand an exact word-for-word match between the user's response and the reference answer. Instead, it employs advanced algorithms to assess the similarity and relevance of the responses, emulating the assessment process conducted by human evaluators.</a:t>
            </a: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system offers a reliable and efficient means of evaluating subjective answers, ensuring             fairness and accuracy in online examinations.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harnessing artificial intelligence, it mimics human evaluation processes, providing a robust solution for grading subjective responses in online assessments.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91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A0B388-C22E-3ED7-FE52-7AC300F132B2}"/>
              </a:ext>
            </a:extLst>
          </p:cNvPr>
          <p:cNvSpPr txBox="1"/>
          <p:nvPr/>
        </p:nvSpPr>
        <p:spPr>
          <a:xfrm>
            <a:off x="944879" y="779017"/>
            <a:ext cx="979206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 TO ARTIFICIAL INTELLIGENCE</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2CCEC1-A584-18C9-DB37-A283F52E0C3F}"/>
              </a:ext>
            </a:extLst>
          </p:cNvPr>
          <p:cNvSpPr txBox="1"/>
          <p:nvPr/>
        </p:nvSpPr>
        <p:spPr>
          <a:xfrm>
            <a:off x="802640" y="1493520"/>
            <a:ext cx="5974080" cy="465364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Artificial Intelligence (AI) is a broad field of computer science that focuses on creating systems and machines capable of performing tasks that typically require human intelligence.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 aims to develop algorithms and models that enable machines to learn, reason, problem-solve, perceive, and communicate in ways similar to how humans do.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ultimate goal is to simulate human-like intelligence or to create machines that can out perform humans in specific cognitive tasks.</a:t>
            </a:r>
            <a:endParaRPr lang="en-IN" sz="2000" dirty="0">
              <a:latin typeface="Times New Roman" panose="02020603050405020304" pitchFamily="18" charset="0"/>
              <a:cs typeface="Times New Roman" panose="02020603050405020304" pitchFamily="18" charset="0"/>
            </a:endParaRPr>
          </a:p>
        </p:txBody>
      </p:sp>
      <p:pic>
        <p:nvPicPr>
          <p:cNvPr id="1028" name="Picture 4" descr="Artificial Intelligence(AI). | PPT">
            <a:extLst>
              <a:ext uri="{FF2B5EF4-FFF2-40B4-BE49-F238E27FC236}">
                <a16:creationId xmlns:a16="http://schemas.microsoft.com/office/drawing/2014/main" id="{E508A225-C5D2-F4D7-9EFB-1B3992451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9281" y="1593533"/>
            <a:ext cx="4795520" cy="2653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12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A25DD2-E232-BC91-4F39-F1263B3A3FC2}"/>
              </a:ext>
            </a:extLst>
          </p:cNvPr>
          <p:cNvSpPr txBox="1"/>
          <p:nvPr/>
        </p:nvSpPr>
        <p:spPr>
          <a:xfrm>
            <a:off x="1635760" y="846533"/>
            <a:ext cx="80264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FEATURES OF AI:</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7E2A79-B77C-D00E-8C09-A6098F6ACB03}"/>
              </a:ext>
            </a:extLst>
          </p:cNvPr>
          <p:cNvSpPr txBox="1"/>
          <p:nvPr/>
        </p:nvSpPr>
        <p:spPr>
          <a:xfrm>
            <a:off x="1635760" y="1361440"/>
            <a:ext cx="8107680" cy="465941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Learning </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Reasoning</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Problem Solving</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Perception</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Natural Language Processing</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Adaptability</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Autonomy</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Interaction </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Prediction</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Self Correction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94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BA0415-8C80-6697-CD0B-E1EA37AE1E6E}"/>
              </a:ext>
            </a:extLst>
          </p:cNvPr>
          <p:cNvSpPr txBox="1"/>
          <p:nvPr/>
        </p:nvSpPr>
        <p:spPr>
          <a:xfrm>
            <a:off x="1190171" y="1180737"/>
            <a:ext cx="8958943" cy="38472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APPLICATIONS:</a:t>
            </a:r>
          </a:p>
          <a:p>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Self Driving Cars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Boston Dynamics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Navigation Systems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ASIMO</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Chatbots</a:t>
            </a:r>
          </a:p>
          <a:p>
            <a:pPr marL="285750" indent="-28575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Human vs Computer Games</a:t>
            </a:r>
          </a:p>
          <a:p>
            <a:endParaRPr lang="en-IN" dirty="0"/>
          </a:p>
        </p:txBody>
      </p:sp>
    </p:spTree>
    <p:extLst>
      <p:ext uri="{BB962C8B-B14F-4D97-AF65-F5344CB8AC3E}">
        <p14:creationId xmlns:p14="http://schemas.microsoft.com/office/powerpoint/2010/main" val="145873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3D0D6-A013-8E66-2AD4-AFEAC587DBD6}"/>
              </a:ext>
            </a:extLst>
          </p:cNvPr>
          <p:cNvSpPr txBox="1"/>
          <p:nvPr/>
        </p:nvSpPr>
        <p:spPr>
          <a:xfrm>
            <a:off x="3444240" y="236572"/>
            <a:ext cx="668528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21CAA5C4-9B44-CE5F-7AF5-54D301091FCE}"/>
              </a:ext>
            </a:extLst>
          </p:cNvPr>
          <p:cNvGraphicFramePr>
            <a:graphicFrameLocks noGrp="1"/>
          </p:cNvGraphicFramePr>
          <p:nvPr>
            <p:extLst>
              <p:ext uri="{D42A27DB-BD31-4B8C-83A1-F6EECF244321}">
                <p14:modId xmlns:p14="http://schemas.microsoft.com/office/powerpoint/2010/main" val="2994848727"/>
              </p:ext>
            </p:extLst>
          </p:nvPr>
        </p:nvGraphicFramePr>
        <p:xfrm>
          <a:off x="904240" y="1016731"/>
          <a:ext cx="10790873" cy="5627776"/>
        </p:xfrm>
        <a:graphic>
          <a:graphicData uri="http://schemas.openxmlformats.org/drawingml/2006/table">
            <a:tbl>
              <a:tblPr firstRow="1" bandRow="1">
                <a:tableStyleId>{5DA37D80-6434-44D0-A028-1B22A696006F}</a:tableStyleId>
              </a:tblPr>
              <a:tblGrid>
                <a:gridCol w="721360">
                  <a:extLst>
                    <a:ext uri="{9D8B030D-6E8A-4147-A177-3AD203B41FA5}">
                      <a16:colId xmlns:a16="http://schemas.microsoft.com/office/drawing/2014/main" val="2635863775"/>
                    </a:ext>
                  </a:extLst>
                </a:gridCol>
                <a:gridCol w="2509520">
                  <a:extLst>
                    <a:ext uri="{9D8B030D-6E8A-4147-A177-3AD203B41FA5}">
                      <a16:colId xmlns:a16="http://schemas.microsoft.com/office/drawing/2014/main" val="743784925"/>
                    </a:ext>
                  </a:extLst>
                </a:gridCol>
                <a:gridCol w="1291271">
                  <a:extLst>
                    <a:ext uri="{9D8B030D-6E8A-4147-A177-3AD203B41FA5}">
                      <a16:colId xmlns:a16="http://schemas.microsoft.com/office/drawing/2014/main" val="2348885945"/>
                    </a:ext>
                  </a:extLst>
                </a:gridCol>
                <a:gridCol w="1462089">
                  <a:extLst>
                    <a:ext uri="{9D8B030D-6E8A-4147-A177-3AD203B41FA5}">
                      <a16:colId xmlns:a16="http://schemas.microsoft.com/office/drawing/2014/main" val="3148975001"/>
                    </a:ext>
                  </a:extLst>
                </a:gridCol>
                <a:gridCol w="2387600">
                  <a:extLst>
                    <a:ext uri="{9D8B030D-6E8A-4147-A177-3AD203B41FA5}">
                      <a16:colId xmlns:a16="http://schemas.microsoft.com/office/drawing/2014/main" val="3662916675"/>
                    </a:ext>
                  </a:extLst>
                </a:gridCol>
                <a:gridCol w="2419033">
                  <a:extLst>
                    <a:ext uri="{9D8B030D-6E8A-4147-A177-3AD203B41FA5}">
                      <a16:colId xmlns:a16="http://schemas.microsoft.com/office/drawing/2014/main" val="1009785977"/>
                    </a:ext>
                  </a:extLst>
                </a:gridCol>
              </a:tblGrid>
              <a:tr h="0">
                <a:tc>
                  <a:txBody>
                    <a:bodyPr/>
                    <a:lstStyle/>
                    <a:p>
                      <a:r>
                        <a:rPr lang="en-US">
                          <a:solidFill>
                            <a:schemeClr val="tx2">
                              <a:lumMod val="10000"/>
                            </a:schemeClr>
                          </a:solidFill>
                          <a:latin typeface="Times New Roman" panose="02020603050405020304" pitchFamily="18" charset="0"/>
                          <a:cs typeface="Times New Roman" panose="02020603050405020304" pitchFamily="18" charset="0"/>
                        </a:rPr>
                        <a:t>S.NO</a:t>
                      </a:r>
                      <a:endParaRPr lang="en-IN" dirty="0">
                        <a:solidFill>
                          <a:schemeClr val="tx2">
                            <a:lumMod val="10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tx1"/>
                          </a:solidFill>
                          <a:latin typeface="Times New Roman" panose="02020603050405020304" pitchFamily="18" charset="0"/>
                          <a:cs typeface="Times New Roman" panose="02020603050405020304" pitchFamily="18" charset="0"/>
                        </a:rPr>
                        <a:t>TITLE</a:t>
                      </a:r>
                      <a:endParaRPr lang="en-IN">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tx1"/>
                          </a:solidFill>
                          <a:latin typeface="Times New Roman" panose="02020603050405020304" pitchFamily="18" charset="0"/>
                          <a:cs typeface="Times New Roman" panose="02020603050405020304" pitchFamily="18" charset="0"/>
                        </a:rPr>
                        <a:t>PUBLISH YEAR</a:t>
                      </a:r>
                      <a:endParaRPr lang="en-IN">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tx1"/>
                          </a:solidFill>
                          <a:latin typeface="Times New Roman" panose="02020603050405020304" pitchFamily="18" charset="0"/>
                          <a:cs typeface="Times New Roman" panose="02020603050405020304" pitchFamily="18" charset="0"/>
                        </a:rPr>
                        <a:t>AUTHOR</a:t>
                      </a:r>
                      <a:endParaRPr lang="en-IN">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solidFill>
                            <a:schemeClr val="tx1"/>
                          </a:solidFill>
                          <a:latin typeface="Times New Roman" panose="02020603050405020304" pitchFamily="18" charset="0"/>
                          <a:cs typeface="Times New Roman" panose="02020603050405020304" pitchFamily="18" charset="0"/>
                        </a:rPr>
                        <a:t>METHODOLOGIES</a:t>
                      </a:r>
                      <a:endParaRPr lang="en-IN">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a:solidFill>
                            <a:schemeClr val="tx1"/>
                          </a:solidFill>
                          <a:latin typeface="Times New Roman" panose="02020603050405020304" pitchFamily="18" charset="0"/>
                          <a:cs typeface="Times New Roman" panose="02020603050405020304" pitchFamily="18" charset="0"/>
                        </a:rPr>
                        <a:t>LIMITATIONS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5902681"/>
                  </a:ext>
                </a:extLst>
              </a:tr>
              <a:tr h="1558315">
                <a:tc>
                  <a:txBody>
                    <a:bodyPr/>
                    <a:lstStyle/>
                    <a:p>
                      <a:r>
                        <a:rPr lang="en-US">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a:solidFill>
                            <a:schemeClr val="dk1"/>
                          </a:solidFill>
                          <a:effectLst/>
                          <a:latin typeface="Times New Roman" panose="02020603050405020304" pitchFamily="18" charset="0"/>
                          <a:cs typeface="Times New Roman" panose="02020603050405020304" pitchFamily="18" charset="0"/>
                        </a:rPr>
                        <a:t>Subjective Answers Evaluation Using Machine Learning and Natural Language Processing</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Muhammad Farrukh, Hamza Arshad</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Natural language processing techniques like word2vec, wordnet, TF-IDF and Machine learning algorithms like Multinomial Navie Bayes algorithm</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Lack of</a:t>
                      </a:r>
                      <a:r>
                        <a:rPr lang="en-IN" sz="1600" b="1" kern="100" dirty="0">
                          <a:effectLst/>
                          <a:latin typeface="Times New Roman" panose="02020603050405020304" pitchFamily="18" charset="0"/>
                          <a:cs typeface="Times New Roman" panose="02020603050405020304" pitchFamily="18" charset="0"/>
                        </a:rPr>
                        <a:t> </a:t>
                      </a:r>
                      <a:r>
                        <a:rPr lang="en-IN" sz="1600" kern="100" dirty="0">
                          <a:effectLst/>
                          <a:latin typeface="Times New Roman" panose="02020603050405020304" pitchFamily="18" charset="0"/>
                          <a:cs typeface="Times New Roman" panose="02020603050405020304" pitchFamily="18" charset="0"/>
                        </a:rPr>
                        <a:t>diverse and large scale data, difficulty in understanding how grades are assigned, </a:t>
                      </a:r>
                    </a:p>
                    <a:p>
                      <a:pPr algn="just">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Word2vec requires more memory and processing power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5706958"/>
                  </a:ext>
                </a:extLst>
              </a:tr>
              <a:tr h="1463040">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a:solidFill>
                            <a:schemeClr val="dk1"/>
                          </a:solidFill>
                          <a:effectLst/>
                          <a:latin typeface="Times New Roman" panose="02020603050405020304" pitchFamily="18" charset="0"/>
                          <a:cs typeface="Times New Roman" panose="02020603050405020304" pitchFamily="18" charset="0"/>
                        </a:rPr>
                        <a:t>Automatic Subjective Answer Evaluation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lnSpc>
                          <a:spcPct val="107000"/>
                        </a:lnSpc>
                        <a:spcAft>
                          <a:spcPts val="800"/>
                        </a:spcAft>
                      </a:pPr>
                      <a:r>
                        <a:rPr lang="en-IN" sz="1600" kern="100" dirty="0" err="1">
                          <a:effectLst/>
                          <a:latin typeface="Times New Roman" panose="02020603050405020304" pitchFamily="18" charset="0"/>
                          <a:cs typeface="Times New Roman" panose="02020603050405020304" pitchFamily="18" charset="0"/>
                        </a:rPr>
                        <a:t>Kumari.V</a:t>
                      </a:r>
                      <a:r>
                        <a:rPr lang="en-IN" sz="1600" kern="100" dirty="0">
                          <a:effectLst/>
                          <a:latin typeface="Times New Roman" panose="02020603050405020304" pitchFamily="18" charset="0"/>
                          <a:cs typeface="Times New Roman" panose="02020603050405020304" pitchFamily="18" charset="0"/>
                        </a:rPr>
                        <a:t>, Godbole. P and </a:t>
                      </a:r>
                    </a:p>
                    <a:p>
                      <a:pPr algn="just">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Sharma. 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Cosine similarity, BM25, Term Frequency Inverse Document Frequency, Count Vectorizer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Depends on predefined criteria, need for large and diverse training data, difficulty in adapting to new techniques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3453928"/>
                  </a:ext>
                </a:extLst>
              </a:tr>
              <a:tr h="1339875">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pPr algn="just">
                        <a:lnSpc>
                          <a:spcPct val="107000"/>
                        </a:lnSpc>
                        <a:spcAft>
                          <a:spcPts val="800"/>
                        </a:spcAft>
                      </a:pPr>
                      <a:r>
                        <a:rPr lang="en-IN" sz="1600" kern="100">
                          <a:effectLst/>
                          <a:latin typeface="Times New Roman" panose="02020603050405020304" pitchFamily="18" charset="0"/>
                          <a:cs typeface="Times New Roman" panose="02020603050405020304" pitchFamily="18" charset="0"/>
                        </a:rPr>
                        <a:t>Automatic Answer Evaluation Using Machine Learning</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US"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Nandita Bharambe, Pooja Barhate, Prachi Dhannawat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Text extraction using OCR, Back Propagation algorithm, Natural Language Processing, Artificial neural network</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Inability to handle synonyms and variations, Difficulty with ambiguous answer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0436544"/>
                  </a:ext>
                </a:extLst>
              </a:tr>
            </a:tbl>
          </a:graphicData>
        </a:graphic>
      </p:graphicFrame>
    </p:spTree>
    <p:extLst>
      <p:ext uri="{BB962C8B-B14F-4D97-AF65-F5344CB8AC3E}">
        <p14:creationId xmlns:p14="http://schemas.microsoft.com/office/powerpoint/2010/main" val="236441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1CAA5C4-9B44-CE5F-7AF5-54D301091FCE}"/>
              </a:ext>
            </a:extLst>
          </p:cNvPr>
          <p:cNvGraphicFramePr>
            <a:graphicFrameLocks noGrp="1"/>
          </p:cNvGraphicFramePr>
          <p:nvPr>
            <p:extLst>
              <p:ext uri="{D42A27DB-BD31-4B8C-83A1-F6EECF244321}">
                <p14:modId xmlns:p14="http://schemas.microsoft.com/office/powerpoint/2010/main" val="3761603734"/>
              </p:ext>
            </p:extLst>
          </p:nvPr>
        </p:nvGraphicFramePr>
        <p:xfrm>
          <a:off x="608646" y="808965"/>
          <a:ext cx="11005695" cy="5480075"/>
        </p:xfrm>
        <a:graphic>
          <a:graphicData uri="http://schemas.openxmlformats.org/drawingml/2006/table">
            <a:tbl>
              <a:tblPr firstRow="1" bandRow="1">
                <a:tableStyleId>{5DA37D80-6434-44D0-A028-1B22A696006F}</a:tableStyleId>
              </a:tblPr>
              <a:tblGrid>
                <a:gridCol w="733933">
                  <a:extLst>
                    <a:ext uri="{9D8B030D-6E8A-4147-A177-3AD203B41FA5}">
                      <a16:colId xmlns:a16="http://schemas.microsoft.com/office/drawing/2014/main" val="2635863775"/>
                    </a:ext>
                  </a:extLst>
                </a:gridCol>
                <a:gridCol w="2943014">
                  <a:extLst>
                    <a:ext uri="{9D8B030D-6E8A-4147-A177-3AD203B41FA5}">
                      <a16:colId xmlns:a16="http://schemas.microsoft.com/office/drawing/2014/main" val="743784925"/>
                    </a:ext>
                  </a:extLst>
                </a:gridCol>
                <a:gridCol w="1060026">
                  <a:extLst>
                    <a:ext uri="{9D8B030D-6E8A-4147-A177-3AD203B41FA5}">
                      <a16:colId xmlns:a16="http://schemas.microsoft.com/office/drawing/2014/main" val="2348885945"/>
                    </a:ext>
                  </a:extLst>
                </a:gridCol>
                <a:gridCol w="1635760">
                  <a:extLst>
                    <a:ext uri="{9D8B030D-6E8A-4147-A177-3AD203B41FA5}">
                      <a16:colId xmlns:a16="http://schemas.microsoft.com/office/drawing/2014/main" val="3148975001"/>
                    </a:ext>
                  </a:extLst>
                </a:gridCol>
                <a:gridCol w="2173289">
                  <a:extLst>
                    <a:ext uri="{9D8B030D-6E8A-4147-A177-3AD203B41FA5}">
                      <a16:colId xmlns:a16="http://schemas.microsoft.com/office/drawing/2014/main" val="3662916675"/>
                    </a:ext>
                  </a:extLst>
                </a:gridCol>
                <a:gridCol w="2459673">
                  <a:extLst>
                    <a:ext uri="{9D8B030D-6E8A-4147-A177-3AD203B41FA5}">
                      <a16:colId xmlns:a16="http://schemas.microsoft.com/office/drawing/2014/main" val="1009785977"/>
                    </a:ext>
                  </a:extLst>
                </a:gridCol>
              </a:tblGrid>
              <a:tr h="674156">
                <a:tc>
                  <a:txBody>
                    <a:bodyPr/>
                    <a:lstStyle/>
                    <a:p>
                      <a:r>
                        <a:rPr lang="en-US" dirty="0">
                          <a:solidFill>
                            <a:schemeClr val="tx2">
                              <a:lumMod val="10000"/>
                            </a:schemeClr>
                          </a:solidFill>
                        </a:rPr>
                        <a:t>S.NO</a:t>
                      </a:r>
                      <a:endParaRPr lang="en-IN" dirty="0">
                        <a:solidFill>
                          <a:schemeClr val="tx2">
                            <a:lumMod val="1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a:solidFill>
                            <a:schemeClr val="tx1"/>
                          </a:solidFill>
                        </a:rPr>
                        <a:t>TITLE</a:t>
                      </a:r>
                      <a:endParaRPr lang="en-IN" sz="1800">
                        <a:solidFill>
                          <a:schemeClr val="tx1"/>
                        </a:solidFill>
                      </a:endParaRPr>
                    </a:p>
                    <a:p>
                      <a:endParaRPr lang="en-IN" sz="18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a:solidFill>
                            <a:schemeClr val="tx1"/>
                          </a:solidFill>
                        </a:rPr>
                        <a:t>PUBLISH YEAR</a:t>
                      </a:r>
                      <a:endParaRPr lang="en-IN" sz="1800">
                        <a:solidFill>
                          <a:schemeClr val="tx1"/>
                        </a:solidFill>
                      </a:endParaRPr>
                    </a:p>
                    <a:p>
                      <a:endParaRPr lang="en-IN" sz="18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a:solidFill>
                            <a:schemeClr val="tx1"/>
                          </a:solidFill>
                        </a:rPr>
                        <a:t>AUTHOR</a:t>
                      </a:r>
                      <a:endParaRPr lang="en-IN" sz="1800">
                        <a:solidFill>
                          <a:schemeClr val="tx1"/>
                        </a:solidFill>
                      </a:endParaRPr>
                    </a:p>
                    <a:p>
                      <a:endParaRPr lang="en-IN" sz="1800"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METHODOLOGIES</a:t>
                      </a:r>
                      <a:endParaRPr lang="en-IN" sz="1800" dirty="0">
                        <a:solidFill>
                          <a:schemeClr val="tx1"/>
                        </a:solidFill>
                      </a:endParaRPr>
                    </a:p>
                    <a:p>
                      <a:endParaRPr lang="en-IN" sz="1800" dirty="0">
                        <a:solidFill>
                          <a:schemeClr val="tx1"/>
                        </a:solidFill>
                      </a:endParaRPr>
                    </a:p>
                  </a:txBody>
                  <a:tcPr/>
                </a:tc>
                <a:tc>
                  <a:txBody>
                    <a:bodyPr/>
                    <a:lstStyle/>
                    <a:p>
                      <a:r>
                        <a:rPr lang="en-US" sz="1800">
                          <a:solidFill>
                            <a:schemeClr val="tx1"/>
                          </a:solidFill>
                        </a:rPr>
                        <a:t>LIMITATIONS</a:t>
                      </a:r>
                      <a:endParaRPr lang="en-IN" sz="1800" dirty="0">
                        <a:solidFill>
                          <a:schemeClr val="tx1"/>
                        </a:solidFill>
                      </a:endParaRPr>
                    </a:p>
                  </a:txBody>
                  <a:tcPr/>
                </a:tc>
                <a:extLst>
                  <a:ext uri="{0D108BD9-81ED-4DB2-BD59-A6C34878D82A}">
                    <a16:rowId xmlns:a16="http://schemas.microsoft.com/office/drawing/2014/main" val="1415902681"/>
                  </a:ext>
                </a:extLst>
              </a:tr>
              <a:tr h="1898725">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a:solidFill>
                            <a:schemeClr val="dk1"/>
                          </a:solidFill>
                          <a:effectLst/>
                          <a:latin typeface="Times New Roman" panose="02020603050405020304" pitchFamily="18" charset="0"/>
                          <a:cs typeface="Times New Roman" panose="02020603050405020304" pitchFamily="18" charset="0"/>
                        </a:rPr>
                        <a:t>Subjective Answer Grader System Based on Machine Learning</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lnSpc>
                          <a:spcPct val="107000"/>
                        </a:lnSpc>
                        <a:spcAft>
                          <a:spcPts val="800"/>
                        </a:spcAft>
                      </a:pPr>
                      <a:r>
                        <a:rPr lang="en-IN" sz="1600" kern="1200">
                          <a:solidFill>
                            <a:schemeClr val="dk1"/>
                          </a:solidFill>
                          <a:effectLst/>
                          <a:latin typeface="Times New Roman" panose="02020603050405020304" pitchFamily="18" charset="0"/>
                          <a:cs typeface="Times New Roman" panose="02020603050405020304" pitchFamily="18" charset="0"/>
                        </a:rPr>
                        <a:t>Avani Sakhapara, Dipti Pawade, Bhakti Chaudhari, Rishabh Gada, Aakash Mishra and Shweta Bhanushali</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200" dirty="0">
                          <a:solidFill>
                            <a:schemeClr val="dk1"/>
                          </a:solidFill>
                          <a:effectLst/>
                          <a:latin typeface="Times New Roman" panose="02020603050405020304" pitchFamily="18" charset="0"/>
                          <a:cs typeface="Times New Roman" panose="02020603050405020304" pitchFamily="18" charset="0"/>
                        </a:rPr>
                        <a:t>Latent semantic analysis, Information gain, Wordnet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200" dirty="0">
                          <a:solidFill>
                            <a:schemeClr val="dk1"/>
                          </a:solidFill>
                          <a:effectLst/>
                          <a:latin typeface="Times New Roman" panose="02020603050405020304" pitchFamily="18" charset="0"/>
                          <a:cs typeface="Times New Roman" panose="02020603050405020304" pitchFamily="18" charset="0"/>
                        </a:rPr>
                        <a:t>Complexity and computation time is more, Difficulty in handling polysemy, lack of human creativity assessment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5706958"/>
                  </a:ext>
                </a:extLst>
              </a:tr>
              <a:tr h="1463040">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a:solidFill>
                            <a:schemeClr val="dk1"/>
                          </a:solidFill>
                          <a:effectLst/>
                          <a:latin typeface="Times New Roman" panose="02020603050405020304" pitchFamily="18" charset="0"/>
                          <a:cs typeface="Times New Roman" panose="02020603050405020304" pitchFamily="18" charset="0"/>
                        </a:rPr>
                        <a:t>AI Based Symmetric Answer Evaluation System for Descriptive Answering</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a:solidFill>
                            <a:schemeClr val="dk1"/>
                          </a:solidFill>
                          <a:effectLst/>
                          <a:latin typeface="Times New Roman" panose="02020603050405020304" pitchFamily="18" charset="0"/>
                          <a:cs typeface="Times New Roman" panose="02020603050405020304" pitchFamily="18" charset="0"/>
                        </a:rPr>
                        <a:t>A. K. Ghavat, </a:t>
                      </a:r>
                    </a:p>
                    <a:p>
                      <a:pPr algn="just"/>
                      <a:r>
                        <a:rPr lang="en-IN" sz="1600" kern="1200">
                          <a:solidFill>
                            <a:schemeClr val="dk1"/>
                          </a:solidFill>
                          <a:effectLst/>
                          <a:latin typeface="Times New Roman" panose="02020603050405020304" pitchFamily="18" charset="0"/>
                          <a:cs typeface="Times New Roman" panose="02020603050405020304" pitchFamily="18" charset="0"/>
                        </a:rPr>
                        <a:t>B. G.Tekade,  V. S. Bhute,  M.D.Chikhalkar, P. Vijaykar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200">
                          <a:solidFill>
                            <a:schemeClr val="dk1"/>
                          </a:solidFill>
                          <a:effectLst/>
                          <a:latin typeface="Times New Roman" panose="02020603050405020304" pitchFamily="18" charset="0"/>
                          <a:cs typeface="Times New Roman" panose="02020603050405020304" pitchFamily="18" charset="0"/>
                        </a:rPr>
                        <a:t>Keyword based evaluation, Hyperspace analog to language, Self organizing map,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200" dirty="0">
                          <a:solidFill>
                            <a:schemeClr val="dk1"/>
                          </a:solidFill>
                          <a:effectLst/>
                          <a:latin typeface="Times New Roman" panose="02020603050405020304" pitchFamily="18" charset="0"/>
                          <a:cs typeface="Times New Roman" panose="02020603050405020304" pitchFamily="18" charset="0"/>
                        </a:rPr>
                        <a:t>Difficulty with sentence structure, depending on human provided knowledge, difficulty with uncommon terms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3453928"/>
                  </a:ext>
                </a:extLst>
              </a:tr>
              <a:tr h="1203910">
                <a:tc>
                  <a:txBody>
                    <a:bodyPr/>
                    <a:lstStyle/>
                    <a:p>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just">
                        <a:lnSpc>
                          <a:spcPct val="107000"/>
                        </a:lnSpc>
                        <a:spcAft>
                          <a:spcPts val="800"/>
                        </a:spcAft>
                      </a:pPr>
                      <a:r>
                        <a:rPr lang="en-IN" sz="1600" kern="1200">
                          <a:solidFill>
                            <a:schemeClr val="dk1"/>
                          </a:solidFill>
                          <a:effectLst/>
                          <a:latin typeface="Times New Roman" panose="02020603050405020304" pitchFamily="18" charset="0"/>
                          <a:cs typeface="Times New Roman" panose="02020603050405020304" pitchFamily="18" charset="0"/>
                        </a:rPr>
                        <a:t>Online Subjective answer verifying system Using Artificial Intelligence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US" sz="1600" dirty="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a:solidFill>
                            <a:schemeClr val="dk1"/>
                          </a:solidFill>
                          <a:effectLst/>
                          <a:latin typeface="Times New Roman" panose="02020603050405020304" pitchFamily="18" charset="0"/>
                          <a:cs typeface="Times New Roman" panose="02020603050405020304" pitchFamily="18" charset="0"/>
                        </a:rPr>
                        <a:t>Jagadamba G, </a:t>
                      </a:r>
                    </a:p>
                    <a:p>
                      <a:pPr algn="just"/>
                      <a:r>
                        <a:rPr lang="en-IN" sz="1600" kern="1200" dirty="0">
                          <a:solidFill>
                            <a:schemeClr val="dk1"/>
                          </a:solidFill>
                          <a:effectLst/>
                          <a:latin typeface="Times New Roman" panose="02020603050405020304" pitchFamily="18" charset="0"/>
                          <a:cs typeface="Times New Roman" panose="02020603050405020304" pitchFamily="18" charset="0"/>
                        </a:rPr>
                        <a:t>Chaya Shree G</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200" dirty="0">
                          <a:solidFill>
                            <a:schemeClr val="dk1"/>
                          </a:solidFill>
                          <a:effectLst/>
                          <a:latin typeface="Times New Roman" panose="02020603050405020304" pitchFamily="18" charset="0"/>
                          <a:cs typeface="Times New Roman" panose="02020603050405020304" pitchFamily="18" charset="0"/>
                        </a:rPr>
                        <a:t>Natural language processing, machine learning, pattern recognition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600" kern="1200" dirty="0">
                          <a:solidFill>
                            <a:schemeClr val="dk1"/>
                          </a:solidFill>
                          <a:effectLst/>
                          <a:latin typeface="Times New Roman" panose="02020603050405020304" pitchFamily="18" charset="0"/>
                          <a:cs typeface="Times New Roman" panose="02020603050405020304" pitchFamily="18" charset="0"/>
                        </a:rPr>
                        <a:t>Difficulty in nuanced understanding, cost is more, inability to grasp concepts perfectly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0436544"/>
                  </a:ext>
                </a:extLst>
              </a:tr>
            </a:tbl>
          </a:graphicData>
        </a:graphic>
      </p:graphicFrame>
    </p:spTree>
    <p:extLst>
      <p:ext uri="{BB962C8B-B14F-4D97-AF65-F5344CB8AC3E}">
        <p14:creationId xmlns:p14="http://schemas.microsoft.com/office/powerpoint/2010/main" val="265293350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3545</TotalTime>
  <Words>1512</Words>
  <Application>Microsoft Office PowerPoint</Application>
  <PresentationFormat>Widescreen</PresentationFormat>
  <Paragraphs>171</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Algerian</vt:lpstr>
      <vt:lpstr>Arial</vt:lpstr>
      <vt:lpstr>Calibri</vt:lpstr>
      <vt:lpstr>Gabriola</vt:lpstr>
      <vt:lpstr>Söhne</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Iswarya Rani Rachepalli</dc:creator>
  <cp:lastModifiedBy>Srinivas Polanki</cp:lastModifiedBy>
  <cp:revision>3</cp:revision>
  <dcterms:created xsi:type="dcterms:W3CDTF">2023-10-17T18:18:11Z</dcterms:created>
  <dcterms:modified xsi:type="dcterms:W3CDTF">2024-09-22T15:47:33Z</dcterms:modified>
</cp:coreProperties>
</file>