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351" r:id="rId2"/>
    <p:sldId id="353" r:id="rId3"/>
    <p:sldId id="35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verett Lumpkin" initials="E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FF"/>
    <a:srgbClr val="003399"/>
    <a:srgbClr val="A7FFCF"/>
    <a:srgbClr val="99FF99"/>
    <a:srgbClr val="33CC33"/>
    <a:srgbClr val="FFFFCC"/>
    <a:srgbClr val="00E668"/>
    <a:srgbClr val="00DA63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22003E1-6408-40BE-870D-DCE43110640B}" type="datetimeFigureOut">
              <a:rPr lang="en-US"/>
              <a:pPr>
                <a:defRPr/>
              </a:pPr>
              <a:t>8/4/2015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F72C328-597D-4DBB-A6BA-055C36D80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96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BD4D4-2C1E-41BC-8EDB-266636947E99}" type="datetimeFigureOut">
              <a:rPr lang="en-US"/>
              <a:pPr>
                <a:defRPr/>
              </a:pPr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1C845-0431-4070-8592-8B82F023C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D610B-0CAA-4226-B78E-A6AAB0223181}" type="datetimeFigureOut">
              <a:rPr lang="en-US"/>
              <a:pPr>
                <a:defRPr/>
              </a:pPr>
              <a:t>8/4/2015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AF60A-67B0-433A-8774-8F13757701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181FC-6DC4-4D8A-869D-86E7B5627A11}" type="datetimeFigureOut">
              <a:rPr lang="en-US"/>
              <a:pPr>
                <a:defRPr/>
              </a:pPr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59AFE-A8BB-474E-A708-50D1FD409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E3BCF-7CE6-4A7F-BD4B-B00CAA836175}" type="datetimeFigureOut">
              <a:rPr lang="en-US"/>
              <a:pPr>
                <a:defRPr/>
              </a:pPr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2B71D-DA50-43C2-B030-463E16AE78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14400" y="2743200"/>
            <a:ext cx="7315200" cy="1463040"/>
          </a:xfrm>
        </p:spPr>
        <p:txBody>
          <a:bodyPr tIns="0" bIns="0" anchor="t" anchorCtr="0"/>
          <a:lstStyle>
            <a:lvl1pPr algn="ctr">
              <a:defRPr sz="32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303520"/>
            <a:ext cx="7315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0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4389120"/>
            <a:ext cx="7315200" cy="457200"/>
          </a:xfrm>
        </p:spPr>
        <p:txBody>
          <a:bodyPr lIns="0" tIns="0" rIns="0" bIns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kern="1200" cap="none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22 January 2015</a:t>
            </a:r>
            <a:endParaRPr lang="en-US" dirty="0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2100" y="6553200"/>
            <a:ext cx="8559800" cy="1920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7" name="Picture 6" descr="UTC BIS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14400" y="914401"/>
            <a:ext cx="3291840" cy="1089133"/>
          </a:xfrm>
          <a:prstGeom prst="rect">
            <a:avLst/>
          </a:prstGeom>
        </p:spPr>
      </p:pic>
      <p:pic>
        <p:nvPicPr>
          <p:cNvPr id="8" name="Picture 2" descr="C:\Users\utf0131\Desktop\logo_carrier_ttte_leaf_jp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731520"/>
            <a:ext cx="329184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65760" y="1005840"/>
            <a:ext cx="8412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65760" y="6308725"/>
            <a:ext cx="8412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365760" y="6492875"/>
            <a:ext cx="2743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 smtClean="0"/>
              <a:t>04 August 2015</a:t>
            </a:r>
            <a:endParaRPr lang="en-US" sz="10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035040" y="6477000"/>
            <a:ext cx="2743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6C4C7CAD-B660-459B-BE52-7F9D01373C3A}" type="slidenum">
              <a:rPr lang="en-US" sz="1000"/>
              <a:pPr algn="r">
                <a:defRPr/>
              </a:pPr>
              <a:t>‹#›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82880"/>
            <a:ext cx="8412480" cy="822960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97280"/>
            <a:ext cx="8412480" cy="521208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 descr="UTC BIS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949440" y="182880"/>
            <a:ext cx="1828800" cy="6050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C4D53-619A-4927-A098-ADC1419D7990}" type="datetimeFigureOut">
              <a:rPr lang="en-US"/>
              <a:pPr>
                <a:defRPr/>
              </a:pPr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A2475-FF95-45B9-8159-12AD7AF87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53BAD-01A1-4947-9C06-EF514C5A9C04}" type="datetimeFigureOut">
              <a:rPr lang="en-US"/>
              <a:pPr>
                <a:defRPr/>
              </a:pPr>
              <a:t>8/4/2015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783C9-0CBA-4C4F-BB83-90CAC72933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EE9A8-CDDC-469F-919B-E891806216CD}" type="datetimeFigureOut">
              <a:rPr lang="en-US"/>
              <a:pPr>
                <a:defRPr/>
              </a:pPr>
              <a:t>8/4/2015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6E346-0819-4A06-9B23-205AA32DF6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E8511-7A24-4BB2-98F9-22CF08A77E4B}" type="datetimeFigureOut">
              <a:rPr lang="en-US"/>
              <a:pPr>
                <a:defRPr/>
              </a:pPr>
              <a:t>8/4/2015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BBF48-6F64-4EA6-9AEC-A01D52B1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FAEA4-5DB3-42FB-B17F-797CED4CD9E9}" type="datetimeFigureOut">
              <a:rPr lang="en-US"/>
              <a:pPr>
                <a:defRPr/>
              </a:pPr>
              <a:t>8/4/2015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E8127-6044-48EE-BC55-BF3A0DC26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C2426-4CFC-4DA9-B59E-D2387BC26E38}" type="datetimeFigureOut">
              <a:rPr lang="en-US"/>
              <a:pPr>
                <a:defRPr/>
              </a:pPr>
              <a:t>8/4/2015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6246D-26E0-43C2-97A0-171D59017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C47E662-FC2A-4AA9-AFB9-280EA678AE14}" type="datetimeFigureOut">
              <a:rPr lang="en-US"/>
              <a:pPr>
                <a:defRPr/>
              </a:pPr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186D497-9CE2-462A-B318-14BE0774B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45" r:id="rId2"/>
    <p:sldLayoutId id="2147483846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Codegen</a:t>
            </a:r>
            <a:r>
              <a:rPr lang="en-US" dirty="0" smtClean="0"/>
              <a:t> inputs &amp; outputs</a:t>
            </a:r>
            <a:endParaRPr lang="en-US" dirty="0"/>
          </a:p>
        </p:txBody>
      </p:sp>
      <p:pic>
        <p:nvPicPr>
          <p:cNvPr id="102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68880"/>
            <a:ext cx="8229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097280"/>
            <a:ext cx="70539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097280"/>
            <a:ext cx="5215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1097280"/>
            <a:ext cx="63669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0" y="4937760"/>
            <a:ext cx="731520" cy="995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4937756"/>
            <a:ext cx="731520" cy="960584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0" y="4937757"/>
            <a:ext cx="731520" cy="95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937760"/>
            <a:ext cx="731520" cy="92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4937760"/>
            <a:ext cx="731520" cy="970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1029" idx="3"/>
            <a:endCxn id="1030" idx="1"/>
          </p:cNvCxnSpPr>
          <p:nvPr/>
        </p:nvCxnSpPr>
        <p:spPr>
          <a:xfrm>
            <a:off x="1345470" y="1554480"/>
            <a:ext cx="1397730" cy="0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30" idx="2"/>
            <a:endCxn id="1027" idx="0"/>
          </p:cNvCxnSpPr>
          <p:nvPr/>
        </p:nvCxnSpPr>
        <p:spPr>
          <a:xfrm rot="16200000" flipH="1">
            <a:off x="3559387" y="1456267"/>
            <a:ext cx="457200" cy="1568025"/>
          </a:xfrm>
          <a:prstGeom prst="bentConnector3">
            <a:avLst>
              <a:gd name="adj1" fmla="val 50000"/>
            </a:avLst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7"/>
          <p:cNvCxnSpPr>
            <a:stCxn id="1032" idx="2"/>
            <a:endCxn id="1027" idx="0"/>
          </p:cNvCxnSpPr>
          <p:nvPr/>
        </p:nvCxnSpPr>
        <p:spPr>
          <a:xfrm rot="5400000">
            <a:off x="5142653" y="1441028"/>
            <a:ext cx="457200" cy="1598505"/>
          </a:xfrm>
          <a:prstGeom prst="bentConnector3">
            <a:avLst>
              <a:gd name="adj1" fmla="val 50000"/>
            </a:avLst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7"/>
          <p:cNvCxnSpPr>
            <a:stCxn id="1027" idx="2"/>
            <a:endCxn id="1035" idx="0"/>
          </p:cNvCxnSpPr>
          <p:nvPr/>
        </p:nvCxnSpPr>
        <p:spPr>
          <a:xfrm rot="5400000">
            <a:off x="4251962" y="4617718"/>
            <a:ext cx="640077" cy="12700"/>
          </a:xfrm>
          <a:prstGeom prst="bentConnector3">
            <a:avLst>
              <a:gd name="adj1" fmla="val 50000"/>
            </a:avLst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7"/>
          <p:cNvCxnSpPr>
            <a:stCxn id="1027" idx="2"/>
            <a:endCxn id="1036" idx="0"/>
          </p:cNvCxnSpPr>
          <p:nvPr/>
        </p:nvCxnSpPr>
        <p:spPr>
          <a:xfrm rot="16200000" flipH="1">
            <a:off x="4892040" y="3977640"/>
            <a:ext cx="640080" cy="1280160"/>
          </a:xfrm>
          <a:prstGeom prst="bentConnector3">
            <a:avLst>
              <a:gd name="adj1" fmla="val 50000"/>
            </a:avLst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7"/>
          <p:cNvCxnSpPr>
            <a:stCxn id="1027" idx="2"/>
            <a:endCxn id="1037" idx="0"/>
          </p:cNvCxnSpPr>
          <p:nvPr/>
        </p:nvCxnSpPr>
        <p:spPr>
          <a:xfrm rot="16200000" flipH="1">
            <a:off x="5532120" y="3337560"/>
            <a:ext cx="640080" cy="2560320"/>
          </a:xfrm>
          <a:prstGeom prst="bentConnector3">
            <a:avLst>
              <a:gd name="adj1" fmla="val 50000"/>
            </a:avLst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7"/>
          <p:cNvCxnSpPr>
            <a:stCxn id="1027" idx="2"/>
            <a:endCxn id="1033" idx="0"/>
          </p:cNvCxnSpPr>
          <p:nvPr/>
        </p:nvCxnSpPr>
        <p:spPr>
          <a:xfrm rot="5400000">
            <a:off x="3611880" y="3977640"/>
            <a:ext cx="640080" cy="1280160"/>
          </a:xfrm>
          <a:prstGeom prst="bentConnector3">
            <a:avLst>
              <a:gd name="adj1" fmla="val 50000"/>
            </a:avLst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7"/>
          <p:cNvCxnSpPr>
            <a:stCxn id="1027" idx="2"/>
            <a:endCxn id="1034" idx="0"/>
          </p:cNvCxnSpPr>
          <p:nvPr/>
        </p:nvCxnSpPr>
        <p:spPr>
          <a:xfrm rot="5400000">
            <a:off x="2971802" y="3337558"/>
            <a:ext cx="640076" cy="2560320"/>
          </a:xfrm>
          <a:prstGeom prst="bentConnector3">
            <a:avLst>
              <a:gd name="adj1" fmla="val 50000"/>
            </a:avLst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spect="1"/>
          </p:cNvSpPr>
          <p:nvPr/>
        </p:nvSpPr>
        <p:spPr>
          <a:xfrm>
            <a:off x="621792" y="3520440"/>
            <a:ext cx="182880" cy="182880"/>
          </a:xfrm>
          <a:prstGeom prst="ellipse">
            <a:avLst/>
          </a:prstGeom>
          <a:noFill/>
          <a:ln w="1905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23" idx="2"/>
            <a:endCxn id="1034" idx="1"/>
          </p:cNvCxnSpPr>
          <p:nvPr/>
        </p:nvCxnSpPr>
        <p:spPr>
          <a:xfrm rot="10800000" flipH="1" flipV="1">
            <a:off x="621792" y="3611880"/>
            <a:ext cx="1024128" cy="1806168"/>
          </a:xfrm>
          <a:prstGeom prst="curvedConnector3">
            <a:avLst>
              <a:gd name="adj1" fmla="val -2232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43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dirty="0" smtClean="0"/>
              <a:t>_</a:t>
            </a:r>
            <a:r>
              <a:rPr lang="en-US" dirty="0" err="1" smtClean="0"/>
              <a:t>fsm_functs.c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97280"/>
            <a:ext cx="4114800" cy="5212080"/>
          </a:xfrm>
        </p:spPr>
        <p:txBody>
          <a:bodyPr/>
          <a:lstStyle/>
          <a:p>
            <a:r>
              <a:rPr lang="en-US" sz="2400" dirty="0" smtClean="0"/>
              <a:t>Added calls to debug hook functions.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Enabled by conditional compilation.</a:t>
            </a:r>
          </a:p>
          <a:p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0" y="1097280"/>
            <a:ext cx="4206240" cy="52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charset="0"/>
              <a:buNone/>
            </a:pP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/* Entry action function definitions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heat_fsm_powerup_entry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9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ifdef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FSM_DEBUG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9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FSM_DebugHook_heat_fsm_powerup_entry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9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/* FSM_DEBUG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fsm_timer1_enable(HEAT_FSM_POWER_UP_WAIT, &amp;</a:t>
            </a:r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heat_fsm_config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ind2_fsm_disable();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ind2_fsm_post_purge_disable();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blower_fsm_heat_call_disable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blower_fsm_heat_disable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heat_fsm_heat_mode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= LOW;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heat_fsm_low_limit_trip_cntr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heat_fsm_high_limit_trip_cntr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heat_fsm_force_to_high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heat_fsm_limit_force_to_high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heat_fsm_force_to_high_next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heat_fsm_standby_entry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9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ifdef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FSM_DEBUG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9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FSM_DebugHook_heat_fsm_standby_entry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9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/* FSM_DEBUG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heat_fsm_clear_error_codes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ind2_fsm_disable();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14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dirty="0" smtClean="0"/>
              <a:t>_fsm_debug.txt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97280"/>
            <a:ext cx="4114800" cy="5212080"/>
          </a:xfrm>
        </p:spPr>
        <p:txBody>
          <a:bodyPr/>
          <a:lstStyle/>
          <a:p>
            <a:r>
              <a:rPr lang="en-US" sz="2400" dirty="0" smtClean="0"/>
              <a:t>Generated stubs for debug hook functions.</a:t>
            </a:r>
          </a:p>
          <a:p>
            <a:endParaRPr lang="en-US" sz="2400" dirty="0"/>
          </a:p>
          <a:p>
            <a:r>
              <a:rPr lang="en-US" sz="2400" dirty="0" smtClean="0"/>
              <a:t>May be pasted into unit test driver code.</a:t>
            </a:r>
          </a:p>
          <a:p>
            <a:endParaRPr lang="en-US" sz="2400" dirty="0"/>
          </a:p>
          <a:p>
            <a:r>
              <a:rPr lang="en-US" sz="2400" dirty="0" smtClean="0"/>
              <a:t>Can be modified as desired.</a:t>
            </a:r>
          </a:p>
          <a:p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0" y="1097280"/>
            <a:ext cx="4206240" cy="52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charset="0"/>
              <a:buNone/>
            </a:pP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FSB Debug Hook Function for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heat_fsm_powerup_entry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FSM_DebugHook_heat_fsm_powerup_entry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heat_fsm_powerup_entry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()\n");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fflush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FSB Debug Hook Function for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heat_fsm_standby_entry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FSM_DebugHook_heat_fsm_standby_entry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heat_fsm_standby_entry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()\n");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fflush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FSB Debug Hook Function for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heat_fsm_blower_off_delay_entry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FSM_DebugHook_heat_fsm_blower_off_delay_entry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heat_fsm_blower_off_delay_entry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()\n");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fflush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6762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234</Words>
  <Application>Microsoft Office PowerPoint</Application>
  <PresentationFormat>On-screen Show (4:3)</PresentationFormat>
  <Paragraphs>77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Theme</vt:lpstr>
      <vt:lpstr>Codegen inputs &amp; outputs</vt:lpstr>
      <vt:lpstr>…_fsm_functs.c</vt:lpstr>
      <vt:lpstr>…_fsm_debug.txt</vt:lpstr>
    </vt:vector>
  </TitlesOfParts>
  <Company>United Technologies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- TBD</dc:title>
  <dc:creator>M. Malone</dc:creator>
  <cp:lastModifiedBy>Malone</cp:lastModifiedBy>
  <cp:revision>246</cp:revision>
  <dcterms:created xsi:type="dcterms:W3CDTF">2011-09-14T12:49:58Z</dcterms:created>
  <dcterms:modified xsi:type="dcterms:W3CDTF">2015-08-04T14:18:33Z</dcterms:modified>
</cp:coreProperties>
</file>