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94382-AA5B-43D5-B504-F5FAEF203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5F79C-7F9B-4451-84F9-4669EA16E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23CA8-EC6A-427C-8829-BDC3CA79B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0452-E0A7-42B1-B720-36EC6D555521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06000-6344-4D05-9543-A4605572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10B4A-F482-47D3-A0DA-DC73B9C7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856D-7735-41D9-98BC-AAAB862C7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2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7130-BCD6-43DE-8047-8BD8978F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C35DE-29BD-4239-8F75-81379B518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87DE2-C8D9-4454-B158-A639F6DF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0452-E0A7-42B1-B720-36EC6D555521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3B541-F917-4699-B66D-924B9246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21DA9-BCAF-41BB-8054-E5E00585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856D-7735-41D9-98BC-AAAB862C7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2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E64E6-A173-4082-821B-8B8FDAE54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2F77E-53B7-453F-B09D-AC37B35B8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17636-08E0-4281-A711-F4FC5F38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0452-E0A7-42B1-B720-36EC6D555521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6F2F1-352D-4BFB-B9D2-343C114C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565AB-CE62-4C50-B857-43A1E4C6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856D-7735-41D9-98BC-AAAB862C7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08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8BA33-CD12-4510-A5C9-5DD1574A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D0B11-65CD-4905-99ED-3E6C9F179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99005-5AF2-4CF5-8980-2236B380E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0452-E0A7-42B1-B720-36EC6D555521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6669D-3B3D-4EB5-9C7F-D46591A03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40306-FCE8-4B20-8B51-006A91FF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856D-7735-41D9-98BC-AAAB862C7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9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70B5-2C2C-486A-9F69-B7B3D6292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7029C-3C5E-4A7B-91C7-BB672FA78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9A0CC-CFD1-46D9-AB08-72097261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0452-E0A7-42B1-B720-36EC6D555521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82104-D8FC-4906-9267-2F7C2FFF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AD49F-8FF3-459C-ADC2-BD0D6DAC8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856D-7735-41D9-98BC-AAAB862C7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2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1E98-F078-4E7B-9641-FC74E0BF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E4972-A0B3-428B-841F-D2EC65854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E59B1-3DEA-404C-B0D3-E09A50A1D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F1D97-20C6-40E7-90EF-44D20FF1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0452-E0A7-42B1-B720-36EC6D555521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28BF1-4896-4358-AF46-CEBF56A8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CE9CB-9ADE-4159-9942-BB3692F2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856D-7735-41D9-98BC-AAAB862C7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1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C442-CC86-45C2-A795-1228700D8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7F60E-8DB8-48C1-AA8D-BB7586949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5264B-4DE4-4686-BD20-65553158B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1BD77F-A1CC-4F86-AB94-6D6B8CF86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6EA36-5B12-41D7-9D6E-6FBA4842B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503D0D-2AB3-4B42-BC59-C5A4B0BF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0452-E0A7-42B1-B720-36EC6D555521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DC7D54-F8AE-4FBA-8348-6E958471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89B3C8-47FC-4506-B7DC-1E6A6BD5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856D-7735-41D9-98BC-AAAB862C7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8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56EB-2F4E-48E7-87DF-F3DC0EAB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92B7A3-1305-496F-B2A0-6EC54504E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0452-E0A7-42B1-B720-36EC6D555521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3EF4A-63D5-4AC2-B592-CF3C0383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B57B0-DFA3-43EA-8E8D-C2D6CE1D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856D-7735-41D9-98BC-AAAB862C7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2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29C76B-AD5C-49CC-A6F5-7AAAC20B3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0452-E0A7-42B1-B720-36EC6D555521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D69AD-B913-40B9-8BB5-66F6A6745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22B3D-8741-43B7-B15E-D70FDB709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856D-7735-41D9-98BC-AAAB862C7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8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56923-EBA5-4A11-8A1D-438047A7D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F6018-614D-4E0C-A537-0F91CD4D2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0A4AA-4404-47AC-B7ED-CB6202A91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CAB06-6F5D-44EE-8D83-0A945491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0452-E0A7-42B1-B720-36EC6D555521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2D251-F12B-4B3B-906E-0F082F12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AA410-F977-4E1B-B200-32E4D4E2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856D-7735-41D9-98BC-AAAB862C7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5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8AE64-8D06-407C-94EA-B4498968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F245E-D0E1-4B1E-A5ED-4207503315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7607-FED4-45B9-AAC2-CAEE316AC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7A646-E0EB-4732-A261-1D97AC031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0452-E0A7-42B1-B720-36EC6D555521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CD157-741F-4F64-9444-9673D4AD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CEA37-78E8-4FE7-97A9-BB990453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856D-7735-41D9-98BC-AAAB862C7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8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70C3CB-2E38-42AC-8DC3-E88C8E4A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15E0D-F89D-4FBF-926B-B14234903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F18BB-6092-4C27-9C42-F76B511A2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E0452-E0A7-42B1-B720-36EC6D555521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B25C2-F0A2-42C9-9F12-7F5495C0E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EB8F3-611C-48DF-96FD-A40281CF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9856D-7735-41D9-98BC-AAAB862C7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6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DEEC3-4CBF-4F82-BA65-F1827FCAC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3533"/>
            <a:ext cx="9144000" cy="1486430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0000"/>
                </a:solidFill>
              </a:rPr>
              <a:t>Hackathon 2022: Name Pronunciation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7C59A-4418-4903-A075-AEDCED84B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31130"/>
            <a:ext cx="5172364" cy="1127604"/>
          </a:xfrm>
        </p:spPr>
        <p:txBody>
          <a:bodyPr/>
          <a:lstStyle/>
          <a:p>
            <a:pPr algn="l"/>
            <a:r>
              <a:rPr lang="en-US" dirty="0"/>
              <a:t>High level Design Approach </a:t>
            </a:r>
          </a:p>
          <a:p>
            <a:pPr algn="l"/>
            <a:r>
              <a:rPr lang="en-US" sz="1800" dirty="0"/>
              <a:t>(Challengers Squad)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8129D7-512F-4104-B1D4-5ABF65EB32E9}"/>
              </a:ext>
            </a:extLst>
          </p:cNvPr>
          <p:cNvCxnSpPr>
            <a:cxnSpLocks/>
          </p:cNvCxnSpPr>
          <p:nvPr/>
        </p:nvCxnSpPr>
        <p:spPr>
          <a:xfrm>
            <a:off x="1622521" y="2804777"/>
            <a:ext cx="848667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22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952F-14D4-49CD-9ED4-42F9434F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394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High Level Design</a:t>
            </a:r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BDE2B48-5A5C-4870-B741-0E41D1B00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3067" y="1193800"/>
            <a:ext cx="8913251" cy="52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FA2D432D-B0CB-45AC-B122-13142BF20E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952F-14D4-49CD-9ED4-42F9434F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394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Database Tables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A2D432D-B0CB-45AC-B122-13142BF20E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officeArt object" descr="Image">
            <a:extLst>
              <a:ext uri="{FF2B5EF4-FFF2-40B4-BE49-F238E27FC236}">
                <a16:creationId xmlns:a16="http://schemas.microsoft.com/office/drawing/2014/main" id="{8D9783D3-488F-4695-B289-636CEEB3E3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196976"/>
            <a:ext cx="7317509" cy="171248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officeArt object" descr="Image">
            <a:extLst>
              <a:ext uri="{FF2B5EF4-FFF2-40B4-BE49-F238E27FC236}">
                <a16:creationId xmlns:a16="http://schemas.microsoft.com/office/drawing/2014/main" id="{3F5D9817-C9DB-45FF-91A1-95D6EDECFAC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3107364"/>
            <a:ext cx="7317509" cy="314149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99691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952F-14D4-49CD-9ED4-42F9434F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394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Database Tables – continue…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A2D432D-B0CB-45AC-B122-13142BF20E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officeArt object" descr="Image">
            <a:extLst>
              <a:ext uri="{FF2B5EF4-FFF2-40B4-BE49-F238E27FC236}">
                <a16:creationId xmlns:a16="http://schemas.microsoft.com/office/drawing/2014/main" id="{2A205E58-F919-497F-8A94-24374C1033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237673"/>
            <a:ext cx="7188569" cy="20389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officeArt object" descr="Image">
            <a:extLst>
              <a:ext uri="{FF2B5EF4-FFF2-40B4-BE49-F238E27FC236}">
                <a16:creationId xmlns:a16="http://schemas.microsoft.com/office/drawing/2014/main" id="{BFDFC5D2-CC54-452F-BDC7-A1AFB167234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581400"/>
            <a:ext cx="7188569" cy="257925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79719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24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Hackathon 2022: Name Pronunciation </vt:lpstr>
      <vt:lpstr>High Level Design</vt:lpstr>
      <vt:lpstr>Database Tables</vt:lpstr>
      <vt:lpstr>Database Tables – continue…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Pronunciation</dc:title>
  <dc:creator>Thota, Kamalakar</dc:creator>
  <cp:lastModifiedBy>Thota, Kamalakar</cp:lastModifiedBy>
  <cp:revision>6</cp:revision>
  <dcterms:created xsi:type="dcterms:W3CDTF">2022-05-14T12:16:30Z</dcterms:created>
  <dcterms:modified xsi:type="dcterms:W3CDTF">2022-05-14T12:48:43Z</dcterms:modified>
</cp:coreProperties>
</file>