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9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2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959909-CE4E-4588-93B1-AEFCF3A253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E56A0F-4E5D-490A-91CA-35B49EE1A5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427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tl.io/developers/blog/post/deploying-multi-server-docker-apps-with-ambassado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.io/" TargetMode="External"/><Relationship Id="rId2" Type="http://schemas.openxmlformats.org/officeDocument/2006/relationships/hyperlink" Target="https://github.com/centurylinklabs/buil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ppetlabs.com/blog/building-puppet-based-applications-inside-docker" TargetMode="External"/><Relationship Id="rId4" Type="http://schemas.openxmlformats.org/officeDocument/2006/relationships/hyperlink" Target="https://app.shippab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aws.amazon.com/marketplace/ref=mkt_ste_amis_redirect?b_k=2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oudfoundry/ward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DOCKERS:PRE-SEQUAL 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General query across globe regarding Dockers 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HP Simplified" panose="020B0604020204020204" pitchFamily="34" charset="0"/>
              </a:rPr>
              <a:t>What Isn't Docker?</a:t>
            </a:r>
            <a:br>
              <a:rPr lang="en-US" dirty="0">
                <a:effectLst/>
                <a:latin typeface="HP Simplified" panose="020B0604020204020204" pitchFamily="34" charset="0"/>
              </a:rPr>
            </a:b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  <a:latin typeface="HP Simplified" panose="020B0604020204020204" pitchFamily="34" charset="0"/>
              </a:rPr>
              <a:t>Before we talk about what Docker is, I will talk about what it isn't. What is the negation of Docker? What are its limits? What can't Docker do?</a:t>
            </a:r>
          </a:p>
          <a:p>
            <a:r>
              <a:rPr lang="en-US" dirty="0">
                <a:effectLst/>
                <a:latin typeface="HP Simplified" panose="020B0604020204020204" pitchFamily="34" charset="0"/>
              </a:rPr>
              <a:t>Docker is NOT a Linux Container technology (like LXC)</a:t>
            </a:r>
          </a:p>
          <a:p>
            <a:r>
              <a:rPr lang="en-US" dirty="0">
                <a:effectLst/>
                <a:latin typeface="HP Simplified" panose="020B0604020204020204" pitchFamily="34" charset="0"/>
              </a:rPr>
              <a:t>Docker is NOT limited to just LXC anymore (can theoretically manage VMs in the future)</a:t>
            </a:r>
          </a:p>
          <a:p>
            <a:r>
              <a:rPr lang="en-US" dirty="0">
                <a:effectLst/>
                <a:latin typeface="HP Simplified" panose="020B0604020204020204" pitchFamily="34" charset="0"/>
              </a:rPr>
              <a:t>Docker is NOT a Configuration Manager replacement (like Chef, Puppet, </a:t>
            </a:r>
            <a:r>
              <a:rPr lang="en-US" dirty="0" err="1">
                <a:effectLst/>
                <a:latin typeface="HP Simplified" panose="020B0604020204020204" pitchFamily="34" charset="0"/>
              </a:rPr>
              <a:t>SaltStack</a:t>
            </a:r>
            <a:r>
              <a:rPr lang="en-US" dirty="0">
                <a:effectLst/>
                <a:latin typeface="HP Simplified" panose="020B0604020204020204" pitchFamily="34" charset="0"/>
              </a:rPr>
              <a:t>, </a:t>
            </a:r>
            <a:r>
              <a:rPr lang="en-US" dirty="0" err="1">
                <a:effectLst/>
                <a:latin typeface="HP Simplified" panose="020B0604020204020204" pitchFamily="34" charset="0"/>
              </a:rPr>
              <a:t>etc</a:t>
            </a:r>
            <a:r>
              <a:rPr lang="en-US" dirty="0">
                <a:effectLst/>
                <a:latin typeface="HP Simplified" panose="020B0604020204020204" pitchFamily="34" charset="0"/>
              </a:rPr>
              <a:t>)</a:t>
            </a:r>
          </a:p>
          <a:p>
            <a:r>
              <a:rPr lang="en-US" dirty="0">
                <a:effectLst/>
                <a:latin typeface="HP Simplified" panose="020B0604020204020204" pitchFamily="34" charset="0"/>
              </a:rPr>
              <a:t>Docker is NOT a PaaS</a:t>
            </a:r>
          </a:p>
          <a:p>
            <a:r>
              <a:rPr lang="en-US" dirty="0">
                <a:effectLst/>
                <a:latin typeface="HP Simplified" panose="020B0604020204020204" pitchFamily="34" charset="0"/>
              </a:rPr>
              <a:t>Docker is NOT good at linking across separate servers or VMs (yet, </a:t>
            </a:r>
            <a:r>
              <a:rPr lang="en-US" dirty="0">
                <a:effectLst/>
                <a:latin typeface="HP Simplified" panose="020B0604020204020204" pitchFamily="34" charset="0"/>
                <a:hlinkClick r:id="rId2"/>
              </a:rPr>
              <a:t>see ambassadors</a:t>
            </a:r>
            <a:r>
              <a:rPr lang="en-US" dirty="0">
                <a:effectLst/>
                <a:latin typeface="HP Simplified" panose="020B0604020204020204" pitchFamily="34" charset="0"/>
              </a:rPr>
              <a:t>)</a:t>
            </a:r>
          </a:p>
          <a:p>
            <a:r>
              <a:rPr lang="en-US" dirty="0">
                <a:effectLst/>
                <a:latin typeface="HP Simplified" panose="020B0604020204020204" pitchFamily="34" charset="0"/>
              </a:rPr>
              <a:t>Docker is NOT good at isolating Linux Containers from each other (shared kernel)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HP Simplified" panose="020B0604020204020204" pitchFamily="34" charset="0"/>
              </a:rPr>
              <a:t>What Is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P Simplified" panose="020B0604020204020204" pitchFamily="34" charset="0"/>
              </a:rPr>
              <a:t>So then what is Docker good at?</a:t>
            </a:r>
          </a:p>
          <a:p>
            <a:r>
              <a:rPr lang="en-US" dirty="0">
                <a:latin typeface="HP Simplified" panose="020B0604020204020204" pitchFamily="34" charset="0"/>
              </a:rPr>
              <a:t>Docker is great at building and sharing disk images with others through the </a:t>
            </a:r>
            <a:r>
              <a:rPr lang="en-US" dirty="0">
                <a:latin typeface="HP Simplified" panose="020B0604020204020204" pitchFamily="34" charset="0"/>
                <a:hlinkClick r:id="rId2"/>
              </a:rPr>
              <a:t>Docker Index</a:t>
            </a:r>
            <a:endParaRPr lang="en-US" dirty="0">
              <a:latin typeface="HP Simplified" panose="020B0604020204020204" pitchFamily="34" charset="0"/>
            </a:endParaRPr>
          </a:p>
          <a:p>
            <a:r>
              <a:rPr lang="en-US" dirty="0">
                <a:latin typeface="HP Simplified" panose="020B0604020204020204" pitchFamily="34" charset="0"/>
              </a:rPr>
              <a:t>Docker is a manager for infrastructure (today's bindings are for Linux Containers, but future bindings including KVM, Hyper-V, Xen, etc.)</a:t>
            </a:r>
          </a:p>
          <a:p>
            <a:r>
              <a:rPr lang="en-US" dirty="0">
                <a:latin typeface="HP Simplified" panose="020B0604020204020204" pitchFamily="34" charset="0"/>
              </a:rPr>
              <a:t>Docker is a great image distribution model for server templates built with Configuration * Managers (like Chef, Puppet, </a:t>
            </a:r>
            <a:r>
              <a:rPr lang="en-US" dirty="0" err="1">
                <a:latin typeface="HP Simplified" panose="020B0604020204020204" pitchFamily="34" charset="0"/>
              </a:rPr>
              <a:t>SaltStack</a:t>
            </a:r>
            <a:r>
              <a:rPr lang="en-US" dirty="0">
                <a:latin typeface="HP Simplified" panose="020B0604020204020204" pitchFamily="34" charset="0"/>
              </a:rPr>
              <a:t>, </a:t>
            </a:r>
            <a:r>
              <a:rPr lang="en-US" dirty="0" err="1">
                <a:latin typeface="HP Simplified" panose="020B0604020204020204" pitchFamily="34" charset="0"/>
              </a:rPr>
              <a:t>etc</a:t>
            </a:r>
            <a:r>
              <a:rPr lang="en-US" dirty="0">
                <a:latin typeface="HP Simplified" panose="020B0604020204020204" pitchFamily="34" charset="0"/>
              </a:rPr>
              <a:t>)</a:t>
            </a:r>
          </a:p>
          <a:p>
            <a:r>
              <a:rPr lang="en-US" dirty="0">
                <a:latin typeface="HP Simplified" panose="020B0604020204020204" pitchFamily="34" charset="0"/>
              </a:rPr>
              <a:t>Docker uses </a:t>
            </a:r>
            <a:r>
              <a:rPr lang="en-US" dirty="0" err="1">
                <a:latin typeface="HP Simplified" panose="020B0604020204020204" pitchFamily="34" charset="0"/>
              </a:rPr>
              <a:t>btrfs</a:t>
            </a:r>
            <a:r>
              <a:rPr lang="en-US" dirty="0">
                <a:latin typeface="HP Simplified" panose="020B0604020204020204" pitchFamily="34" charset="0"/>
              </a:rPr>
              <a:t> (a copy-on-write filesystem) to keep track of filesystem diff's which can be committed and collaborated on with other users (like </a:t>
            </a:r>
            <a:r>
              <a:rPr lang="en-US" dirty="0" err="1">
                <a:latin typeface="HP Simplified" panose="020B0604020204020204" pitchFamily="34" charset="0"/>
              </a:rPr>
              <a:t>git</a:t>
            </a:r>
            <a:r>
              <a:rPr lang="en-US" dirty="0">
                <a:latin typeface="HP Simplified" panose="020B0604020204020204" pitchFamily="34" charset="0"/>
              </a:rPr>
              <a:t>)</a:t>
            </a:r>
          </a:p>
          <a:p>
            <a:r>
              <a:rPr lang="en-US" dirty="0">
                <a:latin typeface="HP Simplified" panose="020B0604020204020204" pitchFamily="34" charset="0"/>
              </a:rPr>
              <a:t>Docker has a central repository of disk images (public and private) that allow you to easily run different operating systems (Ubuntu, Centos, Fedora, even Gentoo)</a:t>
            </a:r>
          </a:p>
          <a:p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P Simplified" panose="020B0604020204020204" pitchFamily="34" charset="0"/>
              </a:rPr>
              <a:t>When To Use Docker?</a:t>
            </a:r>
            <a:br>
              <a:rPr lang="en-US" dirty="0">
                <a:latin typeface="HP Simplified" panose="020B0604020204020204" pitchFamily="34" charset="0"/>
              </a:rPr>
            </a:b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P Simplified" panose="020B0604020204020204" pitchFamily="34" charset="0"/>
              </a:rPr>
              <a:t>Docker is a basic tool, like </a:t>
            </a:r>
            <a:r>
              <a:rPr lang="en-US" dirty="0" err="1">
                <a:latin typeface="HP Simplified" panose="020B0604020204020204" pitchFamily="34" charset="0"/>
              </a:rPr>
              <a:t>git</a:t>
            </a:r>
            <a:r>
              <a:rPr lang="en-US" dirty="0">
                <a:latin typeface="HP Simplified" panose="020B0604020204020204" pitchFamily="34" charset="0"/>
              </a:rPr>
              <a:t> or java, that you should start incorporating into your daily development and ops practices.</a:t>
            </a:r>
          </a:p>
          <a:p>
            <a:r>
              <a:rPr lang="en-US" dirty="0">
                <a:latin typeface="HP Simplified" panose="020B0604020204020204" pitchFamily="34" charset="0"/>
              </a:rPr>
              <a:t>Use Docker as version control system for your entire app's operating system</a:t>
            </a:r>
          </a:p>
          <a:p>
            <a:r>
              <a:rPr lang="en-US" dirty="0">
                <a:latin typeface="HP Simplified" panose="020B0604020204020204" pitchFamily="34" charset="0"/>
              </a:rPr>
              <a:t>Use Docker when you want to distribute/collaborate on your app's operating system with a team</a:t>
            </a:r>
          </a:p>
          <a:p>
            <a:r>
              <a:rPr lang="en-US" dirty="0">
                <a:latin typeface="HP Simplified" panose="020B0604020204020204" pitchFamily="34" charset="0"/>
              </a:rPr>
              <a:t>Use Docker to run your code on your laptop in the same environment as you have on your server (try the </a:t>
            </a:r>
            <a:r>
              <a:rPr lang="en-US" dirty="0">
                <a:latin typeface="HP Simplified" panose="020B0604020204020204" pitchFamily="34" charset="0"/>
                <a:hlinkClick r:id="rId2"/>
              </a:rPr>
              <a:t>building tool</a:t>
            </a:r>
            <a:r>
              <a:rPr lang="en-US" dirty="0">
                <a:latin typeface="HP Simplified" panose="020B0604020204020204" pitchFamily="34" charset="0"/>
              </a:rPr>
              <a:t>)</a:t>
            </a:r>
          </a:p>
          <a:p>
            <a:r>
              <a:rPr lang="en-US" dirty="0">
                <a:latin typeface="HP Simplified" panose="020B0604020204020204" pitchFamily="34" charset="0"/>
              </a:rPr>
              <a:t>Use Docker whenever your app needs to go through multiple phases of development (dev/test/</a:t>
            </a:r>
            <a:r>
              <a:rPr lang="en-US" dirty="0" err="1">
                <a:latin typeface="HP Simplified" panose="020B0604020204020204" pitchFamily="34" charset="0"/>
              </a:rPr>
              <a:t>qa</a:t>
            </a:r>
            <a:r>
              <a:rPr lang="en-US" dirty="0">
                <a:latin typeface="HP Simplified" panose="020B0604020204020204" pitchFamily="34" charset="0"/>
              </a:rPr>
              <a:t>/prod, try </a:t>
            </a:r>
            <a:r>
              <a:rPr lang="en-US" dirty="0">
                <a:latin typeface="HP Simplified" panose="020B0604020204020204" pitchFamily="34" charset="0"/>
                <a:hlinkClick r:id="rId3"/>
              </a:rPr>
              <a:t>Drone</a:t>
            </a:r>
            <a:r>
              <a:rPr lang="en-US" dirty="0">
                <a:latin typeface="HP Simplified" panose="020B0604020204020204" pitchFamily="34" charset="0"/>
              </a:rPr>
              <a:t> or </a:t>
            </a:r>
            <a:r>
              <a:rPr lang="en-US" dirty="0">
                <a:latin typeface="HP Simplified" panose="020B0604020204020204" pitchFamily="34" charset="0"/>
                <a:hlinkClick r:id="rId4"/>
              </a:rPr>
              <a:t>Shippable</a:t>
            </a:r>
            <a:r>
              <a:rPr lang="en-US" dirty="0">
                <a:latin typeface="HP Simplified" panose="020B0604020204020204" pitchFamily="34" charset="0"/>
              </a:rPr>
              <a:t>, both do Docker CI/CD)</a:t>
            </a:r>
          </a:p>
          <a:p>
            <a:r>
              <a:rPr lang="en-US" dirty="0">
                <a:latin typeface="HP Simplified" panose="020B0604020204020204" pitchFamily="34" charset="0"/>
              </a:rPr>
              <a:t>Use Docker with your Chef Cookbooks and </a:t>
            </a:r>
            <a:r>
              <a:rPr lang="en-US" dirty="0">
                <a:latin typeface="HP Simplified" panose="020B0604020204020204" pitchFamily="34" charset="0"/>
                <a:hlinkClick r:id="rId5"/>
              </a:rPr>
              <a:t>Puppet Manifests</a:t>
            </a:r>
            <a:r>
              <a:rPr lang="en-US" dirty="0">
                <a:latin typeface="HP Simplified" panose="020B0604020204020204" pitchFamily="34" charset="0"/>
              </a:rPr>
              <a:t> (remember, Docker doesn't do configuration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latin typeface="HP Simplified" panose="020B0604020204020204" pitchFamily="34" charset="0"/>
              </a:rPr>
              <a:t>What Alternatives Are There to Docker?</a:t>
            </a:r>
            <a:endParaRPr lang="en-US" sz="4300" dirty="0">
              <a:latin typeface="HP Simplified" panose="020B0604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The</a:t>
            </a:r>
            <a:r>
              <a:rPr lang="en-US" dirty="0">
                <a:latin typeface="HP Simplified" panose="020B0604020204020204" pitchFamily="34" charset="0"/>
              </a:rPr>
              <a:t> </a:t>
            </a:r>
            <a:r>
              <a:rPr lang="en-US" dirty="0">
                <a:latin typeface="HP Simplified" panose="020B0604020204020204" pitchFamily="34" charset="0"/>
                <a:hlinkClick r:id="rId2"/>
              </a:rPr>
              <a:t>Amazon AMI Marketplace</a:t>
            </a:r>
            <a:r>
              <a:rPr lang="en-US" dirty="0">
                <a:latin typeface="HP Simplified" panose="020B0604020204020204" pitchFamily="34" charset="0"/>
              </a:rPr>
              <a:t> is the closest thing to the </a:t>
            </a:r>
            <a:r>
              <a:rPr lang="en-US" dirty="0">
                <a:latin typeface="HP Simplified" panose="020B0604020204020204" pitchFamily="34" charset="0"/>
                <a:hlinkClick r:id="rId3"/>
              </a:rPr>
              <a:t>Docker Index</a:t>
            </a:r>
            <a:r>
              <a:rPr lang="en-US" dirty="0">
                <a:latin typeface="HP Simplified" panose="020B0604020204020204" pitchFamily="34" charset="0"/>
              </a:rPr>
              <a:t> that you will find. With AMIs, you can only run them on Amazon. With Docker, you can run the images on any Linux server that runs Docker.</a:t>
            </a:r>
          </a:p>
          <a:p>
            <a:r>
              <a:rPr lang="en-US" dirty="0">
                <a:latin typeface="HP Simplified" panose="020B0604020204020204" pitchFamily="34" charset="0"/>
              </a:rPr>
              <a:t>The </a:t>
            </a:r>
            <a:r>
              <a:rPr lang="en-US" dirty="0">
                <a:latin typeface="HP Simplified" panose="020B0604020204020204" pitchFamily="34" charset="0"/>
                <a:hlinkClick r:id="rId4"/>
              </a:rPr>
              <a:t>Warden project</a:t>
            </a:r>
            <a:r>
              <a:rPr lang="en-US" dirty="0">
                <a:latin typeface="HP Simplified" panose="020B0604020204020204" pitchFamily="34" charset="0"/>
              </a:rPr>
              <a:t> is a LXC manager written for Cloud Foundry without any of the social features of Docker like sharing images with other people on the Docker </a:t>
            </a:r>
            <a:r>
              <a:rPr lang="en-US" dirty="0" smtClean="0">
                <a:latin typeface="HP Simplified" panose="020B0604020204020204" pitchFamily="34" charset="0"/>
              </a:rPr>
              <a:t>Index.</a:t>
            </a:r>
          </a:p>
          <a:p>
            <a:r>
              <a:rPr lang="en-US" b="1" dirty="0" err="1">
                <a:latin typeface="HP Simplified" panose="020B0604020204020204" pitchFamily="34" charset="0"/>
              </a:rPr>
              <a:t>Heroku</a:t>
            </a:r>
            <a:r>
              <a:rPr lang="en-US" dirty="0">
                <a:latin typeface="HP Simplified" panose="020B0604020204020204" pitchFamily="34" charset="0"/>
              </a:rPr>
              <a:t> </a:t>
            </a:r>
            <a:r>
              <a:rPr lang="en-US" dirty="0" smtClean="0">
                <a:latin typeface="HP Simplified" panose="020B0604020204020204" pitchFamily="34" charset="0"/>
              </a:rPr>
              <a:t>:</a:t>
            </a:r>
            <a:r>
              <a:rPr lang="en-US" dirty="0">
                <a:latin typeface="HP Simplified" panose="020B0604020204020204" pitchFamily="34" charset="0"/>
              </a:rPr>
              <a:t>is a cloud Platform-as-a-Service (PaaS)</a:t>
            </a:r>
          </a:p>
          <a:p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P Simplified" panose="020B0604020204020204" pitchFamily="34" charset="0"/>
              </a:rPr>
              <a:t>How Docker Is Like 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30849"/>
            <a:ext cx="10058400" cy="4504191"/>
          </a:xfrm>
        </p:spPr>
        <p:txBody>
          <a:bodyPr/>
          <a:lstStyle/>
          <a:p>
            <a:pPr algn="just"/>
            <a:r>
              <a:rPr lang="en-US" dirty="0">
                <a:latin typeface="HP Simplified" panose="020B0604020204020204" pitchFamily="34" charset="0"/>
              </a:rPr>
              <a:t>ava's promise: </a:t>
            </a:r>
            <a:r>
              <a:rPr lang="en-US" i="1" dirty="0">
                <a:latin typeface="HP Simplified" panose="020B0604020204020204" pitchFamily="34" charset="0"/>
              </a:rPr>
              <a:t>Write Once. Run Anywhere.</a:t>
            </a:r>
            <a:endParaRPr lang="en-US" dirty="0">
              <a:latin typeface="HP Simplified" panose="020B0604020204020204" pitchFamily="34" charset="0"/>
            </a:endParaRPr>
          </a:p>
          <a:p>
            <a:pPr algn="just"/>
            <a:r>
              <a:rPr lang="en-US" dirty="0">
                <a:latin typeface="HP Simplified" panose="020B0604020204020204" pitchFamily="34" charset="0"/>
              </a:rPr>
              <a:t>Docker has the same promise. Except instead of code, you can configure your servers exactly the way you want them (pick the OS, tune the </a:t>
            </a:r>
            <a:r>
              <a:rPr lang="en-US" dirty="0" err="1">
                <a:latin typeface="HP Simplified" panose="020B0604020204020204" pitchFamily="34" charset="0"/>
              </a:rPr>
              <a:t>config</a:t>
            </a:r>
            <a:r>
              <a:rPr lang="en-US" dirty="0">
                <a:latin typeface="HP Simplified" panose="020B0604020204020204" pitchFamily="34" charset="0"/>
              </a:rPr>
              <a:t> files, install binaries, etc.) and you can be certain that your server template will run exactly the same on any host that runs a Docker server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02450"/>
            <a:ext cx="6819900" cy="34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Dockers vs VM</a:t>
            </a:r>
            <a:endParaRPr lang="en-US" dirty="0"/>
          </a:p>
        </p:txBody>
      </p:sp>
      <p:pic>
        <p:nvPicPr>
          <p:cNvPr id="3074" name="Picture 2" descr="Docker-VM-Conta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25" y="2103438"/>
            <a:ext cx="6976549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118</TotalTime>
  <Words>230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HP Simplified</vt:lpstr>
      <vt:lpstr>Savon</vt:lpstr>
      <vt:lpstr>DOCKERS:PRE-SEQUAL </vt:lpstr>
      <vt:lpstr>What Isn't Docker? </vt:lpstr>
      <vt:lpstr>What Is Docker?</vt:lpstr>
      <vt:lpstr>When To Use Docker? </vt:lpstr>
      <vt:lpstr>What Alternatives Are There to Docker?</vt:lpstr>
      <vt:lpstr>How Docker Is Like Java </vt:lpstr>
      <vt:lpstr>Dockers vs VM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DOCKERS:PRE-SEQUAL</dc:title>
  <dc:creator>R N, Srinivas</dc:creator>
  <cp:lastModifiedBy>R N, Srinivas</cp:lastModifiedBy>
  <cp:revision>5</cp:revision>
  <dcterms:created xsi:type="dcterms:W3CDTF">2016-09-19T08:09:26Z</dcterms:created>
  <dcterms:modified xsi:type="dcterms:W3CDTF">2016-09-19T10:07:44Z</dcterms:modified>
</cp:coreProperties>
</file>