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80" d="100"/>
          <a:sy n="80" d="100"/>
        </p:scale>
        <p:origin x="100" y="-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264F4-96CC-A160-D91C-7D492B50DA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ED0266-5500-F7BA-866C-0AC6B1E3BF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719F15-655C-7DAC-00E6-56A1DF7DC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6522E-A8BA-4EB9-93B4-CC88A880373E}" type="datetimeFigureOut">
              <a:rPr lang="en-IN" smtClean="0"/>
              <a:t>07-02-2023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AF730E-5EE7-0165-0E48-BAE7C4243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301480-EF59-F6C3-F07F-7069337A3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33727-9BC8-477F-8B17-17E899E165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8074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60500-6338-9A36-2586-D32F36201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29951F-8F0D-5D6C-678E-95DD5D64E9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F9A33-BF6D-0D01-B6FF-CE2F84664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6522E-A8BA-4EB9-93B4-CC88A880373E}" type="datetimeFigureOut">
              <a:rPr lang="en-IN" smtClean="0"/>
              <a:t>07-02-2023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35B7A6-03A8-F964-DE4C-4B831AA8B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CC5F58-E05C-E233-04EA-EE5B5DE1E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33727-9BC8-477F-8B17-17E899E165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6960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14B729-5C71-B0D2-9824-D9A31ECDC7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26821A-86BB-BE7F-31D2-DB39ACD432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3CC4CB-FCD3-3EFB-0C91-1224258A7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6522E-A8BA-4EB9-93B4-CC88A880373E}" type="datetimeFigureOut">
              <a:rPr lang="en-IN" smtClean="0"/>
              <a:t>07-02-2023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D45382-3980-21B5-26F4-1FE64AC6E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0B2B34-3121-D2D4-612B-3A920E5AE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33727-9BC8-477F-8B17-17E899E165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1632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86825-8C94-B994-6317-7799394CE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FF40B-F0FF-C72A-4D6E-E60F035074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682B21-6926-CDB6-6BCE-36E8CBF8E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6522E-A8BA-4EB9-93B4-CC88A880373E}" type="datetimeFigureOut">
              <a:rPr lang="en-IN" smtClean="0"/>
              <a:t>07-02-2023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6E2FA5-0738-2FCE-93C0-1AE334787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C58B7D-3DBA-D268-E959-7BFB37296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33727-9BC8-477F-8B17-17E899E165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1259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811D6-456D-1B40-603F-BC70B3AA7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DEC240-95D9-7697-1B53-17AD152D56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BBCAE-B335-11F9-0918-29C24B094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6522E-A8BA-4EB9-93B4-CC88A880373E}" type="datetimeFigureOut">
              <a:rPr lang="en-IN" smtClean="0"/>
              <a:t>07-02-2023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5CEE7D-7C82-B684-F722-6D6A38631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A25376-518C-13CA-4DC2-F4DDBB690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33727-9BC8-477F-8B17-17E899E165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5008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80EFF-3E88-DD8A-D2A6-1E476E986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4193B3-A7FB-B1FD-C83E-F42B17D473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C3130C-6C01-8846-D9ED-5BF5174B77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AC86CD-E904-4251-BEED-4917826AC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6522E-A8BA-4EB9-93B4-CC88A880373E}" type="datetimeFigureOut">
              <a:rPr lang="en-IN" smtClean="0"/>
              <a:t>07-02-2023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85FDB1-BFDD-B957-3921-8B72D5B31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4A2BCD-512A-D944-3C4A-81B3C8C14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33727-9BC8-477F-8B17-17E899E165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3488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1DCD0-EFDD-1472-151A-846C7B54A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325A3D-DBD1-F9DF-96FC-C858C95D18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88C991-308E-C49B-F517-D5BA308AFD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70B229-4C7B-DD8D-0518-E976FBBBCB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9D3182-EDB3-FA74-365D-D72B71C4D1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EE6E9E-AD30-B116-5951-8D8716CB3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6522E-A8BA-4EB9-93B4-CC88A880373E}" type="datetimeFigureOut">
              <a:rPr lang="en-IN" smtClean="0"/>
              <a:t>07-02-2023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53D249-882E-76CE-C378-961968802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9E07CC-813E-4723-7228-0AE533C8A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33727-9BC8-477F-8B17-17E899E165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5199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94B68-7877-A169-A797-500B71767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B638B5-FF24-845C-01D8-20BAF81E5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6522E-A8BA-4EB9-93B4-CC88A880373E}" type="datetimeFigureOut">
              <a:rPr lang="en-IN" smtClean="0"/>
              <a:t>07-02-2023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F92E31-FEA8-FF63-849B-937262F87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05251B-C3FF-73A6-33A5-6C1C95E51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33727-9BC8-477F-8B17-17E899E165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6895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B9A4C4-2CB2-360E-BCF9-5DBC184AE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6522E-A8BA-4EB9-93B4-CC88A880373E}" type="datetimeFigureOut">
              <a:rPr lang="en-IN" smtClean="0"/>
              <a:t>07-02-2023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8E864B-B6CA-B91E-F922-84804055B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852BEA-B101-B2AC-687C-730EBC3AA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33727-9BC8-477F-8B17-17E899E165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51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FB5A1-3C25-CDE7-BA1D-FAE4DD64C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08EFE5-7D03-79E2-696A-CB8BCEAB5A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E81C62-705D-B1E0-B7B9-FC29D17F6A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22AA8F-A5E5-3A59-0EB8-F047F026B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6522E-A8BA-4EB9-93B4-CC88A880373E}" type="datetimeFigureOut">
              <a:rPr lang="en-IN" smtClean="0"/>
              <a:t>07-02-2023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D7A2C3-5A3C-AC67-DE66-5FE748F81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077C28-3D30-7D34-3394-4A1E26250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33727-9BC8-477F-8B17-17E899E165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4597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93310-4DC0-837C-3D06-2DDEF6125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2BC9FC-A52A-0304-3645-8480E58056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2765BF-3380-C428-59B7-65C34B2CED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F0CA67-9C74-8DEE-C2D7-9AB410CEA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6522E-A8BA-4EB9-93B4-CC88A880373E}" type="datetimeFigureOut">
              <a:rPr lang="en-IN" smtClean="0"/>
              <a:t>07-02-2023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D7641B-F2A4-DE77-C5B3-5BCC9806A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B47397-4226-9DFA-2997-FC632120A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33727-9BC8-477F-8B17-17E899E165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2880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599BCB-ABAB-4F6F-05CF-6FE47B43F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78D806-B6E9-0311-3D12-BA8E320BD0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7BF797-747E-252D-F6BF-D1F669B6DF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D6522E-A8BA-4EB9-93B4-CC88A880373E}" type="datetimeFigureOut">
              <a:rPr lang="en-IN" smtClean="0"/>
              <a:t>07-02-2023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5D718C-35B9-3033-9A61-B7FE6DA194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844EDA-BDBB-756F-4935-EE126B41D0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33727-9BC8-477F-8B17-17E899E165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7110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BA143-E32C-AB6D-0972-66814BF8F8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SAP BAS- GIT HUB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865B6E-EF13-3DEB-EB1F-D13A6FB2E3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5399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83073-0EE5-8845-97AF-B2514D5A3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9660"/>
          </a:xfrm>
        </p:spPr>
        <p:txBody>
          <a:bodyPr>
            <a:normAutofit fontScale="90000"/>
          </a:bodyPr>
          <a:lstStyle/>
          <a:p>
            <a:r>
              <a:rPr lang="en-US" dirty="0"/>
              <a:t>GIT HUB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753F4-68D0-99C7-5C63-9E59F09438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4181"/>
            <a:ext cx="10515600" cy="507278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1600" dirty="0">
                <a:latin typeface="Arial Rounded MT Bold" panose="020F0704030504030204" pitchFamily="34" charset="0"/>
              </a:rPr>
              <a:t>Initialize Repository ( git </a:t>
            </a:r>
            <a:r>
              <a:rPr lang="en-IN" sz="1600" dirty="0" err="1">
                <a:latin typeface="Arial Rounded MT Bold" panose="020F0704030504030204" pitchFamily="34" charset="0"/>
              </a:rPr>
              <a:t>init</a:t>
            </a:r>
            <a:r>
              <a:rPr lang="en-IN" sz="1600" dirty="0">
                <a:latin typeface="Arial Rounded MT Bold" panose="020F0704030504030204" pitchFamily="34" charset="0"/>
              </a:rPr>
              <a:t> )</a:t>
            </a:r>
          </a:p>
          <a:p>
            <a:pPr marL="0" indent="0">
              <a:buNone/>
            </a:pPr>
            <a:r>
              <a:rPr lang="en-IN" sz="1600" dirty="0">
                <a:latin typeface="Arial Rounded MT Bold" panose="020F0704030504030204" pitchFamily="34" charset="0"/>
              </a:rPr>
              <a:t>       It will initialize repository with all adding the content into un tracked changes. </a:t>
            </a:r>
          </a:p>
          <a:p>
            <a:pPr marL="0" indent="0">
              <a:buNone/>
            </a:pPr>
            <a:r>
              <a:rPr lang="en-IN" sz="1600" dirty="0">
                <a:latin typeface="Arial Rounded MT Bold" panose="020F0704030504030204" pitchFamily="34" charset="0"/>
              </a:rPr>
              <a:t>      Followed we can track these changes</a:t>
            </a:r>
          </a:p>
          <a:p>
            <a:pPr marL="0" indent="0">
              <a:buNone/>
            </a:pPr>
            <a:r>
              <a:rPr lang="en-IN" sz="1600" dirty="0">
                <a:latin typeface="Arial Rounded MT Bold" panose="020F0704030504030204" pitchFamily="34" charset="0"/>
              </a:rPr>
              <a:t>Take Away Points:</a:t>
            </a:r>
          </a:p>
          <a:p>
            <a:pPr marL="0" indent="0">
              <a:buNone/>
            </a:pPr>
            <a:r>
              <a:rPr lang="en-IN" sz="1600" dirty="0">
                <a:latin typeface="Arial Rounded MT Bold" panose="020F0704030504030204" pitchFamily="34" charset="0"/>
              </a:rPr>
              <a:t>--</a:t>
            </a:r>
          </a:p>
          <a:p>
            <a:pPr marL="514350" indent="-514350">
              <a:buAutoNum type="arabicPeriod"/>
            </a:pPr>
            <a:r>
              <a:rPr lang="en-IN" sz="1600" dirty="0">
                <a:latin typeface="Arial Rounded MT Bold" panose="020F0704030504030204" pitchFamily="34" charset="0"/>
              </a:rPr>
              <a:t>Each file we can open it </a:t>
            </a:r>
          </a:p>
          <a:p>
            <a:pPr marL="514350" indent="-514350">
              <a:buAutoNum type="arabicPeriod"/>
            </a:pPr>
            <a:r>
              <a:rPr lang="en-IN" sz="1600" dirty="0">
                <a:latin typeface="Arial Rounded MT Bold" panose="020F0704030504030204" pitchFamily="34" charset="0"/>
              </a:rPr>
              <a:t>Discard the Changes </a:t>
            </a:r>
          </a:p>
          <a:p>
            <a:pPr marL="514350" indent="-514350">
              <a:buAutoNum type="arabicPeriod"/>
            </a:pPr>
            <a:r>
              <a:rPr lang="en-IN" sz="1600" dirty="0">
                <a:latin typeface="Arial Rounded MT Bold" panose="020F0704030504030204" pitchFamily="34" charset="0"/>
              </a:rPr>
              <a:t>Stage the changes </a:t>
            </a:r>
          </a:p>
          <a:p>
            <a:pPr marL="514350" indent="-514350">
              <a:buAutoNum type="arabicPeriod"/>
            </a:pPr>
            <a:r>
              <a:rPr lang="en-IN" sz="1600" dirty="0">
                <a:latin typeface="Arial Rounded MT Bold" panose="020F0704030504030204" pitchFamily="34" charset="0"/>
              </a:rPr>
              <a:t>You will see 2 Different things </a:t>
            </a:r>
          </a:p>
          <a:p>
            <a:pPr marL="0" indent="0">
              <a:buNone/>
            </a:pPr>
            <a:r>
              <a:rPr lang="en-IN" sz="1600" dirty="0">
                <a:latin typeface="Arial Rounded MT Bold" panose="020F0704030504030204" pitchFamily="34" charset="0"/>
              </a:rPr>
              <a:t>          -&gt; Staged Changes </a:t>
            </a:r>
          </a:p>
          <a:p>
            <a:pPr marL="0" indent="0">
              <a:buNone/>
            </a:pPr>
            <a:r>
              <a:rPr lang="en-IN" sz="1600" dirty="0">
                <a:latin typeface="Arial Rounded MT Bold" panose="020F0704030504030204" pitchFamily="34" charset="0"/>
              </a:rPr>
              <a:t>          -&gt;  Changes </a:t>
            </a:r>
          </a:p>
          <a:p>
            <a:pPr marL="342900" indent="-342900">
              <a:buAutoNum type="arabicPeriod" startAt="5"/>
            </a:pPr>
            <a:r>
              <a:rPr lang="en-IN" sz="1600" dirty="0">
                <a:latin typeface="Arial Rounded MT Bold" panose="020F0704030504030204" pitchFamily="34" charset="0"/>
              </a:rPr>
              <a:t>Commit Initial with doing all of them to staged changes </a:t>
            </a:r>
          </a:p>
          <a:p>
            <a:pPr marL="342900" indent="-342900">
              <a:buAutoNum type="arabicPeriod" startAt="5"/>
            </a:pPr>
            <a:r>
              <a:rPr lang="en-IN" sz="1600" dirty="0">
                <a:latin typeface="Arial Rounded MT Bold" panose="020F0704030504030204" pitchFamily="34" charset="0"/>
              </a:rPr>
              <a:t>First Time it will ask to publish the branch </a:t>
            </a:r>
          </a:p>
          <a:p>
            <a:pPr marL="0" indent="0">
              <a:buNone/>
            </a:pPr>
            <a:r>
              <a:rPr lang="en-IN" sz="1600" dirty="0">
                <a:latin typeface="Arial Rounded MT Bold" panose="020F0704030504030204" pitchFamily="34" charset="0"/>
              </a:rPr>
              <a:t>Issue : </a:t>
            </a:r>
          </a:p>
          <a:p>
            <a:pPr marL="0" indent="0">
              <a:buNone/>
            </a:pPr>
            <a:r>
              <a:rPr lang="en-IN" sz="1600" dirty="0">
                <a:latin typeface="Arial Rounded MT Bold" panose="020F0704030504030204" pitchFamily="34" charset="0"/>
              </a:rPr>
              <a:t> Your Repository  has no remotes configured publish to</a:t>
            </a:r>
          </a:p>
          <a:p>
            <a:pPr marL="514350" indent="-514350">
              <a:buAutoNum type="arabicPeriod"/>
            </a:pPr>
            <a:endParaRPr lang="en-IN" sz="16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9378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01A25-80B7-B524-2256-22C295222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8ED8F8-DFE9-845E-5ACF-B2D87C5A56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2895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710E8-775F-CF3B-7F21-5F172CAD3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8A95CE-4423-A5E5-9C27-1B665A17F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216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4710D-FBB1-F3B2-5D4E-8CE4E5C61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6CA225-69FA-C783-9A5F-D1F8165D54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8342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D3149-A05D-F354-3275-B12DAEDCE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19B86-499E-AAEB-BB1F-6B8929A0ED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4508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94</Words>
  <Application>Microsoft Office PowerPoint</Application>
  <PresentationFormat>Widescreen</PresentationFormat>
  <Paragraphs>17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Arial Rounded MT Bold</vt:lpstr>
      <vt:lpstr>Calibri</vt:lpstr>
      <vt:lpstr>Calibri Light</vt:lpstr>
      <vt:lpstr>Office Theme</vt:lpstr>
      <vt:lpstr>SAP BAS- GIT HUB</vt:lpstr>
      <vt:lpstr>GIT HUB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SAP BAS- GIT HUB</dc:title>
  <dc:creator>Srinivas Saluru</dc:creator>
  <cp:lastModifiedBy>Srinivas Saluru</cp:lastModifiedBy>
  <cp:revision>1</cp:revision>
  <dcterms:created xsi:type="dcterms:W3CDTF">2023-02-07T15:11:25Z</dcterms:created>
  <dcterms:modified xsi:type="dcterms:W3CDTF">2023-02-07T15:11:25Z</dcterms:modified>
</cp:coreProperties>
</file>