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275CC-EFE9-4EB6-9A8C-EB258C83B876}">
  <a:tblStyle styleId="{F72275CC-EFE9-4EB6-9A8C-EB258C83B8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Ceph: A Scalable, Unified Storage Solution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797550" y="120900"/>
            <a:ext cx="71055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Deployed Framework - Architecture  Diagram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713" y="1108950"/>
            <a:ext cx="8176574" cy="3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680875" y="67075"/>
            <a:ext cx="83250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Deployed Framework - Architecture Diagram Explanation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79275" y="753000"/>
            <a:ext cx="85266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 Server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Names or identifiers of the Ceph servers in the cluster.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Public Network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IP addresses for client access and external communication.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Network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IP addresses for inter-node communication, configured as a bond interface.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Services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Running services like MON, OSD, MDS, and MGR.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OSD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Number of Object Storage Daemons managing storage devices.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Storage (TB)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Total storage capacity in terabytes of the OSDs on each server.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Ceph1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Public IP 172.16.114.100, Cluster IP 192.168.10.11, services MON, OSD, MDS, 4 OSDs, 14.4 TB storage.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Ceph2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Public IP 172.16.114.205, Cluster IP 192.168.10.12, services MON, OSD, MDS, 3 OSDs, 5.4 TB storage.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Ceph3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Public IP, Cluster IP, services MON, OSD, MDS, 3 OSDs, 1.1 TB storage.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Ceph4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(VM): Public IP, no Cluster IP, runs MGR service.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Ceph5</a:t>
            </a: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Public and Cluster IP, services MON, OSD, 5 OSDs, 21.6 TB storage.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808125" y="0"/>
            <a:ext cx="71055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Deployed Framework-Network Diagram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75" y="672350"/>
            <a:ext cx="7816001" cy="40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4646225" y="108150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 Read/Write Throughput (Distributed)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Read:-20MB/second (Avg)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Write:- 40MB/second (Avg)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75" y="1995375"/>
            <a:ext cx="2510101" cy="1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4646225" y="108150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or Remove Monitor Nodes in Ceph Cluster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 proceeding with the deployment, ensure you have the following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 to servers with root privileges.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Connectivity between servers over SSH.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Servers running a supported Linux distribution (e.g., CentOS, Ubuntu).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 knowledge of Ceph architecture and concepts.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75" y="1995375"/>
            <a:ext cx="2510101" cy="1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4646225" y="108150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 Nodes in Ceph Cluster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Install: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Ensure Ceph packages are installed on the new node.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Configure: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Append new node details to ceph.conf.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Deploy: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up MON, OSD, MDS daemons using ceph-deploy.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Integrate: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Execute cluster authentication and node integration commands.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75" y="1995375"/>
            <a:ext cx="2510101" cy="1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4646225" y="108150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 Nodes in Ceph Cluster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Decommission: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Migrate data with ceph osd out &lt;osd-id&gt;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Monitor: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Watch data migration and rebalance with ceph -w.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Remove: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Purge OSDs using ceph osd purge &lt;osd-id&gt;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Cleanup: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node entries from ceph.conf and decommission services.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75" y="1995375"/>
            <a:ext cx="2510101" cy="1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4635625" y="-45000"/>
            <a:ext cx="43905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 Failure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Automatic Data Redistribution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Ceph's CRUSH  (Controlled Replication Under Scalable Hashing) algorithm redistributes data from failed nodes to other available nodes.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Replication: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Ceph maintains multiple copies of data, ensuring availability even if one node goes down.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Recovery and Rebalancing: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Ceph's OSDs detect node failures and initiate data recovery and rebalancing to maintain redundancy and performance.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75" y="1995375"/>
            <a:ext cx="2510101" cy="1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3247300" y="1828325"/>
            <a:ext cx="61299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0" i="0" sz="4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4636575" y="216350"/>
            <a:ext cx="4390500" cy="4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Outline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Storage types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Applications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Pre-requisites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Minimum Hardware Requirement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Deployment  Strategies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Deployed Framework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 Read/Write Throughput 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Addition/Removal of Ceph Nodes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 Failure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-22513" r="8344" t="-13173"/>
          <a:stretch/>
        </p:blipFill>
        <p:spPr>
          <a:xfrm>
            <a:off x="786900" y="1849550"/>
            <a:ext cx="2322501" cy="1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636575" y="216350"/>
            <a:ext cx="4390500" cy="4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Ceph ?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 is designed to offer excellent scalability, making it suitable for large-scale deployments.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provides outstanding performance and reliability, ensuring consistent and dependable storage solutions.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 supports object, block, and file storage within a single system, commonly used in cloud computing environments.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22513" r="8344" t="-13173"/>
          <a:stretch/>
        </p:blipFill>
        <p:spPr>
          <a:xfrm>
            <a:off x="786900" y="1849550"/>
            <a:ext cx="2322501" cy="1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4646225" y="108150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Ceph provides 3 types of storage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 Storage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Suitable for unstructured data like multimedia files, backups, and archives.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Block Storage: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Provides block storage for virtual machines and databases.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 System Storage</a:t>
            </a: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:For scenarios requiring shared access to file-based data, such as home directories and shared storage for applications.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275" y="1995375"/>
            <a:ext cx="2510101" cy="11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4646225" y="108150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endParaRPr b="1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Efficient object storage with Ceph.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Virtualization: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Integrate with platforms like OpenStack, Proxmox, and VMware for virtual machine block storage.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Parallel processing of large datasets.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Backup and Disaster Recovery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Utilize Ceph's reliable, fault-tolerant architecture for backup 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-22513" r="8344" t="-13173"/>
          <a:stretch/>
        </p:blipFill>
        <p:spPr>
          <a:xfrm>
            <a:off x="786900" y="1849550"/>
            <a:ext cx="2322501" cy="1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4636575" y="216350"/>
            <a:ext cx="43905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Pre-requisites</a:t>
            </a:r>
            <a:endParaRPr b="1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Deploy Ceph on servers meeting its minimum hardware requirements.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Use supported Linux distributions like CentOS, Ubuntu, or Debian.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Configuration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Connect servers to a reliable network with sufficient bandwidth and low latency.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Root Access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Ensure root access for installing and configuring Ceph.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-22513" r="8344" t="-13173"/>
          <a:stretch/>
        </p:blipFill>
        <p:spPr>
          <a:xfrm>
            <a:off x="450700" y="1605625"/>
            <a:ext cx="2998075" cy="13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4572000" y="65725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Minimum Hardware Requirement </a:t>
            </a:r>
            <a:endParaRPr b="1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:Ubuntu Server 20.04 LTS or later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CPU Cores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:4 &gt;= cores per node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:8 GB &gt;= per node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Free block device /dev/sdb per node for Ceph storage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Connectivity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Stable network connection between nodes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Interfaces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1 Ethernet interface for public network access and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Ethernet interface for cluster network communication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-22513" r="8344" t="-13173"/>
          <a:stretch/>
        </p:blipFill>
        <p:spPr>
          <a:xfrm>
            <a:off x="786900" y="1849550"/>
            <a:ext cx="2322501" cy="1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4572000" y="108150"/>
            <a:ext cx="43905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Deployment Strategies  </a:t>
            </a:r>
            <a:endParaRPr b="1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Roles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Each node will act as an object storage, monitor daemon, and manager daemon for redundancy and fault tolerance.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Configuration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Set up a private cluster network (192.168.10.0/24) for Ceph communication and a public network for client access.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-22513" r="8344" t="-13173"/>
          <a:stretch/>
        </p:blipFill>
        <p:spPr>
          <a:xfrm>
            <a:off x="786900" y="1849550"/>
            <a:ext cx="2322501" cy="1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808125" y="99700"/>
            <a:ext cx="71055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Deployed Framework - Architecture 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195900" y="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{F72275CC-EFE9-4EB6-9A8C-EB258C83B876}</a:tableStyleId>
              </a:tblPr>
              <a:tblGrid>
                <a:gridCol w="1397275"/>
                <a:gridCol w="1839450"/>
                <a:gridCol w="1881425"/>
                <a:gridCol w="1539425"/>
                <a:gridCol w="611325"/>
                <a:gridCol w="1483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Ceph Server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Public Network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Cluster Network Bond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Services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OSD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</a:rPr>
                        <a:t>Storage (TB)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Ceph1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172.16.114.100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192.168.10.11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MON,OSD,MDS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14.4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Ceph2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172.16.114.205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192.168.10.12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MON,OSD,MDS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5.4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Ceph3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172.16.114.138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192.168.10.13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MON,OSD,MDS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1.1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Ceph4(VM)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172.16.114.210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NIL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MGR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Ceph5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172.16.114.98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192.168.10.14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MON,OSD,MDS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21.6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267250" y="4235700"/>
            <a:ext cx="3627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 :- Monitor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OSD :- Object Storage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MDS :- Metadata Server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MGR :- Manager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