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yaz Quadri" userId="a62cfc68a67f83d1" providerId="LiveId" clId="{A795A27C-97BD-4A3A-8A01-1818934A8716}"/>
    <pc:docChg chg="undo redo custSel addSld delSld modSld sldOrd">
      <pc:chgData name="Mohammed Ayaz Quadri" userId="a62cfc68a67f83d1" providerId="LiveId" clId="{A795A27C-97BD-4A3A-8A01-1818934A8716}" dt="2021-09-27T18:56:45.875" v="2320" actId="207"/>
      <pc:docMkLst>
        <pc:docMk/>
      </pc:docMkLst>
      <pc:sldChg chg="modSp new del">
        <pc:chgData name="Mohammed Ayaz Quadri" userId="a62cfc68a67f83d1" providerId="LiveId" clId="{A795A27C-97BD-4A3A-8A01-1818934A8716}" dt="2021-09-27T17:24:44.799" v="9" actId="47"/>
        <pc:sldMkLst>
          <pc:docMk/>
          <pc:sldMk cId="3639738315" sldId="256"/>
        </pc:sldMkLst>
        <pc:spChg chg="mod">
          <ac:chgData name="Mohammed Ayaz Quadri" userId="a62cfc68a67f83d1" providerId="LiveId" clId="{A795A27C-97BD-4A3A-8A01-1818934A8716}" dt="2021-09-27T17:24:09.246" v="8"/>
          <ac:spMkLst>
            <pc:docMk/>
            <pc:sldMk cId="3639738315" sldId="256"/>
            <ac:spMk id="2" creationId="{34511949-D018-43E7-898D-A7B46F170013}"/>
          </ac:spMkLst>
        </pc:spChg>
        <pc:spChg chg="mod">
          <ac:chgData name="Mohammed Ayaz Quadri" userId="a62cfc68a67f83d1" providerId="LiveId" clId="{A795A27C-97BD-4A3A-8A01-1818934A8716}" dt="2021-09-27T17:24:09.246" v="8"/>
          <ac:spMkLst>
            <pc:docMk/>
            <pc:sldMk cId="3639738315" sldId="256"/>
            <ac:spMk id="3" creationId="{A185C92B-A787-4CFA-BE2F-72114264AE5F}"/>
          </ac:spMkLst>
        </pc:spChg>
      </pc:sldChg>
      <pc:sldChg chg="delSp modSp new del mod">
        <pc:chgData name="Mohammed Ayaz Quadri" userId="a62cfc68a67f83d1" providerId="LiveId" clId="{A795A27C-97BD-4A3A-8A01-1818934A8716}" dt="2021-09-27T17:32:36.761" v="333" actId="47"/>
        <pc:sldMkLst>
          <pc:docMk/>
          <pc:sldMk cId="2708039999" sldId="257"/>
        </pc:sldMkLst>
        <pc:spChg chg="mod">
          <ac:chgData name="Mohammed Ayaz Quadri" userId="a62cfc68a67f83d1" providerId="LiveId" clId="{A795A27C-97BD-4A3A-8A01-1818934A8716}" dt="2021-09-27T17:25:51.630" v="34" actId="20577"/>
          <ac:spMkLst>
            <pc:docMk/>
            <pc:sldMk cId="2708039999" sldId="257"/>
            <ac:spMk id="2" creationId="{CFB669C1-5F05-40BC-99E1-4E50CFBF39B3}"/>
          </ac:spMkLst>
        </pc:spChg>
        <pc:spChg chg="mod">
          <ac:chgData name="Mohammed Ayaz Quadri" userId="a62cfc68a67f83d1" providerId="LiveId" clId="{A795A27C-97BD-4A3A-8A01-1818934A8716}" dt="2021-09-27T17:27:27.533" v="314" actId="20577"/>
          <ac:spMkLst>
            <pc:docMk/>
            <pc:sldMk cId="2708039999" sldId="257"/>
            <ac:spMk id="3" creationId="{00C74DD1-66D8-4312-9133-6215BB731728}"/>
          </ac:spMkLst>
        </pc:spChg>
        <pc:picChg chg="del">
          <ac:chgData name="Mohammed Ayaz Quadri" userId="a62cfc68a67f83d1" providerId="LiveId" clId="{A795A27C-97BD-4A3A-8A01-1818934A8716}" dt="2021-09-27T17:28:54.256" v="315"/>
          <ac:picMkLst>
            <pc:docMk/>
            <pc:sldMk cId="2708039999" sldId="257"/>
            <ac:picMk id="4" creationId="{F138C9DE-E957-491F-823F-1F6705FBB740}"/>
          </ac:picMkLst>
        </pc:picChg>
      </pc:sldChg>
      <pc:sldChg chg="new del">
        <pc:chgData name="Mohammed Ayaz Quadri" userId="a62cfc68a67f83d1" providerId="LiveId" clId="{A795A27C-97BD-4A3A-8A01-1818934A8716}" dt="2021-09-27T17:23:10.111" v="5" actId="47"/>
        <pc:sldMkLst>
          <pc:docMk/>
          <pc:sldMk cId="4227503097" sldId="257"/>
        </pc:sldMkLst>
      </pc:sldChg>
      <pc:sldChg chg="addSp delSp modSp add mod">
        <pc:chgData name="Mohammed Ayaz Quadri" userId="a62cfc68a67f83d1" providerId="LiveId" clId="{A795A27C-97BD-4A3A-8A01-1818934A8716}" dt="2021-09-27T18:56:45.875" v="2320" actId="207"/>
        <pc:sldMkLst>
          <pc:docMk/>
          <pc:sldMk cId="3453499679" sldId="258"/>
        </pc:sldMkLst>
        <pc:spChg chg="mod">
          <ac:chgData name="Mohammed Ayaz Quadri" userId="a62cfc68a67f83d1" providerId="LiveId" clId="{A795A27C-97BD-4A3A-8A01-1818934A8716}" dt="2021-09-27T18:54:13.265" v="2285" actId="1076"/>
          <ac:spMkLst>
            <pc:docMk/>
            <pc:sldMk cId="3453499679" sldId="258"/>
            <ac:spMk id="2" creationId="{CFB669C1-5F05-40BC-99E1-4E50CFBF39B3}"/>
          </ac:spMkLst>
        </pc:spChg>
        <pc:spChg chg="del mod">
          <ac:chgData name="Mohammed Ayaz Quadri" userId="a62cfc68a67f83d1" providerId="LiveId" clId="{A795A27C-97BD-4A3A-8A01-1818934A8716}" dt="2021-09-27T18:40:39.901" v="2097" actId="478"/>
          <ac:spMkLst>
            <pc:docMk/>
            <pc:sldMk cId="3453499679" sldId="258"/>
            <ac:spMk id="3" creationId="{00C74DD1-66D8-4312-9133-6215BB731728}"/>
          </ac:spMkLst>
        </pc:spChg>
        <pc:spChg chg="add del mod">
          <ac:chgData name="Mohammed Ayaz Quadri" userId="a62cfc68a67f83d1" providerId="LiveId" clId="{A795A27C-97BD-4A3A-8A01-1818934A8716}" dt="2021-09-27T18:39:18.648" v="2040" actId="478"/>
          <ac:spMkLst>
            <pc:docMk/>
            <pc:sldMk cId="3453499679" sldId="258"/>
            <ac:spMk id="6" creationId="{D5F6F308-244F-4DB5-B047-BB64C327BE10}"/>
          </ac:spMkLst>
        </pc:spChg>
        <pc:spChg chg="add del mod">
          <ac:chgData name="Mohammed Ayaz Quadri" userId="a62cfc68a67f83d1" providerId="LiveId" clId="{A795A27C-97BD-4A3A-8A01-1818934A8716}" dt="2021-09-27T18:40:43.343" v="2098" actId="478"/>
          <ac:spMkLst>
            <pc:docMk/>
            <pc:sldMk cId="3453499679" sldId="258"/>
            <ac:spMk id="8" creationId="{C7B47337-44A0-4182-AE38-C96353228B67}"/>
          </ac:spMkLst>
        </pc:spChg>
        <pc:spChg chg="add mod">
          <ac:chgData name="Mohammed Ayaz Quadri" userId="a62cfc68a67f83d1" providerId="LiveId" clId="{A795A27C-97BD-4A3A-8A01-1818934A8716}" dt="2021-09-27T18:53:29.345" v="2254" actId="14100"/>
          <ac:spMkLst>
            <pc:docMk/>
            <pc:sldMk cId="3453499679" sldId="258"/>
            <ac:spMk id="9" creationId="{639B280C-E733-4255-9755-CE46C5C385E4}"/>
          </ac:spMkLst>
        </pc:spChg>
        <pc:spChg chg="add del mod">
          <ac:chgData name="Mohammed Ayaz Quadri" userId="a62cfc68a67f83d1" providerId="LiveId" clId="{A795A27C-97BD-4A3A-8A01-1818934A8716}" dt="2021-09-27T18:53:38.685" v="2282" actId="1037"/>
          <ac:spMkLst>
            <pc:docMk/>
            <pc:sldMk cId="3453499679" sldId="258"/>
            <ac:spMk id="10" creationId="{7D093AC6-E023-41EE-80C5-6E69775F6F19}"/>
          </ac:spMkLst>
        </pc:spChg>
        <pc:spChg chg="add mod">
          <ac:chgData name="Mohammed Ayaz Quadri" userId="a62cfc68a67f83d1" providerId="LiveId" clId="{A795A27C-97BD-4A3A-8A01-1818934A8716}" dt="2021-09-27T18:53:29.345" v="2254" actId="14100"/>
          <ac:spMkLst>
            <pc:docMk/>
            <pc:sldMk cId="3453499679" sldId="258"/>
            <ac:spMk id="11" creationId="{2B478B35-6232-4102-A2E7-DA6608EEC33C}"/>
          </ac:spMkLst>
        </pc:spChg>
        <pc:spChg chg="add mod">
          <ac:chgData name="Mohammed Ayaz Quadri" userId="a62cfc68a67f83d1" providerId="LiveId" clId="{A795A27C-97BD-4A3A-8A01-1818934A8716}" dt="2021-09-27T18:53:38.685" v="2282" actId="1037"/>
          <ac:spMkLst>
            <pc:docMk/>
            <pc:sldMk cId="3453499679" sldId="258"/>
            <ac:spMk id="12" creationId="{C06FF284-371E-4706-B5EF-59126914CE8E}"/>
          </ac:spMkLst>
        </pc:spChg>
        <pc:spChg chg="add del mod">
          <ac:chgData name="Mohammed Ayaz Quadri" userId="a62cfc68a67f83d1" providerId="LiveId" clId="{A795A27C-97BD-4A3A-8A01-1818934A8716}" dt="2021-09-27T18:50:03.644" v="2190"/>
          <ac:spMkLst>
            <pc:docMk/>
            <pc:sldMk cId="3453499679" sldId="258"/>
            <ac:spMk id="15" creationId="{5F9AD65E-50FB-45E5-AEA1-08A94071AEAE}"/>
          </ac:spMkLst>
        </pc:spChg>
        <pc:spChg chg="add mod">
          <ac:chgData name="Mohammed Ayaz Quadri" userId="a62cfc68a67f83d1" providerId="LiveId" clId="{A795A27C-97BD-4A3A-8A01-1818934A8716}" dt="2021-09-27T18:56:45.875" v="2320" actId="207"/>
          <ac:spMkLst>
            <pc:docMk/>
            <pc:sldMk cId="3453499679" sldId="258"/>
            <ac:spMk id="16" creationId="{17A43DFC-D312-4342-BBED-05713A36244B}"/>
          </ac:spMkLst>
        </pc:spChg>
        <pc:picChg chg="add mod">
          <ac:chgData name="Mohammed Ayaz Quadri" userId="a62cfc68a67f83d1" providerId="LiveId" clId="{A795A27C-97BD-4A3A-8A01-1818934A8716}" dt="2021-09-27T18:51:05.789" v="2232" actId="14100"/>
          <ac:picMkLst>
            <pc:docMk/>
            <pc:sldMk cId="3453499679" sldId="258"/>
            <ac:picMk id="4" creationId="{AF691F45-C8C4-4732-A3E6-DB32A59D9392}"/>
          </ac:picMkLst>
        </pc:picChg>
        <pc:picChg chg="add mod modCrop">
          <ac:chgData name="Mohammed Ayaz Quadri" userId="a62cfc68a67f83d1" providerId="LiveId" clId="{A795A27C-97BD-4A3A-8A01-1818934A8716}" dt="2021-09-27T18:53:38.685" v="2282" actId="1037"/>
          <ac:picMkLst>
            <pc:docMk/>
            <pc:sldMk cId="3453499679" sldId="258"/>
            <ac:picMk id="5" creationId="{AC22EF39-5303-48C0-A84E-D251295FDFE1}"/>
          </ac:picMkLst>
        </pc:picChg>
        <pc:picChg chg="add mod">
          <ac:chgData name="Mohammed Ayaz Quadri" userId="a62cfc68a67f83d1" providerId="LiveId" clId="{A795A27C-97BD-4A3A-8A01-1818934A8716}" dt="2021-09-27T18:53:38.685" v="2282" actId="1037"/>
          <ac:picMkLst>
            <pc:docMk/>
            <pc:sldMk cId="3453499679" sldId="258"/>
            <ac:picMk id="1026" creationId="{450E243A-3EBB-4254-B30A-61E38B10B5B0}"/>
          </ac:picMkLst>
        </pc:picChg>
        <pc:picChg chg="add mod">
          <ac:chgData name="Mohammed Ayaz Quadri" userId="a62cfc68a67f83d1" providerId="LiveId" clId="{A795A27C-97BD-4A3A-8A01-1818934A8716}" dt="2021-09-27T18:50:31.368" v="2222" actId="1035"/>
          <ac:picMkLst>
            <pc:docMk/>
            <pc:sldMk cId="3453499679" sldId="258"/>
            <ac:picMk id="1028" creationId="{446EC43E-41C6-414D-ABDD-2647E7DDF6E6}"/>
          </ac:picMkLst>
        </pc:picChg>
      </pc:sldChg>
      <pc:sldChg chg="addSp delSp modSp new mod">
        <pc:chgData name="Mohammed Ayaz Quadri" userId="a62cfc68a67f83d1" providerId="LiveId" clId="{A795A27C-97BD-4A3A-8A01-1818934A8716}" dt="2021-09-27T18:52:40.159" v="2247" actId="2711"/>
        <pc:sldMkLst>
          <pc:docMk/>
          <pc:sldMk cId="2897412621" sldId="259"/>
        </pc:sldMkLst>
        <pc:spChg chg="del">
          <ac:chgData name="Mohammed Ayaz Quadri" userId="a62cfc68a67f83d1" providerId="LiveId" clId="{A795A27C-97BD-4A3A-8A01-1818934A8716}" dt="2021-09-27T17:38:15.120" v="356" actId="478"/>
          <ac:spMkLst>
            <pc:docMk/>
            <pc:sldMk cId="2897412621" sldId="259"/>
            <ac:spMk id="2" creationId="{A906EF42-2846-45DF-A7B1-E414F721CE74}"/>
          </ac:spMkLst>
        </pc:spChg>
        <pc:spChg chg="mod">
          <ac:chgData name="Mohammed Ayaz Quadri" userId="a62cfc68a67f83d1" providerId="LiveId" clId="{A795A27C-97BD-4A3A-8A01-1818934A8716}" dt="2021-09-27T18:52:35.100" v="2246" actId="255"/>
          <ac:spMkLst>
            <pc:docMk/>
            <pc:sldMk cId="2897412621" sldId="259"/>
            <ac:spMk id="3" creationId="{063D58BD-83F0-4F66-A905-1316C2273204}"/>
          </ac:spMkLst>
        </pc:spChg>
        <pc:spChg chg="add mod">
          <ac:chgData name="Mohammed Ayaz Quadri" userId="a62cfc68a67f83d1" providerId="LiveId" clId="{A795A27C-97BD-4A3A-8A01-1818934A8716}" dt="2021-09-27T18:52:40.159" v="2247" actId="2711"/>
          <ac:spMkLst>
            <pc:docMk/>
            <pc:sldMk cId="2897412621" sldId="259"/>
            <ac:spMk id="4" creationId="{FDD38753-072D-4C63-8C4E-B58FBB2D2341}"/>
          </ac:spMkLst>
        </pc:spChg>
      </pc:sldChg>
      <pc:sldChg chg="modSp add mod ord">
        <pc:chgData name="Mohammed Ayaz Quadri" userId="a62cfc68a67f83d1" providerId="LiveId" clId="{A795A27C-97BD-4A3A-8A01-1818934A8716}" dt="2021-09-27T18:52:46.498" v="2250" actId="2711"/>
        <pc:sldMkLst>
          <pc:docMk/>
          <pc:sldMk cId="325464064" sldId="260"/>
        </pc:sldMkLst>
        <pc:spChg chg="mod">
          <ac:chgData name="Mohammed Ayaz Quadri" userId="a62cfc68a67f83d1" providerId="LiveId" clId="{A795A27C-97BD-4A3A-8A01-1818934A8716}" dt="2021-09-27T18:52:28.237" v="2245" actId="255"/>
          <ac:spMkLst>
            <pc:docMk/>
            <pc:sldMk cId="325464064" sldId="260"/>
            <ac:spMk id="3" creationId="{063D58BD-83F0-4F66-A905-1316C2273204}"/>
          </ac:spMkLst>
        </pc:spChg>
        <pc:spChg chg="mod">
          <ac:chgData name="Mohammed Ayaz Quadri" userId="a62cfc68a67f83d1" providerId="LiveId" clId="{A795A27C-97BD-4A3A-8A01-1818934A8716}" dt="2021-09-27T18:52:46.498" v="2250" actId="2711"/>
          <ac:spMkLst>
            <pc:docMk/>
            <pc:sldMk cId="325464064" sldId="260"/>
            <ac:spMk id="4" creationId="{FDD38753-072D-4C63-8C4E-B58FBB2D2341}"/>
          </ac:spMkLst>
        </pc:spChg>
      </pc:sldChg>
      <pc:sldChg chg="add del">
        <pc:chgData name="Mohammed Ayaz Quadri" userId="a62cfc68a67f83d1" providerId="LiveId" clId="{A795A27C-97BD-4A3A-8A01-1818934A8716}" dt="2021-09-27T17:51:12.716" v="1012" actId="47"/>
        <pc:sldMkLst>
          <pc:docMk/>
          <pc:sldMk cId="2938699517" sldId="260"/>
        </pc:sldMkLst>
      </pc:sldChg>
      <pc:sldChg chg="new del">
        <pc:chgData name="Mohammed Ayaz Quadri" userId="a62cfc68a67f83d1" providerId="LiveId" clId="{A795A27C-97BD-4A3A-8A01-1818934A8716}" dt="2021-09-27T17:38:41.639" v="366" actId="47"/>
        <pc:sldMkLst>
          <pc:docMk/>
          <pc:sldMk cId="3964373525" sldId="260"/>
        </pc:sldMkLst>
      </pc:sldChg>
      <pc:sldMasterChg chg="addSldLayout">
        <pc:chgData name="Mohammed Ayaz Quadri" userId="a62cfc68a67f83d1" providerId="LiveId" clId="{A795A27C-97BD-4A3A-8A01-1818934A8716}" dt="2021-09-27T17:22:05.721" v="0" actId="680"/>
        <pc:sldMasterMkLst>
          <pc:docMk/>
          <pc:sldMasterMk cId="1483208123" sldId="2147483648"/>
        </pc:sldMasterMkLst>
        <pc:sldLayoutChg chg="add">
          <pc:chgData name="Mohammed Ayaz Quadri" userId="a62cfc68a67f83d1" providerId="LiveId" clId="{A795A27C-97BD-4A3A-8A01-1818934A8716}" dt="2021-09-27T17:22:05.721" v="0" actId="680"/>
          <pc:sldLayoutMkLst>
            <pc:docMk/>
            <pc:sldMasterMk cId="1483208123" sldId="2147483648"/>
            <pc:sldLayoutMk cId="653582393" sldId="2147483649"/>
          </pc:sldLayoutMkLst>
        </pc:sldLayoutChg>
      </pc:sldMasterChg>
    </pc:docChg>
  </pc:docChgLst>
  <pc:docChgLst>
    <pc:chgData name="Mohammed Ayaz Quadri" userId="a62cfc68a67f83d1" providerId="LiveId" clId="{882469D0-BAEB-4547-8738-665BD88568D5}"/>
    <pc:docChg chg="undo redo custSel modSld">
      <pc:chgData name="Mohammed Ayaz Quadri" userId="a62cfc68a67f83d1" providerId="LiveId" clId="{882469D0-BAEB-4547-8738-665BD88568D5}" dt="2021-09-28T16:47:09.366" v="164" actId="20577"/>
      <pc:docMkLst>
        <pc:docMk/>
      </pc:docMkLst>
      <pc:sldChg chg="modSp mod">
        <pc:chgData name="Mohammed Ayaz Quadri" userId="a62cfc68a67f83d1" providerId="LiveId" clId="{882469D0-BAEB-4547-8738-665BD88568D5}" dt="2021-09-28T16:47:09.366" v="164" actId="20577"/>
        <pc:sldMkLst>
          <pc:docMk/>
          <pc:sldMk cId="3453499679" sldId="258"/>
        </pc:sldMkLst>
        <pc:spChg chg="mod">
          <ac:chgData name="Mohammed Ayaz Quadri" userId="a62cfc68a67f83d1" providerId="LiveId" clId="{882469D0-BAEB-4547-8738-665BD88568D5}" dt="2021-09-28T16:47:09.366" v="164" actId="20577"/>
          <ac:spMkLst>
            <pc:docMk/>
            <pc:sldMk cId="3453499679" sldId="258"/>
            <ac:spMk id="10" creationId="{7D093AC6-E023-41EE-80C5-6E69775F6F19}"/>
          </ac:spMkLst>
        </pc:spChg>
        <pc:spChg chg="mod">
          <ac:chgData name="Mohammed Ayaz Quadri" userId="a62cfc68a67f83d1" providerId="LiveId" clId="{882469D0-BAEB-4547-8738-665BD88568D5}" dt="2021-09-28T16:45:38.510" v="155" actId="20577"/>
          <ac:spMkLst>
            <pc:docMk/>
            <pc:sldMk cId="3453499679" sldId="258"/>
            <ac:spMk id="11" creationId="{2B478B35-6232-4102-A2E7-DA6608EEC33C}"/>
          </ac:spMkLst>
        </pc:spChg>
        <pc:picChg chg="mod">
          <ac:chgData name="Mohammed Ayaz Quadri" userId="a62cfc68a67f83d1" providerId="LiveId" clId="{882469D0-BAEB-4547-8738-665BD88568D5}" dt="2021-09-28T16:47:07.048" v="161" actId="1076"/>
          <ac:picMkLst>
            <pc:docMk/>
            <pc:sldMk cId="3453499679" sldId="258"/>
            <ac:picMk id="5" creationId="{AC22EF39-5303-48C0-A84E-D251295FDFE1}"/>
          </ac:picMkLst>
        </pc:picChg>
        <pc:picChg chg="mod">
          <ac:chgData name="Mohammed Ayaz Quadri" userId="a62cfc68a67f83d1" providerId="LiveId" clId="{882469D0-BAEB-4547-8738-665BD88568D5}" dt="2021-09-28T16:47:07.384" v="162" actId="1076"/>
          <ac:picMkLst>
            <pc:docMk/>
            <pc:sldMk cId="3453499679" sldId="258"/>
            <ac:picMk id="1026" creationId="{450E243A-3EBB-4254-B30A-61E38B10B5B0}"/>
          </ac:picMkLst>
        </pc:picChg>
      </pc:sldChg>
      <pc:sldChg chg="modSp mod">
        <pc:chgData name="Mohammed Ayaz Quadri" userId="a62cfc68a67f83d1" providerId="LiveId" clId="{882469D0-BAEB-4547-8738-665BD88568D5}" dt="2021-09-28T16:43:48.510" v="140" actId="403"/>
        <pc:sldMkLst>
          <pc:docMk/>
          <pc:sldMk cId="2897412621" sldId="259"/>
        </pc:sldMkLst>
        <pc:spChg chg="mod">
          <ac:chgData name="Mohammed Ayaz Quadri" userId="a62cfc68a67f83d1" providerId="LiveId" clId="{882469D0-BAEB-4547-8738-665BD88568D5}" dt="2021-09-28T16:43:48.510" v="140" actId="403"/>
          <ac:spMkLst>
            <pc:docMk/>
            <pc:sldMk cId="2897412621" sldId="259"/>
            <ac:spMk id="3" creationId="{063D58BD-83F0-4F66-A905-1316C2273204}"/>
          </ac:spMkLst>
        </pc:spChg>
      </pc:sldChg>
      <pc:sldChg chg="modSp mod">
        <pc:chgData name="Mohammed Ayaz Quadri" userId="a62cfc68a67f83d1" providerId="LiveId" clId="{882469D0-BAEB-4547-8738-665BD88568D5}" dt="2021-09-28T16:44:03.723" v="141" actId="403"/>
        <pc:sldMkLst>
          <pc:docMk/>
          <pc:sldMk cId="325464064" sldId="260"/>
        </pc:sldMkLst>
        <pc:spChg chg="mod">
          <ac:chgData name="Mohammed Ayaz Quadri" userId="a62cfc68a67f83d1" providerId="LiveId" clId="{882469D0-BAEB-4547-8738-665BD88568D5}" dt="2021-09-28T16:44:03.723" v="141" actId="403"/>
          <ac:spMkLst>
            <pc:docMk/>
            <pc:sldMk cId="325464064" sldId="260"/>
            <ac:spMk id="3" creationId="{063D58BD-83F0-4F66-A905-1316C2273204}"/>
          </ac:spMkLst>
        </pc:spChg>
      </pc:sldChg>
    </pc:docChg>
  </pc:docChgLst>
  <pc:docChgLst>
    <pc:chgData name="Mohammed Ayaz Quadri" userId="a62cfc68a67f83d1" providerId="LiveId" clId="{0D98A69A-879A-4066-AB92-6D76D121BC7B}"/>
    <pc:docChg chg="undo custSel delSld modSld">
      <pc:chgData name="Mohammed Ayaz Quadri" userId="a62cfc68a67f83d1" providerId="LiveId" clId="{0D98A69A-879A-4066-AB92-6D76D121BC7B}" dt="2021-09-27T19:03:19.199" v="32" actId="1076"/>
      <pc:docMkLst>
        <pc:docMk/>
      </pc:docMkLst>
      <pc:sldChg chg="modSp mod">
        <pc:chgData name="Mohammed Ayaz Quadri" userId="a62cfc68a67f83d1" providerId="LiveId" clId="{0D98A69A-879A-4066-AB92-6D76D121BC7B}" dt="2021-09-27T19:03:19.199" v="32" actId="1076"/>
        <pc:sldMkLst>
          <pc:docMk/>
          <pc:sldMk cId="3453499679" sldId="258"/>
        </pc:sldMkLst>
        <pc:spChg chg="mod">
          <ac:chgData name="Mohammed Ayaz Quadri" userId="a62cfc68a67f83d1" providerId="LiveId" clId="{0D98A69A-879A-4066-AB92-6D76D121BC7B}" dt="2021-09-27T19:03:19.199" v="32" actId="1076"/>
          <ac:spMkLst>
            <pc:docMk/>
            <pc:sldMk cId="3453499679" sldId="258"/>
            <ac:spMk id="2" creationId="{CFB669C1-5F05-40BC-99E1-4E50CFBF39B3}"/>
          </ac:spMkLst>
        </pc:spChg>
        <pc:spChg chg="mod">
          <ac:chgData name="Mohammed Ayaz Quadri" userId="a62cfc68a67f83d1" providerId="LiveId" clId="{0D98A69A-879A-4066-AB92-6D76D121BC7B}" dt="2021-09-27T19:00:51.145" v="12" actId="2711"/>
          <ac:spMkLst>
            <pc:docMk/>
            <pc:sldMk cId="3453499679" sldId="258"/>
            <ac:spMk id="9" creationId="{639B280C-E733-4255-9755-CE46C5C385E4}"/>
          </ac:spMkLst>
        </pc:spChg>
        <pc:spChg chg="mod">
          <ac:chgData name="Mohammed Ayaz Quadri" userId="a62cfc68a67f83d1" providerId="LiveId" clId="{0D98A69A-879A-4066-AB92-6D76D121BC7B}" dt="2021-09-27T19:00:51.145" v="12" actId="2711"/>
          <ac:spMkLst>
            <pc:docMk/>
            <pc:sldMk cId="3453499679" sldId="258"/>
            <ac:spMk id="10" creationId="{7D093AC6-E023-41EE-80C5-6E69775F6F19}"/>
          </ac:spMkLst>
        </pc:spChg>
        <pc:spChg chg="mod">
          <ac:chgData name="Mohammed Ayaz Quadri" userId="a62cfc68a67f83d1" providerId="LiveId" clId="{0D98A69A-879A-4066-AB92-6D76D121BC7B}" dt="2021-09-27T19:00:51.145" v="12" actId="2711"/>
          <ac:spMkLst>
            <pc:docMk/>
            <pc:sldMk cId="3453499679" sldId="258"/>
            <ac:spMk id="11" creationId="{2B478B35-6232-4102-A2E7-DA6608EEC33C}"/>
          </ac:spMkLst>
        </pc:spChg>
        <pc:spChg chg="mod">
          <ac:chgData name="Mohammed Ayaz Quadri" userId="a62cfc68a67f83d1" providerId="LiveId" clId="{0D98A69A-879A-4066-AB92-6D76D121BC7B}" dt="2021-09-27T19:00:51.145" v="12" actId="2711"/>
          <ac:spMkLst>
            <pc:docMk/>
            <pc:sldMk cId="3453499679" sldId="258"/>
            <ac:spMk id="12" creationId="{C06FF284-371E-4706-B5EF-59126914CE8E}"/>
          </ac:spMkLst>
        </pc:spChg>
        <pc:spChg chg="mod">
          <ac:chgData name="Mohammed Ayaz Quadri" userId="a62cfc68a67f83d1" providerId="LiveId" clId="{0D98A69A-879A-4066-AB92-6D76D121BC7B}" dt="2021-09-27T19:01:19.080" v="13" actId="2711"/>
          <ac:spMkLst>
            <pc:docMk/>
            <pc:sldMk cId="3453499679" sldId="258"/>
            <ac:spMk id="16" creationId="{17A43DFC-D312-4342-BBED-05713A36244B}"/>
          </ac:spMkLst>
        </pc:spChg>
        <pc:picChg chg="mod">
          <ac:chgData name="Mohammed Ayaz Quadri" userId="a62cfc68a67f83d1" providerId="LiveId" clId="{0D98A69A-879A-4066-AB92-6D76D121BC7B}" dt="2021-09-27T18:58:13.578" v="0"/>
          <ac:picMkLst>
            <pc:docMk/>
            <pc:sldMk cId="3453499679" sldId="258"/>
            <ac:picMk id="1026" creationId="{450E243A-3EBB-4254-B30A-61E38B10B5B0}"/>
          </ac:picMkLst>
        </pc:picChg>
      </pc:sldChg>
      <pc:sldChg chg="modSp mod">
        <pc:chgData name="Mohammed Ayaz Quadri" userId="a62cfc68a67f83d1" providerId="LiveId" clId="{0D98A69A-879A-4066-AB92-6D76D121BC7B}" dt="2021-09-27T19:02:26.756" v="23" actId="403"/>
        <pc:sldMkLst>
          <pc:docMk/>
          <pc:sldMk cId="2897412621" sldId="259"/>
        </pc:sldMkLst>
        <pc:spChg chg="mod">
          <ac:chgData name="Mohammed Ayaz Quadri" userId="a62cfc68a67f83d1" providerId="LiveId" clId="{0D98A69A-879A-4066-AB92-6D76D121BC7B}" dt="2021-09-27T19:02:26.756" v="23" actId="403"/>
          <ac:spMkLst>
            <pc:docMk/>
            <pc:sldMk cId="2897412621" sldId="259"/>
            <ac:spMk id="3" creationId="{063D58BD-83F0-4F66-A905-1316C2273204}"/>
          </ac:spMkLst>
        </pc:spChg>
        <pc:spChg chg="mod">
          <ac:chgData name="Mohammed Ayaz Quadri" userId="a62cfc68a67f83d1" providerId="LiveId" clId="{0D98A69A-879A-4066-AB92-6D76D121BC7B}" dt="2021-09-27T19:02:09.142" v="21" actId="2711"/>
          <ac:spMkLst>
            <pc:docMk/>
            <pc:sldMk cId="2897412621" sldId="259"/>
            <ac:spMk id="4" creationId="{FDD38753-072D-4C63-8C4E-B58FBB2D2341}"/>
          </ac:spMkLst>
        </pc:spChg>
      </pc:sldChg>
      <pc:sldChg chg="modSp mod">
        <pc:chgData name="Mohammed Ayaz Quadri" userId="a62cfc68a67f83d1" providerId="LiveId" clId="{0D98A69A-879A-4066-AB92-6D76D121BC7B}" dt="2021-09-27T19:02:38.477" v="24" actId="403"/>
        <pc:sldMkLst>
          <pc:docMk/>
          <pc:sldMk cId="325464064" sldId="260"/>
        </pc:sldMkLst>
        <pc:spChg chg="mod">
          <ac:chgData name="Mohammed Ayaz Quadri" userId="a62cfc68a67f83d1" providerId="LiveId" clId="{0D98A69A-879A-4066-AB92-6D76D121BC7B}" dt="2021-09-27T19:02:38.477" v="24" actId="403"/>
          <ac:spMkLst>
            <pc:docMk/>
            <pc:sldMk cId="325464064" sldId="260"/>
            <ac:spMk id="3" creationId="{063D58BD-83F0-4F66-A905-1316C2273204}"/>
          </ac:spMkLst>
        </pc:spChg>
        <pc:spChg chg="mod">
          <ac:chgData name="Mohammed Ayaz Quadri" userId="a62cfc68a67f83d1" providerId="LiveId" clId="{0D98A69A-879A-4066-AB92-6D76D121BC7B}" dt="2021-09-27T19:02:03.460" v="20" actId="2711"/>
          <ac:spMkLst>
            <pc:docMk/>
            <pc:sldMk cId="325464064" sldId="260"/>
            <ac:spMk id="4" creationId="{FDD38753-072D-4C63-8C4E-B58FBB2D2341}"/>
          </ac:spMkLst>
        </pc:spChg>
      </pc:sldChg>
      <pc:sldChg chg="del">
        <pc:chgData name="Mohammed Ayaz Quadri" userId="a62cfc68a67f83d1" providerId="LiveId" clId="{0D98A69A-879A-4066-AB92-6D76D121BC7B}" dt="2021-09-27T19:00:36.932" v="11"/>
        <pc:sldMkLst>
          <pc:docMk/>
          <pc:sldMk cId="92304038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8800" y="1516467"/>
            <a:ext cx="6612800" cy="382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9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972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038800" y="2023317"/>
            <a:ext cx="6614000" cy="217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038800" y="4323084"/>
            <a:ext cx="6614000" cy="51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226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1042367" y="1024367"/>
            <a:ext cx="8869900" cy="4830600"/>
          </a:xfrm>
          <a:custGeom>
            <a:avLst/>
            <a:gdLst/>
            <a:ahLst/>
            <a:cxnLst/>
            <a:rect l="l" t="t" r="r" b="b"/>
            <a:pathLst>
              <a:path w="266097" h="144918" extrusionOk="0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15433" y="1667100"/>
            <a:ext cx="6459600" cy="354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rtl="0">
              <a:spcBef>
                <a:spcPts val="0"/>
              </a:spcBef>
              <a:spcAft>
                <a:spcPts val="0"/>
              </a:spcAft>
              <a:buSzPts val="3000"/>
              <a:buChar char="▪"/>
              <a:defRPr sz="4000" i="1"/>
            </a:lvl1pPr>
            <a:lvl2pPr marL="1219170" lvl="1" indent="-558786" rtl="0">
              <a:spcBef>
                <a:spcPts val="1067"/>
              </a:spcBef>
              <a:spcAft>
                <a:spcPts val="0"/>
              </a:spcAft>
              <a:buSzPts val="3000"/>
              <a:buChar char="▫"/>
              <a:defRPr sz="4000" i="1"/>
            </a:lvl2pPr>
            <a:lvl3pPr marL="1828754" lvl="2" indent="-558786" rtl="0">
              <a:spcBef>
                <a:spcPts val="1067"/>
              </a:spcBef>
              <a:spcAft>
                <a:spcPts val="0"/>
              </a:spcAft>
              <a:buSzPts val="3000"/>
              <a:buChar char="⬝"/>
              <a:defRPr sz="4000" i="1"/>
            </a:lvl3pPr>
            <a:lvl4pPr marL="2438339" lvl="3" indent="-558786" rtl="0">
              <a:spcBef>
                <a:spcPts val="1067"/>
              </a:spcBef>
              <a:spcAft>
                <a:spcPts val="0"/>
              </a:spcAft>
              <a:buSzPts val="3000"/>
              <a:buChar char="⬞"/>
              <a:defRPr sz="4000" i="1"/>
            </a:lvl4pPr>
            <a:lvl5pPr marL="3047924" lvl="4" indent="-558786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 i="1"/>
            </a:lvl5pPr>
            <a:lvl6pPr marL="3657509" lvl="5" indent="-558786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 i="1"/>
            </a:lvl6pPr>
            <a:lvl7pPr marL="4267093" lvl="6" indent="-558786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 i="1"/>
            </a:lvl7pPr>
            <a:lvl8pPr marL="4876678" lvl="7" indent="-558786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 i="1"/>
            </a:lvl8pPr>
            <a:lvl9pPr marL="5486263" lvl="8" indent="-558786" rtl="0">
              <a:spcBef>
                <a:spcPts val="1067"/>
              </a:spcBef>
              <a:spcAft>
                <a:spcPts val="1067"/>
              </a:spcAft>
              <a:buSzPts val="3000"/>
              <a:buChar char="■"/>
              <a:defRPr sz="4000" i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05833" y="6190791"/>
            <a:ext cx="731600" cy="42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92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gradFill>
          <a:gsLst>
            <a:gs pos="0">
              <a:srgbClr val="FF9F4D"/>
            </a:gs>
            <a:gs pos="58000">
              <a:schemeClr val="accent5"/>
            </a:gs>
            <a:gs pos="100000">
              <a:schemeClr val="accent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038800" y="1703664"/>
            <a:ext cx="66340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⬝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⬞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11205833" y="6190791"/>
            <a:ext cx="731600" cy="42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3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1038800" y="1805267"/>
            <a:ext cx="30996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⬝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⬞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573213" y="1805267"/>
            <a:ext cx="30996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▫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⬝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⬞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11205833" y="6190791"/>
            <a:ext cx="731600" cy="42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23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gradFill>
          <a:gsLst>
            <a:gs pos="0">
              <a:srgbClr val="F4FC68"/>
            </a:gs>
            <a:gs pos="58000">
              <a:schemeClr val="accent2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038800" y="1805267"/>
            <a:ext cx="25048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⬝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⬞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3806389" y="1805267"/>
            <a:ext cx="25048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⬝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⬞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6573980" y="1805267"/>
            <a:ext cx="2504800" cy="455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⬝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⬞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05833" y="6190791"/>
            <a:ext cx="731600" cy="42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rgbClr val="FFE659"/>
            </a:gs>
            <a:gs pos="58000">
              <a:schemeClr val="accent4"/>
            </a:gs>
            <a:gs pos="100000">
              <a:schemeClr val="accent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05833" y="6190791"/>
            <a:ext cx="731600" cy="42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1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gradFill>
          <a:gsLst>
            <a:gs pos="0">
              <a:schemeClr val="lt2"/>
            </a:gs>
            <a:gs pos="58000">
              <a:schemeClr val="dk2"/>
            </a:gs>
            <a:gs pos="100000">
              <a:schemeClr val="dk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1140400" y="5570267"/>
            <a:ext cx="9911200" cy="42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1067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11205833" y="6190791"/>
            <a:ext cx="731600" cy="42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4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rgbClr val="44506E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05833" y="6190791"/>
            <a:ext cx="731600" cy="422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0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FFAFF"/>
            </a:gs>
            <a:gs pos="58000">
              <a:schemeClr val="accent1"/>
            </a:gs>
            <a:gs pos="100000">
              <a:schemeClr val="accent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8800" y="1013067"/>
            <a:ext cx="10124400" cy="528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ebas Neue"/>
              <a:buNone/>
              <a:defRPr sz="3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8800" y="1703664"/>
            <a:ext cx="6634000" cy="4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▪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▫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⬝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⬞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●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Sans Condensed"/>
              <a:buChar char="○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BM Plex Sans Condensed"/>
              <a:buChar char="■"/>
              <a:defRPr sz="2400">
                <a:solidFill>
                  <a:schemeClr val="dk1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33" y="6190791"/>
            <a:ext cx="731600" cy="422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229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69C1-5F05-40BC-99E1-4E50CFBF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533" y="603423"/>
            <a:ext cx="10153693" cy="794083"/>
          </a:xfrm>
        </p:spPr>
        <p:txBody>
          <a:bodyPr/>
          <a:lstStyle/>
          <a:p>
            <a:r>
              <a:rPr lang="en-US" sz="4400" dirty="0">
                <a:latin typeface="IBM Plex Sans Condensed" panose="020B0506050203000203" pitchFamily="34" charset="0"/>
              </a:rPr>
              <a:t>Fitness Cap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91F45-C8C4-4732-A3E6-DB32A59D93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" t="14559" r="40932" b="28379"/>
          <a:stretch>
            <a:fillRect/>
          </a:stretch>
        </p:blipFill>
        <p:spPr>
          <a:xfrm>
            <a:off x="6185858" y="2103328"/>
            <a:ext cx="1012424" cy="742171"/>
          </a:xfrm>
          <a:prstGeom prst="rect">
            <a:avLst/>
          </a:prstGeom>
        </p:spPr>
      </p:pic>
      <p:pic>
        <p:nvPicPr>
          <p:cNvPr id="1026" name="Picture 2" descr="Medical Logo clipart - Medicine, Health, Text, transparent clip art">
            <a:extLst>
              <a:ext uri="{FF2B5EF4-FFF2-40B4-BE49-F238E27FC236}">
                <a16:creationId xmlns:a16="http://schemas.microsoft.com/office/drawing/2014/main" id="{450E243A-3EBB-4254-B30A-61E38B10B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0" y="2103328"/>
            <a:ext cx="745023" cy="74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22EF39-5303-48C0-A84E-D251295FDF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51" b="97059" l="5682" r="92424">
                        <a14:foregroundMark x1="5682" y1="36928" x2="8333" y2="36928"/>
                        <a14:foregroundMark x1="7197" y1="36438" x2="26136" y2="35784"/>
                        <a14:foregroundMark x1="38061" y1="24464" x2="39394" y2="23856"/>
                        <a14:foregroundMark x1="31880" y1="27282" x2="34184" y2="26232"/>
                        <a14:foregroundMark x1="26136" y1="29902" x2="31654" y2="27386"/>
                        <a14:foregroundMark x1="69335" y1="25817" x2="70455" y2="26144"/>
                        <a14:foregroundMark x1="68214" y1="25490" x2="69335" y2="25817"/>
                        <a14:foregroundMark x1="67326" y1="25231" x2="68214" y2="25490"/>
                        <a14:foregroundMark x1="57576" y1="22386" x2="67093" y2="25163"/>
                        <a14:foregroundMark x1="64015" y1="22876" x2="64015" y2="22876"/>
                        <a14:foregroundMark x1="88258" y1="28922" x2="86742" y2="34641"/>
                        <a14:foregroundMark x1="58333" y1="11275" x2="53030" y2="2614"/>
                        <a14:foregroundMark x1="53030" y1="2614" x2="35606" y2="6536"/>
                        <a14:foregroundMark x1="35606" y1="6536" x2="41288" y2="13562"/>
                        <a14:foregroundMark x1="37500" y1="3758" x2="59091" y2="2614"/>
                        <a14:foregroundMark x1="59091" y1="2614" x2="63258" y2="8987"/>
                        <a14:foregroundMark x1="37577" y1="24270" x2="39394" y2="23366"/>
                        <a14:foregroundMark x1="31730" y1="27181" x2="33883" y2="26109"/>
                        <a14:foregroundMark x1="29545" y1="28268" x2="31512" y2="27289"/>
                        <a14:foregroundMark x1="38979" y1="22386" x2="39394" y2="22222"/>
                        <a14:foregroundMark x1="35905" y1="23602" x2="38979" y2="22386"/>
                        <a14:foregroundMark x1="36748" y1="22386" x2="39773" y2="22386"/>
                        <a14:foregroundMark x1="14015" y1="35294" x2="18182" y2="36275"/>
                        <a14:foregroundMark x1="46591" y1="88235" x2="40152" y2="93627"/>
                        <a14:foregroundMark x1="21212" y1="95588" x2="28409" y2="94118"/>
                        <a14:foregroundMark x1="66667" y1="91340" x2="75379" y2="97059"/>
                        <a14:foregroundMark x1="15909" y1="40033" x2="25379" y2="45588"/>
                        <a14:foregroundMark x1="25758" y1="46078" x2="14394" y2="40359"/>
                        <a14:foregroundMark x1="14773" y1="42157" x2="17424" y2="45752"/>
                        <a14:foregroundMark x1="14394" y1="44118" x2="14773" y2="40196"/>
                        <a14:foregroundMark x1="14015" y1="42974" x2="14394" y2="41013"/>
                        <a14:foregroundMark x1="14015" y1="41013" x2="13636" y2="42320"/>
                        <a14:foregroundMark x1="14015" y1="41013" x2="14394" y2="40033"/>
                        <a14:foregroundMark x1="14015" y1="35621" x2="17424" y2="35458"/>
                        <a14:foregroundMark x1="15909" y1="36601" x2="15152" y2="34641"/>
                        <a14:foregroundMark x1="84848" y1="35948" x2="90909" y2="31699"/>
                        <a14:foregroundMark x1="92424" y1="31863" x2="88258" y2="29412"/>
                        <a14:foregroundMark x1="92424" y1="32026" x2="91667" y2="31046"/>
                        <a14:foregroundMark x1="92424" y1="31373" x2="89394" y2="28922"/>
                        <a14:foregroundMark x1="35812" y1="23207" x2="37879" y2="22712"/>
                        <a14:foregroundMark x1="29545" y1="25980" x2="28409" y2="24837"/>
                        <a14:foregroundMark x1="28788" y1="25163" x2="36742" y2="23039"/>
                        <a14:foregroundMark x1="36364" y1="22876" x2="29167" y2="25163"/>
                        <a14:foregroundMark x1="29167" y1="25000" x2="28409" y2="25654"/>
                        <a14:backgroundMark x1="42424" y1="0" x2="43561" y2="0"/>
                        <a14:backgroundMark x1="75379" y1="24837" x2="75379" y2="25163"/>
                        <a14:backgroundMark x1="75379" y1="25490" x2="75379" y2="25490"/>
                        <a14:backgroundMark x1="75758" y1="25817" x2="75758" y2="25817"/>
                        <a14:backgroundMark x1="28030" y1="24673" x2="27652" y2="24673"/>
                        <a14:backgroundMark x1="27652" y1="24510" x2="27573" y2="24681"/>
                      </a14:backgroundRemoval>
                    </a14:imgEffect>
                  </a14:imgLayer>
                </a14:imgProps>
              </a:ext>
            </a:extLst>
          </a:blip>
          <a:srcRect b="59847"/>
          <a:stretch/>
        </p:blipFill>
        <p:spPr>
          <a:xfrm>
            <a:off x="696710" y="3536870"/>
            <a:ext cx="798841" cy="743568"/>
          </a:xfrm>
          <a:prstGeom prst="rect">
            <a:avLst/>
          </a:prstGeom>
        </p:spPr>
      </p:pic>
      <p:pic>
        <p:nvPicPr>
          <p:cNvPr id="1028" name="Picture 4" descr="BM INFOTRADE PVT LTD.">
            <a:extLst>
              <a:ext uri="{FF2B5EF4-FFF2-40B4-BE49-F238E27FC236}">
                <a16:creationId xmlns:a16="http://schemas.microsoft.com/office/drawing/2014/main" id="{446EC43E-41C6-414D-ABDD-2647E7DDF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1167">
                        <a14:foregroundMark x1="15833" y1="65667" x2="21167" y2="76833"/>
                        <a14:foregroundMark x1="10333" y1="43333" x2="10000" y2="43000"/>
                        <a14:foregroundMark x1="91167" y1="54333" x2="91167" y2="54333"/>
                        <a14:foregroundMark x1="58333" y1="36167" x2="58333" y2="36167"/>
                        <a14:foregroundMark x1="39667" y1="28167" x2="39667" y2="28167"/>
                      </a14:backgroundRemoval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25" t="9825" r="7230" b="12255"/>
          <a:stretch/>
        </p:blipFill>
        <p:spPr bwMode="auto">
          <a:xfrm>
            <a:off x="6392462" y="3536870"/>
            <a:ext cx="805820" cy="74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9B280C-E733-4255-9755-CE46C5C385E4}"/>
              </a:ext>
            </a:extLst>
          </p:cNvPr>
          <p:cNvSpPr txBox="1"/>
          <p:nvPr/>
        </p:nvSpPr>
        <p:spPr>
          <a:xfrm>
            <a:off x="7365345" y="2121169"/>
            <a:ext cx="4066659" cy="6771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900" dirty="0">
                <a:latin typeface="IBM Plex Sans Condensed Light" panose="020B0406050203000203" pitchFamily="34" charset="0"/>
              </a:rPr>
              <a:t>Which also helps the wearer in maintaining social distancing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93AC6-E023-41EE-80C5-6E69775F6F19}"/>
              </a:ext>
            </a:extLst>
          </p:cNvPr>
          <p:cNvSpPr txBox="1"/>
          <p:nvPr/>
        </p:nvSpPr>
        <p:spPr>
          <a:xfrm>
            <a:off x="1693442" y="3554711"/>
            <a:ext cx="4066658" cy="6771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900" dirty="0">
                <a:latin typeface="IBM Plex Sans Condensed Light" panose="020B0406050203000203" pitchFamily="34" charset="0"/>
              </a:rPr>
              <a:t>Which will helps reduce the burden on  medical staff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478B35-6232-4102-A2E7-DA6608EEC33C}"/>
              </a:ext>
            </a:extLst>
          </p:cNvPr>
          <p:cNvSpPr txBox="1"/>
          <p:nvPr/>
        </p:nvSpPr>
        <p:spPr>
          <a:xfrm>
            <a:off x="7365345" y="3554711"/>
            <a:ext cx="4066659" cy="6771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900" dirty="0">
                <a:latin typeface="IBM Plex Sans Condensed Light" panose="020B0406050203000203" pitchFamily="34" charset="0"/>
              </a:rPr>
              <a:t>And will also help reduce the cost of bulky medical equipment's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6FF284-371E-4706-B5EF-59126914CE8E}"/>
              </a:ext>
            </a:extLst>
          </p:cNvPr>
          <p:cNvSpPr txBox="1"/>
          <p:nvPr/>
        </p:nvSpPr>
        <p:spPr>
          <a:xfrm>
            <a:off x="1693443" y="2121169"/>
            <a:ext cx="4066659" cy="6771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900" dirty="0">
                <a:latin typeface="IBM Plex Sans Condensed Light" panose="020B0406050203000203" pitchFamily="34" charset="0"/>
              </a:rPr>
              <a:t>A medical cap that gives overall health report of the patient</a:t>
            </a: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17A43DFC-D312-4342-BBED-05713A36244B}"/>
              </a:ext>
            </a:extLst>
          </p:cNvPr>
          <p:cNvSpPr txBox="1">
            <a:spLocks/>
          </p:cNvSpPr>
          <p:nvPr/>
        </p:nvSpPr>
        <p:spPr>
          <a:xfrm>
            <a:off x="7903028" y="4885063"/>
            <a:ext cx="3528975" cy="6771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BM Plex Sans Condensed Light" panose="020B0406050203000203" pitchFamily="34" charset="0"/>
              </a:rPr>
              <a:t>Tasmiyah Patni - 19302A0055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9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IBM Plex Sans Condensed Light" panose="020B0406050203000203" pitchFamily="34" charset="0"/>
              </a:rPr>
              <a:t>Alfiya Iraqui - 19302A0054</a:t>
            </a:r>
          </a:p>
        </p:txBody>
      </p:sp>
    </p:spTree>
    <p:extLst>
      <p:ext uri="{BB962C8B-B14F-4D97-AF65-F5344CB8AC3E}">
        <p14:creationId xmlns:p14="http://schemas.microsoft.com/office/powerpoint/2010/main" val="345349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D38753-072D-4C63-8C4E-B58FBB2D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5" y="338869"/>
            <a:ext cx="11357810" cy="794083"/>
          </a:xfrm>
        </p:spPr>
        <p:txBody>
          <a:bodyPr/>
          <a:lstStyle/>
          <a:p>
            <a:r>
              <a:rPr lang="en-US" dirty="0">
                <a:latin typeface="IBM Plex Sans Condensed" panose="020B0506050203000203" pitchFamily="34" charset="0"/>
              </a:rPr>
              <a:t>Work Completed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D58BD-83F0-4F66-A905-1316C2273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5" y="1390261"/>
            <a:ext cx="11357809" cy="49825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IBM Plex Sans Condensed Light" panose="020B0406050203000203" pitchFamily="34" charset="0"/>
              </a:rPr>
              <a:t>All the electronic components are bought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IBM Plex Sans Condensed Light" panose="020B0406050203000203" pitchFamily="34" charset="0"/>
              </a:rPr>
              <a:t>Finalized Beanie Cap after testing various types of caps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IBM Plex Sans Condensed Light" panose="020B0406050203000203" pitchFamily="34" charset="0"/>
              </a:rPr>
              <a:t>Started coding for Ultrasonic Distance Sensor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IBM Plex Sans Condensed Light" panose="020B0406050203000203" pitchFamily="34" charset="0"/>
              </a:rPr>
              <a:t>Started coding for Temperature Sensor</a:t>
            </a:r>
          </a:p>
        </p:txBody>
      </p:sp>
    </p:spTree>
    <p:extLst>
      <p:ext uri="{BB962C8B-B14F-4D97-AF65-F5344CB8AC3E}">
        <p14:creationId xmlns:p14="http://schemas.microsoft.com/office/powerpoint/2010/main" val="28974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D38753-072D-4C63-8C4E-B58FBB2D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5" y="338869"/>
            <a:ext cx="11357810" cy="794083"/>
          </a:xfrm>
        </p:spPr>
        <p:txBody>
          <a:bodyPr/>
          <a:lstStyle/>
          <a:p>
            <a:r>
              <a:rPr lang="en-US" dirty="0">
                <a:latin typeface="IBM Plex Sans Condensed" panose="020B0506050203000203" pitchFamily="34" charset="0"/>
              </a:rPr>
              <a:t>Work Planned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D58BD-83F0-4F66-A905-1316C2273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5" y="1390261"/>
            <a:ext cx="11357809" cy="49825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IBM Plex Sans Condensed Light" panose="020B0406050203000203" pitchFamily="34" charset="0"/>
              </a:rPr>
              <a:t>Coding for Pulse Rate and Oximeter Sensor, IR Temperature Sensor, Gyroscope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IBM Plex Sans Condensed Light" panose="020B0406050203000203" pitchFamily="34" charset="0"/>
              </a:rPr>
              <a:t>Figuring out how to process the data of the gyroscope for sleep monitoring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IBM Plex Sans Condensed Light" panose="020B0406050203000203" pitchFamily="34" charset="0"/>
              </a:rPr>
              <a:t>Combining the code for all the sensor into one efficiently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IBM Plex Sans Condensed Light" panose="020B0406050203000203" pitchFamily="34" charset="0"/>
              </a:rPr>
              <a:t>Modifying the code in favor of Bluetooth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IBM Plex Sans Condensed Light" panose="020B0406050203000203" pitchFamily="34" charset="0"/>
              </a:rPr>
              <a:t>Integrating the circuit on the cap</a:t>
            </a:r>
          </a:p>
        </p:txBody>
      </p:sp>
    </p:spTree>
    <p:extLst>
      <p:ext uri="{BB962C8B-B14F-4D97-AF65-F5344CB8AC3E}">
        <p14:creationId xmlns:p14="http://schemas.microsoft.com/office/powerpoint/2010/main" val="32546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Flavius · SlidesCarnival</Template>
  <TotalTime>216</TotalTime>
  <Words>130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Bebas Neue</vt:lpstr>
      <vt:lpstr>IBM Plex Sans Condensed</vt:lpstr>
      <vt:lpstr>IBM Plex Sans Condensed Light</vt:lpstr>
      <vt:lpstr>Wingdings</vt:lpstr>
      <vt:lpstr>Flavius template</vt:lpstr>
      <vt:lpstr>Fitness Cap</vt:lpstr>
      <vt:lpstr>Work Completed </vt:lpstr>
      <vt:lpstr>Work Planned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Cap</dc:title>
  <dc:creator>Mohammed Ayaz Quadri</dc:creator>
  <cp:lastModifiedBy>Mohammed Ayaz Quadri</cp:lastModifiedBy>
  <cp:revision>13</cp:revision>
  <dcterms:created xsi:type="dcterms:W3CDTF">2021-09-27T17:21:57Z</dcterms:created>
  <dcterms:modified xsi:type="dcterms:W3CDTF">2021-09-29T16:23:01Z</dcterms:modified>
</cp:coreProperties>
</file>