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Roboto-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Roboto-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01c074287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01c074287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01c074287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01c074287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1c07428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1c07428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01c074287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01c074287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Omni-Analyzer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Bug Slayers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Problem</a:t>
            </a:r>
            <a:endParaRPr b="1" sz="3000" u="sng"/>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 R</a:t>
            </a:r>
            <a:r>
              <a:rPr b="1" lang="en" sz="1600">
                <a:latin typeface="Arial"/>
                <a:ea typeface="Arial"/>
                <a:cs typeface="Arial"/>
                <a:sym typeface="Arial"/>
              </a:rPr>
              <a:t>eviews and analysis reports on several pages have been quite biased</a:t>
            </a:r>
            <a:endParaRPr b="1" sz="1600">
              <a:latin typeface="Arial"/>
              <a:ea typeface="Arial"/>
              <a:cs typeface="Arial"/>
              <a:sym typeface="Arial"/>
            </a:endParaRPr>
          </a:p>
          <a:p>
            <a:pPr indent="0" lvl="0" marL="0" rtl="0" algn="l">
              <a:spcBef>
                <a:spcPts val="0"/>
              </a:spcBef>
              <a:spcAft>
                <a:spcPts val="0"/>
              </a:spcAft>
              <a:buNone/>
            </a:pPr>
            <a:r>
              <a:rPr b="1" lang="en" sz="1600">
                <a:latin typeface="Arial"/>
                <a:ea typeface="Arial"/>
                <a:cs typeface="Arial"/>
                <a:sym typeface="Arial"/>
              </a:rPr>
              <a:t>⇒ Whether it be a person(or group of people) it's so hard and is also a time-consuming process to conclude</a:t>
            </a:r>
            <a:endParaRPr b="1" sz="1600">
              <a:latin typeface="Arial"/>
              <a:ea typeface="Arial"/>
              <a:cs typeface="Arial"/>
              <a:sym typeface="Arial"/>
            </a:endParaRPr>
          </a:p>
          <a:p>
            <a:pPr indent="0" lvl="0" marL="0" rtl="0" algn="l">
              <a:spcBef>
                <a:spcPts val="0"/>
              </a:spcBef>
              <a:spcAft>
                <a:spcPts val="0"/>
              </a:spcAft>
              <a:buClr>
                <a:srgbClr val="000000"/>
              </a:buClr>
              <a:buSzPts val="1100"/>
              <a:buFont typeface="Arial"/>
              <a:buNone/>
            </a:pPr>
            <a:r>
              <a:rPr b="1" lang="en" sz="1600">
                <a:latin typeface="Arial"/>
                <a:ea typeface="Arial"/>
                <a:cs typeface="Arial"/>
                <a:sym typeface="Arial"/>
              </a:rPr>
              <a:t>⇒ Let us say you recently launched your smartwatch and want to know some “real” response that your gadget has got or for instance, consider another situation where your friend suggests you a book on machine learning and says that it is amazing so how do you really know if it is actually amazing.</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Sentiment Analysis</a:t>
            </a:r>
            <a:endParaRPr b="1" sz="3000" u="sng"/>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600">
                <a:latin typeface="Roboto"/>
                <a:ea typeface="Roboto"/>
                <a:cs typeface="Roboto"/>
                <a:sym typeface="Roboto"/>
              </a:rPr>
              <a:t>⇒</a:t>
            </a:r>
            <a:r>
              <a:rPr lang="en" sz="1600">
                <a:latin typeface="Roboto"/>
                <a:ea typeface="Roboto"/>
                <a:cs typeface="Roboto"/>
                <a:sym typeface="Roboto"/>
              </a:rPr>
              <a:t> </a:t>
            </a:r>
            <a:r>
              <a:rPr lang="en" sz="1600">
                <a:latin typeface="Roboto"/>
                <a:ea typeface="Roboto"/>
                <a:cs typeface="Roboto"/>
                <a:sym typeface="Roboto"/>
              </a:rPr>
              <a:t>Sentiment analysis is extremely useful in social media monitoring as it allows us to gain an overview of the wider public opinion behind certain topics. </a:t>
            </a:r>
            <a:endParaRPr sz="1600">
              <a:latin typeface="Roboto"/>
              <a:ea typeface="Roboto"/>
              <a:cs typeface="Roboto"/>
              <a:sym typeface="Roboto"/>
            </a:endParaRPr>
          </a:p>
          <a:p>
            <a:pPr indent="0" lvl="0" marL="0" rtl="0" algn="l">
              <a:lnSpc>
                <a:spcPct val="150000"/>
              </a:lnSpc>
              <a:spcBef>
                <a:spcPts val="1200"/>
              </a:spcBef>
              <a:spcAft>
                <a:spcPts val="1200"/>
              </a:spcAft>
              <a:buNone/>
            </a:pPr>
            <a:r>
              <a:rPr lang="en" sz="1600">
                <a:latin typeface="Roboto"/>
                <a:ea typeface="Roboto"/>
                <a:cs typeface="Roboto"/>
                <a:sym typeface="Roboto"/>
              </a:rPr>
              <a:t>⇒ The applications of sentiment analysis are broad and powerful. The ability to extract insights from social data is a practice that is being widely adopted by organisations across the world.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Solution</a:t>
            </a:r>
            <a:endParaRPr b="1" sz="3000" u="sng"/>
          </a:p>
        </p:txBody>
      </p:sp>
      <p:sp>
        <p:nvSpPr>
          <p:cNvPr id="153" name="Google Shape;153;p16"/>
          <p:cNvSpPr txBox="1"/>
          <p:nvPr>
            <p:ph idx="1" type="body"/>
          </p:nvPr>
        </p:nvSpPr>
        <p:spPr>
          <a:xfrm>
            <a:off x="1297500" y="1264700"/>
            <a:ext cx="7038900" cy="33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 </a:t>
            </a:r>
            <a:r>
              <a:rPr lang="en" sz="1600">
                <a:latin typeface="Arial"/>
                <a:ea typeface="Arial"/>
                <a:cs typeface="Arial"/>
                <a:sym typeface="Arial"/>
              </a:rPr>
              <a:t>This problem of biased reports can be avoided by knowing in-person overall feedback. How exactly? The recent trend is when people do something or buy something they share it on social media. </a:t>
            </a:r>
            <a:endParaRPr sz="1600">
              <a:latin typeface="Arial"/>
              <a:ea typeface="Arial"/>
              <a:cs typeface="Arial"/>
              <a:sym typeface="Arial"/>
            </a:endParaRPr>
          </a:p>
          <a:p>
            <a:pPr indent="0" lvl="0" marL="0" rtl="0" algn="l">
              <a:spcBef>
                <a:spcPts val="0"/>
              </a:spcBef>
              <a:spcAft>
                <a:spcPts val="0"/>
              </a:spcAft>
              <a:buNone/>
            </a:pPr>
            <a:r>
              <a:rPr lang="en" sz="1600">
                <a:latin typeface="Arial"/>
                <a:ea typeface="Arial"/>
                <a:cs typeface="Arial"/>
                <a:sym typeface="Arial"/>
              </a:rPr>
              <a:t>⇒ Take Twitter, for instance, there’s a vast number of people sharing what they like and don't like about a product they recently purchased or a service they recently consumed also similarly there are good learners out there sharing reviews. So, not exactly we trust or rely on one person’s review we analyse a huge number of tweets using sentiment analysis and get to know the real positives and negatives on a large scale. </a:t>
            </a:r>
            <a:endParaRPr sz="1600">
              <a:latin typeface="Arial"/>
              <a:ea typeface="Arial"/>
              <a:cs typeface="Arial"/>
              <a:sym typeface="Arial"/>
            </a:endParaRPr>
          </a:p>
          <a:p>
            <a:pPr indent="0" lvl="0" marL="0" rtl="0" algn="l">
              <a:spcBef>
                <a:spcPts val="0"/>
              </a:spcBef>
              <a:spcAft>
                <a:spcPts val="0"/>
              </a:spcAft>
              <a:buNone/>
            </a:pPr>
            <a:r>
              <a:rPr lang="en" sz="1600">
                <a:latin typeface="Arial"/>
                <a:ea typeface="Arial"/>
                <a:cs typeface="Arial"/>
                <a:sym typeface="Arial"/>
              </a:rPr>
              <a:t>⇒ Now, what we do is create a website where we take the name of the objective that the user wants to analyse, for example, the name of a smartwatch you wanted to buy. </a:t>
            </a:r>
            <a:endParaRPr sz="1600">
              <a:latin typeface="Arial"/>
              <a:ea typeface="Arial"/>
              <a:cs typeface="Arial"/>
              <a:sym typeface="Arial"/>
            </a:endParaRPr>
          </a:p>
          <a:p>
            <a:pPr indent="0" lvl="0" marL="0" rtl="0" algn="l">
              <a:spcBef>
                <a:spcPts val="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sz="1600">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t/>
            </a:r>
            <a:endParaRPr sz="1600">
              <a:latin typeface="Arial"/>
              <a:ea typeface="Arial"/>
              <a:cs typeface="Arial"/>
              <a:sym typeface="Arial"/>
            </a:endParaRPr>
          </a:p>
          <a:p>
            <a:pPr indent="0" lvl="0" marL="0" rtl="0" algn="l">
              <a:lnSpc>
                <a:spcPct val="115000"/>
              </a:lnSpc>
              <a:spcBef>
                <a:spcPts val="0"/>
              </a:spcBef>
              <a:spcAft>
                <a:spcPts val="0"/>
              </a:spcAft>
              <a:buClr>
                <a:srgbClr val="000000"/>
              </a:buClr>
              <a:buSzPts val="1100"/>
              <a:buFont typeface="Arial"/>
              <a:buNone/>
            </a:pPr>
            <a:r>
              <a:t/>
            </a:r>
            <a:endParaRPr sz="1600">
              <a:latin typeface="Lato"/>
              <a:ea typeface="Lato"/>
              <a:cs typeface="Lato"/>
              <a:sym typeface="Lato"/>
            </a:endParaRPr>
          </a:p>
          <a:p>
            <a:pPr indent="0" lvl="0" marL="0" rtl="0" algn="l">
              <a:spcBef>
                <a:spcPts val="1600"/>
              </a:spcBef>
              <a:spcAft>
                <a:spcPts val="0"/>
              </a:spcAft>
              <a:buNone/>
            </a:pPr>
            <a:r>
              <a:t/>
            </a:r>
            <a:endParaRPr/>
          </a:p>
        </p:txBody>
      </p:sp>
      <p:sp>
        <p:nvSpPr>
          <p:cNvPr id="159" name="Google Shape;159;p17"/>
          <p:cNvSpPr txBox="1"/>
          <p:nvPr>
            <p:ph idx="1" type="body"/>
          </p:nvPr>
        </p:nvSpPr>
        <p:spPr>
          <a:xfrm>
            <a:off x="1297500" y="450050"/>
            <a:ext cx="7038900" cy="14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latin typeface="Arial"/>
                <a:ea typeface="Arial"/>
                <a:cs typeface="Arial"/>
                <a:sym typeface="Arial"/>
              </a:rPr>
              <a:t>⇒ </a:t>
            </a:r>
            <a:r>
              <a:rPr lang="en" sz="1600">
                <a:latin typeface="Arial"/>
                <a:ea typeface="Arial"/>
                <a:cs typeface="Arial"/>
                <a:sym typeface="Arial"/>
              </a:rPr>
              <a:t>A list of the positives, negatives and a pie chart showing the feedback analysis of the product will be generated based on the objective that the user provided. It will not only be useful for individuals, but it's also useful to all the groups ranging from small companies to big giants.</a:t>
            </a:r>
            <a:endParaRPr sz="1600">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sz="16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