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8"/>
  </p:notesMasterIdLst>
  <p:sldIdLst>
    <p:sldId id="415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03" r:id="rId16"/>
    <p:sldId id="404" r:id="rId17"/>
    <p:sldId id="405" r:id="rId18"/>
    <p:sldId id="287" r:id="rId19"/>
    <p:sldId id="288" r:id="rId20"/>
    <p:sldId id="289" r:id="rId21"/>
    <p:sldId id="290" r:id="rId22"/>
    <p:sldId id="291" r:id="rId23"/>
    <p:sldId id="292" r:id="rId24"/>
    <p:sldId id="294" r:id="rId25"/>
    <p:sldId id="383" r:id="rId26"/>
    <p:sldId id="321" r:id="rId27"/>
    <p:sldId id="320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14" r:id="rId38"/>
    <p:sldId id="307" r:id="rId39"/>
    <p:sldId id="308" r:id="rId40"/>
    <p:sldId id="317" r:id="rId41"/>
    <p:sldId id="318" r:id="rId42"/>
    <p:sldId id="312" r:id="rId43"/>
    <p:sldId id="313" r:id="rId44"/>
    <p:sldId id="322" r:id="rId45"/>
    <p:sldId id="315" r:id="rId46"/>
    <p:sldId id="385" r:id="rId47"/>
    <p:sldId id="386" r:id="rId48"/>
    <p:sldId id="388" r:id="rId49"/>
    <p:sldId id="389" r:id="rId50"/>
    <p:sldId id="366" r:id="rId51"/>
    <p:sldId id="328" r:id="rId52"/>
    <p:sldId id="350" r:id="rId53"/>
    <p:sldId id="365" r:id="rId54"/>
    <p:sldId id="352" r:id="rId55"/>
    <p:sldId id="353" r:id="rId56"/>
    <p:sldId id="329" r:id="rId57"/>
    <p:sldId id="357" r:id="rId58"/>
    <p:sldId id="356" r:id="rId59"/>
    <p:sldId id="358" r:id="rId60"/>
    <p:sldId id="359" r:id="rId61"/>
    <p:sldId id="360" r:id="rId62"/>
    <p:sldId id="361" r:id="rId63"/>
    <p:sldId id="355" r:id="rId64"/>
    <p:sldId id="362" r:id="rId65"/>
    <p:sldId id="370" r:id="rId66"/>
    <p:sldId id="371" r:id="rId67"/>
    <p:sldId id="372" r:id="rId68"/>
    <p:sldId id="373" r:id="rId69"/>
    <p:sldId id="374" r:id="rId70"/>
    <p:sldId id="377" r:id="rId71"/>
    <p:sldId id="375" r:id="rId72"/>
    <p:sldId id="376" r:id="rId73"/>
    <p:sldId id="378" r:id="rId74"/>
    <p:sldId id="381" r:id="rId75"/>
    <p:sldId id="380" r:id="rId76"/>
    <p:sldId id="335" r:id="rId77"/>
    <p:sldId id="337" r:id="rId78"/>
    <p:sldId id="338" r:id="rId79"/>
    <p:sldId id="339" r:id="rId80"/>
    <p:sldId id="340" r:id="rId81"/>
    <p:sldId id="341" r:id="rId82"/>
    <p:sldId id="342" r:id="rId83"/>
    <p:sldId id="343" r:id="rId84"/>
    <p:sldId id="409" r:id="rId85"/>
    <p:sldId id="406" r:id="rId86"/>
    <p:sldId id="407" r:id="rId87"/>
    <p:sldId id="408" r:id="rId88"/>
    <p:sldId id="410" r:id="rId89"/>
    <p:sldId id="412" r:id="rId90"/>
    <p:sldId id="413" r:id="rId91"/>
    <p:sldId id="344" r:id="rId92"/>
    <p:sldId id="345" r:id="rId93"/>
    <p:sldId id="346" r:id="rId94"/>
    <p:sldId id="347" r:id="rId95"/>
    <p:sldId id="382" r:id="rId96"/>
    <p:sldId id="414" r:id="rId9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58011" autoAdjust="0"/>
  </p:normalViewPr>
  <p:slideViewPr>
    <p:cSldViewPr>
      <p:cViewPr>
        <p:scale>
          <a:sx n="100" d="100"/>
          <a:sy n="100" d="100"/>
        </p:scale>
        <p:origin x="-1104" y="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A7D58-7EC6-4FCF-BDFF-8434E3974420}" type="datetimeFigureOut">
              <a:rPr lang="en-IN" smtClean="0"/>
              <a:pPr/>
              <a:t>15-02-2023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BC03E-1914-46EF-98B6-39E2CA6CE6B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131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FAAE04F-ABC4-4233-A9B1-696F461292FA}" type="datetime1">
              <a:rPr lang="en-US" smtClean="0"/>
              <a:t>2/15/2023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49DC5-0F1A-4CE4-9FBB-FD5ACF264AF8}" type="datetime1">
              <a:rPr lang="en-US" smtClean="0"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38EA1FA-9366-4827-87DA-37BBF901E5AE}" type="datetime1">
              <a:rPr lang="en-US" smtClean="0"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>
            <a:spLocks noGrp="1"/>
          </p:cNvSpPr>
          <p:nvPr>
            <p:ph type="title"/>
          </p:nvPr>
        </p:nvSpPr>
        <p:spPr>
          <a:xfrm>
            <a:off x="536701" y="268478"/>
            <a:ext cx="7391400" cy="130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>
                <a:solidFill>
                  <a:srgbClr val="006533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body" idx="1"/>
          </p:nvPr>
        </p:nvSpPr>
        <p:spPr>
          <a:xfrm>
            <a:off x="546608" y="1567050"/>
            <a:ext cx="8160384" cy="2245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>
                <a:solidFill>
                  <a:srgbClr val="0000CC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ftr" idx="11"/>
          </p:nvPr>
        </p:nvSpPr>
        <p:spPr>
          <a:xfrm>
            <a:off x="512318" y="6421158"/>
            <a:ext cx="2124075" cy="344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dt" idx="10"/>
          </p:nvPr>
        </p:nvSpPr>
        <p:spPr>
          <a:xfrm>
            <a:off x="3559555" y="6498373"/>
            <a:ext cx="2317115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D0CCF81-5660-41F1-96BF-DFBF2DCC929D}" type="datetime1">
              <a:rPr lang="en-US" smtClean="0"/>
              <a:t>2/15/2023</a:t>
            </a:fld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sldNum" idx="12"/>
          </p:nvPr>
        </p:nvSpPr>
        <p:spPr>
          <a:xfrm>
            <a:off x="8324595" y="6498366"/>
            <a:ext cx="299084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25400" marR="0" lvl="0" indent="0" algn="l">
              <a:lnSpc>
                <a:spcPct val="100555"/>
              </a:lnSpc>
              <a:spcBef>
                <a:spcPts val="0"/>
              </a:spcBef>
              <a:buNone/>
              <a:defRPr sz="1800" b="0" i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25400" marR="0" lvl="1" indent="0" algn="l">
              <a:lnSpc>
                <a:spcPct val="100555"/>
              </a:lnSpc>
              <a:spcBef>
                <a:spcPts val="0"/>
              </a:spcBef>
              <a:buNone/>
              <a:defRPr sz="1800" b="0" i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25400" marR="0" lvl="2" indent="0" algn="l">
              <a:lnSpc>
                <a:spcPct val="100555"/>
              </a:lnSpc>
              <a:spcBef>
                <a:spcPts val="0"/>
              </a:spcBef>
              <a:buNone/>
              <a:defRPr sz="1800" b="0" i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25400" marR="0" lvl="3" indent="0" algn="l">
              <a:lnSpc>
                <a:spcPct val="100555"/>
              </a:lnSpc>
              <a:spcBef>
                <a:spcPts val="0"/>
              </a:spcBef>
              <a:buNone/>
              <a:defRPr sz="1800" b="0" i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5400" marR="0" lvl="4" indent="0" algn="l">
              <a:lnSpc>
                <a:spcPct val="100555"/>
              </a:lnSpc>
              <a:spcBef>
                <a:spcPts val="0"/>
              </a:spcBef>
              <a:buNone/>
              <a:defRPr sz="1800" b="0" i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5400" marR="0" lvl="5" indent="0" algn="l">
              <a:lnSpc>
                <a:spcPct val="100555"/>
              </a:lnSpc>
              <a:spcBef>
                <a:spcPts val="0"/>
              </a:spcBef>
              <a:buNone/>
              <a:defRPr sz="1800" b="0" i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25400" marR="0" lvl="6" indent="0" algn="l">
              <a:lnSpc>
                <a:spcPct val="100555"/>
              </a:lnSpc>
              <a:spcBef>
                <a:spcPts val="0"/>
              </a:spcBef>
              <a:buNone/>
              <a:defRPr sz="1800" b="0" i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25400" marR="0" lvl="7" indent="0" algn="l">
              <a:lnSpc>
                <a:spcPct val="100555"/>
              </a:lnSpc>
              <a:spcBef>
                <a:spcPts val="0"/>
              </a:spcBef>
              <a:buNone/>
              <a:defRPr sz="1800" b="0" i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25400" marR="0" lvl="8" indent="0" algn="l">
              <a:lnSpc>
                <a:spcPct val="100555"/>
              </a:lnSpc>
              <a:spcBef>
                <a:spcPts val="0"/>
              </a:spcBef>
              <a:buNone/>
              <a:defRPr sz="1800" b="0" i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254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1584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1_Title Onl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8"/>
          <p:cNvSpPr txBox="1">
            <a:spLocks noGrp="1"/>
          </p:cNvSpPr>
          <p:nvPr>
            <p:ph type="title"/>
          </p:nvPr>
        </p:nvSpPr>
        <p:spPr>
          <a:xfrm>
            <a:off x="536701" y="268478"/>
            <a:ext cx="7391400" cy="130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>
                <a:solidFill>
                  <a:srgbClr val="006533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ftr" idx="11"/>
          </p:nvPr>
        </p:nvSpPr>
        <p:spPr>
          <a:xfrm>
            <a:off x="512318" y="6421158"/>
            <a:ext cx="2124075" cy="344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dt" idx="10"/>
          </p:nvPr>
        </p:nvSpPr>
        <p:spPr>
          <a:xfrm>
            <a:off x="3559555" y="6498373"/>
            <a:ext cx="2317115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57C5979-FC2F-436C-904E-2B429F7560EF}" type="datetime1">
              <a:rPr lang="en-US" smtClean="0"/>
              <a:t>2/15/2023</a:t>
            </a:fld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sldNum" idx="12"/>
          </p:nvPr>
        </p:nvSpPr>
        <p:spPr>
          <a:xfrm>
            <a:off x="8324595" y="6498366"/>
            <a:ext cx="299084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25400" marR="0" lvl="0" indent="0" algn="l">
              <a:lnSpc>
                <a:spcPct val="100555"/>
              </a:lnSpc>
              <a:spcBef>
                <a:spcPts val="0"/>
              </a:spcBef>
              <a:buNone/>
              <a:defRPr sz="1800" b="0" i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25400" marR="0" lvl="1" indent="0" algn="l">
              <a:lnSpc>
                <a:spcPct val="100555"/>
              </a:lnSpc>
              <a:spcBef>
                <a:spcPts val="0"/>
              </a:spcBef>
              <a:buNone/>
              <a:defRPr sz="1800" b="0" i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25400" marR="0" lvl="2" indent="0" algn="l">
              <a:lnSpc>
                <a:spcPct val="100555"/>
              </a:lnSpc>
              <a:spcBef>
                <a:spcPts val="0"/>
              </a:spcBef>
              <a:buNone/>
              <a:defRPr sz="1800" b="0" i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25400" marR="0" lvl="3" indent="0" algn="l">
              <a:lnSpc>
                <a:spcPct val="100555"/>
              </a:lnSpc>
              <a:spcBef>
                <a:spcPts val="0"/>
              </a:spcBef>
              <a:buNone/>
              <a:defRPr sz="1800" b="0" i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5400" marR="0" lvl="4" indent="0" algn="l">
              <a:lnSpc>
                <a:spcPct val="100555"/>
              </a:lnSpc>
              <a:spcBef>
                <a:spcPts val="0"/>
              </a:spcBef>
              <a:buNone/>
              <a:defRPr sz="1800" b="0" i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5400" marR="0" lvl="5" indent="0" algn="l">
              <a:lnSpc>
                <a:spcPct val="100555"/>
              </a:lnSpc>
              <a:spcBef>
                <a:spcPts val="0"/>
              </a:spcBef>
              <a:buNone/>
              <a:defRPr sz="1800" b="0" i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25400" marR="0" lvl="6" indent="0" algn="l">
              <a:lnSpc>
                <a:spcPct val="100555"/>
              </a:lnSpc>
              <a:spcBef>
                <a:spcPts val="0"/>
              </a:spcBef>
              <a:buNone/>
              <a:defRPr sz="1800" b="0" i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25400" marR="0" lvl="7" indent="0" algn="l">
              <a:lnSpc>
                <a:spcPct val="100555"/>
              </a:lnSpc>
              <a:spcBef>
                <a:spcPts val="0"/>
              </a:spcBef>
              <a:buNone/>
              <a:defRPr sz="1800" b="0" i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25400" marR="0" lvl="8" indent="0" algn="l">
              <a:lnSpc>
                <a:spcPct val="100555"/>
              </a:lnSpc>
              <a:spcBef>
                <a:spcPts val="0"/>
              </a:spcBef>
              <a:buNone/>
              <a:defRPr sz="1800" b="0" i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59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C7C3C-6441-47C2-B37E-2307C30DF4C9}" type="datetime1">
              <a:rPr lang="en-US" smtClean="0"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FE4F-8A28-4E6E-8E88-335F5354E7C1}" type="datetime1">
              <a:rPr lang="en-US" smtClean="0"/>
              <a:t>2/15/2023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A2A3B84-1A2B-4D6B-86E8-306A434E1487}" type="datetime1">
              <a:rPr lang="en-US" smtClean="0"/>
              <a:t>2/15/2023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366F8BE-F295-4C3F-8AEA-9714B00478B1}" type="datetime1">
              <a:rPr lang="en-US" smtClean="0"/>
              <a:t>2/15/2023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791F8-8F46-4D0F-829B-774B7F10C305}" type="datetime1">
              <a:rPr lang="en-US" smtClean="0"/>
              <a:t>2/15/2023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5F26-D87D-447D-B76D-D0FF3D2852C2}" type="datetime1">
              <a:rPr lang="en-US" smtClean="0"/>
              <a:t>2/15/2023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F7F6-9238-45E8-8E17-E7B9D7B27AB7}" type="datetime1">
              <a:rPr lang="en-US" smtClean="0"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63EAB990-E8B1-4CAB-B27C-5900B2F8EB24}" type="datetime1">
              <a:rPr lang="en-US" smtClean="0"/>
              <a:t>2/15/2023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0861CE9-D1A6-470B-BAF5-4FD65B306A0D}" type="datetime1">
              <a:rPr lang="en-US" smtClean="0"/>
              <a:t>2/15/2023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jp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jp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4.png"/><Relationship Id="rId4" Type="http://schemas.openxmlformats.org/officeDocument/2006/relationships/image" Target="../media/image20.png"/><Relationship Id="rId9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5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e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3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5" Type="http://schemas.openxmlformats.org/officeDocument/2006/relationships/image" Target="../media/image95.png"/><Relationship Id="rId10" Type="http://schemas.openxmlformats.org/officeDocument/2006/relationships/image" Target="../media/image90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Relationship Id="rId14" Type="http://schemas.openxmlformats.org/officeDocument/2006/relationships/image" Target="../media/image94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12" Type="http://schemas.openxmlformats.org/officeDocument/2006/relationships/image" Target="../media/image106.jpe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5" Type="http://schemas.openxmlformats.org/officeDocument/2006/relationships/image" Target="../media/image99.png"/><Relationship Id="rId10" Type="http://schemas.openxmlformats.org/officeDocument/2006/relationships/image" Target="../media/image104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109.png"/><Relationship Id="rId5" Type="http://schemas.openxmlformats.org/officeDocument/2006/relationships/image" Target="../media/image63.png"/><Relationship Id="rId10" Type="http://schemas.openxmlformats.org/officeDocument/2006/relationships/image" Target="../media/image108.png"/><Relationship Id="rId4" Type="http://schemas.openxmlformats.org/officeDocument/2006/relationships/image" Target="../media/image107.png"/><Relationship Id="rId9" Type="http://schemas.openxmlformats.org/officeDocument/2006/relationships/image" Target="../media/image67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113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image" Target="../media/image112.png"/><Relationship Id="rId2" Type="http://schemas.openxmlformats.org/officeDocument/2006/relationships/image" Target="../media/image60.png"/><Relationship Id="rId16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111.png"/><Relationship Id="rId5" Type="http://schemas.openxmlformats.org/officeDocument/2006/relationships/image" Target="../media/image63.png"/><Relationship Id="rId15" Type="http://schemas.openxmlformats.org/officeDocument/2006/relationships/image" Target="../media/image108.png"/><Relationship Id="rId10" Type="http://schemas.openxmlformats.org/officeDocument/2006/relationships/image" Target="../media/image110.png"/><Relationship Id="rId4" Type="http://schemas.openxmlformats.org/officeDocument/2006/relationships/image" Target="../media/image107.png"/><Relationship Id="rId9" Type="http://schemas.openxmlformats.org/officeDocument/2006/relationships/image" Target="../media/image67.png"/><Relationship Id="rId14" Type="http://schemas.openxmlformats.org/officeDocument/2006/relationships/image" Target="../media/image11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118.png"/><Relationship Id="rId7" Type="http://schemas.openxmlformats.org/officeDocument/2006/relationships/image" Target="../media/image121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jpe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7" Type="http://schemas.openxmlformats.org/officeDocument/2006/relationships/image" Target="../media/image140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9.png"/><Relationship Id="rId5" Type="http://schemas.openxmlformats.org/officeDocument/2006/relationships/image" Target="../media/image138.png"/><Relationship Id="rId4" Type="http://schemas.openxmlformats.org/officeDocument/2006/relationships/image" Target="../media/image13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7" Type="http://schemas.openxmlformats.org/officeDocument/2006/relationships/image" Target="../media/image146.jpe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5.png"/><Relationship Id="rId5" Type="http://schemas.openxmlformats.org/officeDocument/2006/relationships/image" Target="../media/image144.png"/><Relationship Id="rId4" Type="http://schemas.openxmlformats.org/officeDocument/2006/relationships/image" Target="../media/image14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9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5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3.gif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6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3" Type="http://schemas.openxmlformats.org/officeDocument/2006/relationships/image" Target="../media/image160.png"/><Relationship Id="rId7" Type="http://schemas.openxmlformats.org/officeDocument/2006/relationships/image" Target="../media/image164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3.png"/><Relationship Id="rId11" Type="http://schemas.openxmlformats.org/officeDocument/2006/relationships/image" Target="../media/image168.png"/><Relationship Id="rId5" Type="http://schemas.openxmlformats.org/officeDocument/2006/relationships/image" Target="../media/image162.png"/><Relationship Id="rId10" Type="http://schemas.openxmlformats.org/officeDocument/2006/relationships/image" Target="../media/image167.png"/><Relationship Id="rId4" Type="http://schemas.openxmlformats.org/officeDocument/2006/relationships/image" Target="../media/image161.png"/><Relationship Id="rId9" Type="http://schemas.openxmlformats.org/officeDocument/2006/relationships/image" Target="../media/image166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3.png"/><Relationship Id="rId5" Type="http://schemas.openxmlformats.org/officeDocument/2006/relationships/image" Target="../media/image172.jpeg"/><Relationship Id="rId4" Type="http://schemas.openxmlformats.org/officeDocument/2006/relationships/image" Target="../media/image171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jpeg"/><Relationship Id="rId3" Type="http://schemas.openxmlformats.org/officeDocument/2006/relationships/image" Target="../media/image175.png"/><Relationship Id="rId7" Type="http://schemas.openxmlformats.org/officeDocument/2006/relationships/image" Target="../media/image179.png"/><Relationship Id="rId12" Type="http://schemas.openxmlformats.org/officeDocument/2006/relationships/image" Target="../media/image184.png"/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8.png"/><Relationship Id="rId11" Type="http://schemas.openxmlformats.org/officeDocument/2006/relationships/image" Target="../media/image183.png"/><Relationship Id="rId5" Type="http://schemas.openxmlformats.org/officeDocument/2006/relationships/image" Target="../media/image177.png"/><Relationship Id="rId10" Type="http://schemas.openxmlformats.org/officeDocument/2006/relationships/image" Target="../media/image182.png"/><Relationship Id="rId4" Type="http://schemas.openxmlformats.org/officeDocument/2006/relationships/image" Target="../media/image176.png"/><Relationship Id="rId9" Type="http://schemas.openxmlformats.org/officeDocument/2006/relationships/image" Target="../media/image181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png"/><Relationship Id="rId7" Type="http://schemas.openxmlformats.org/officeDocument/2006/relationships/image" Target="../media/image190.png"/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9.jpeg"/><Relationship Id="rId5" Type="http://schemas.openxmlformats.org/officeDocument/2006/relationships/image" Target="../media/image188.png"/><Relationship Id="rId4" Type="http://schemas.openxmlformats.org/officeDocument/2006/relationships/image" Target="../media/image187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png"/><Relationship Id="rId3" Type="http://schemas.openxmlformats.org/officeDocument/2006/relationships/image" Target="../media/image189.jpeg"/><Relationship Id="rId7" Type="http://schemas.openxmlformats.org/officeDocument/2006/relationships/image" Target="../media/image195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4.png"/><Relationship Id="rId11" Type="http://schemas.openxmlformats.org/officeDocument/2006/relationships/image" Target="../media/image199.png"/><Relationship Id="rId5" Type="http://schemas.openxmlformats.org/officeDocument/2006/relationships/image" Target="../media/image193.png"/><Relationship Id="rId10" Type="http://schemas.openxmlformats.org/officeDocument/2006/relationships/image" Target="../media/image198.png"/><Relationship Id="rId4" Type="http://schemas.openxmlformats.org/officeDocument/2006/relationships/image" Target="../media/image192.png"/><Relationship Id="rId9" Type="http://schemas.openxmlformats.org/officeDocument/2006/relationships/image" Target="../media/image19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7" Type="http://schemas.openxmlformats.org/officeDocument/2006/relationships/image" Target="../media/image204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3.png"/><Relationship Id="rId5" Type="http://schemas.openxmlformats.org/officeDocument/2006/relationships/image" Target="../media/image202.png"/><Relationship Id="rId4" Type="http://schemas.openxmlformats.org/officeDocument/2006/relationships/image" Target="../media/image201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png"/><Relationship Id="rId3" Type="http://schemas.openxmlformats.org/officeDocument/2006/relationships/image" Target="../media/image189.jpeg"/><Relationship Id="rId7" Type="http://schemas.openxmlformats.org/officeDocument/2006/relationships/image" Target="../media/image208.png"/><Relationship Id="rId2" Type="http://schemas.openxmlformats.org/officeDocument/2006/relationships/image" Target="../media/image20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7.png"/><Relationship Id="rId5" Type="http://schemas.openxmlformats.org/officeDocument/2006/relationships/image" Target="../media/image206.png"/><Relationship Id="rId4" Type="http://schemas.openxmlformats.org/officeDocument/2006/relationships/image" Target="../media/image192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213.png"/><Relationship Id="rId2" Type="http://schemas.openxmlformats.org/officeDocument/2006/relationships/image" Target="../media/image20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2.png"/><Relationship Id="rId5" Type="http://schemas.openxmlformats.org/officeDocument/2006/relationships/image" Target="../media/image202.png"/><Relationship Id="rId4" Type="http://schemas.openxmlformats.org/officeDocument/2006/relationships/image" Target="../media/image211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8.png"/><Relationship Id="rId3" Type="http://schemas.openxmlformats.org/officeDocument/2006/relationships/image" Target="../media/image189.jpeg"/><Relationship Id="rId7" Type="http://schemas.openxmlformats.org/officeDocument/2006/relationships/image" Target="../media/image217.png"/><Relationship Id="rId2" Type="http://schemas.openxmlformats.org/officeDocument/2006/relationships/image" Target="../media/image2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6.png"/><Relationship Id="rId5" Type="http://schemas.openxmlformats.org/officeDocument/2006/relationships/image" Target="../media/image215.png"/><Relationship Id="rId4" Type="http://schemas.openxmlformats.org/officeDocument/2006/relationships/image" Target="../media/image192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9.jpe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jpe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1.jpe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2.gif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4.gif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5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png"/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9.png"/><Relationship Id="rId5" Type="http://schemas.openxmlformats.org/officeDocument/2006/relationships/image" Target="../media/image228.png"/><Relationship Id="rId4" Type="http://schemas.openxmlformats.org/officeDocument/2006/relationships/image" Target="../media/image227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762000"/>
            <a:ext cx="7467600" cy="23622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Bayes Classifier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0" y="3364468"/>
            <a:ext cx="57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Dr. </a:t>
            </a:r>
            <a:r>
              <a:rPr lang="en-US" sz="2400" dirty="0" err="1" smtClean="0"/>
              <a:t>Umarani</a:t>
            </a:r>
            <a:r>
              <a:rPr lang="en-US" sz="2400" dirty="0" smtClean="0"/>
              <a:t> </a:t>
            </a:r>
            <a:r>
              <a:rPr lang="en-US" sz="2400" dirty="0" err="1" smtClean="0"/>
              <a:t>Jayaraman</a:t>
            </a:r>
            <a:r>
              <a:rPr lang="en-US" sz="2400" dirty="0" smtClean="0"/>
              <a:t>  </a:t>
            </a:r>
          </a:p>
          <a:p>
            <a:pPr algn="ctr"/>
            <a:r>
              <a:rPr lang="en-US" sz="2400" dirty="0" smtClean="0"/>
              <a:t>Assistant Professor</a:t>
            </a:r>
            <a:endParaRPr lang="en-US" sz="2400" dirty="0"/>
          </a:p>
        </p:txBody>
      </p:sp>
      <p:sp>
        <p:nvSpPr>
          <p:cNvPr id="6" name="AutoShape 5" descr="Brand Book of IIITDM Kancheepu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98028"/>
            <a:ext cx="49815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980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"/>
          <p:cNvSpPr txBox="1">
            <a:spLocks noGrp="1"/>
          </p:cNvSpPr>
          <p:nvPr>
            <p:ph type="title"/>
          </p:nvPr>
        </p:nvSpPr>
        <p:spPr>
          <a:xfrm>
            <a:off x="536701" y="297912"/>
            <a:ext cx="73914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Two class problem</a:t>
            </a:r>
            <a:endParaRPr/>
          </a:p>
        </p:txBody>
      </p:sp>
      <p:sp>
        <p:nvSpPr>
          <p:cNvPr id="195" name="Google Shape;195;p9"/>
          <p:cNvSpPr txBox="1">
            <a:spLocks noGrp="1"/>
          </p:cNvSpPr>
          <p:nvPr>
            <p:ph type="body" idx="1"/>
          </p:nvPr>
        </p:nvSpPr>
        <p:spPr>
          <a:xfrm>
            <a:off x="546608" y="1600200"/>
            <a:ext cx="8160384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Noto Sans Symbols"/>
              <a:buChar char="❑"/>
            </a:pPr>
            <a:r>
              <a:rPr lang="en-US" dirty="0"/>
              <a:t>Let the observation be x</a:t>
            </a:r>
            <a:endParaRPr dirty="0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Noto Sans Symbols"/>
              <a:buChar char="❑"/>
            </a:pPr>
            <a:r>
              <a:rPr lang="en-US" dirty="0"/>
              <a:t>We can find out P(x/ω1) and P(x/ω2) </a:t>
            </a:r>
            <a:endParaRPr dirty="0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Noto Sans Symbols"/>
              <a:buChar char="❑"/>
            </a:pPr>
            <a:r>
              <a:rPr lang="en-US" dirty="0"/>
              <a:t>It is nothing but probability density function  x taking the objects from class ω1 and ω2 respectively (</a:t>
            </a:r>
            <a:r>
              <a:rPr lang="en-US" dirty="0">
                <a:solidFill>
                  <a:srgbClr val="C00000"/>
                </a:solidFill>
              </a:rPr>
              <a:t>class conditional PDF</a:t>
            </a:r>
            <a:r>
              <a:rPr lang="en-US" dirty="0"/>
              <a:t>)</a:t>
            </a:r>
            <a:endParaRPr dirty="0"/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Noto Sans Symbols"/>
              <a:buNone/>
            </a:pPr>
            <a:endParaRPr dirty="0"/>
          </a:p>
        </p:txBody>
      </p:sp>
      <p:sp>
        <p:nvSpPr>
          <p:cNvPr id="196" name="Google Shape;196;p9"/>
          <p:cNvSpPr/>
          <p:nvPr/>
        </p:nvSpPr>
        <p:spPr>
          <a:xfrm>
            <a:off x="1752600" y="4652665"/>
            <a:ext cx="1676400" cy="1676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9"/>
          <p:cNvSpPr/>
          <p:nvPr/>
        </p:nvSpPr>
        <p:spPr>
          <a:xfrm>
            <a:off x="4191000" y="4652665"/>
            <a:ext cx="1676400" cy="1676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9"/>
          <p:cNvSpPr/>
          <p:nvPr/>
        </p:nvSpPr>
        <p:spPr>
          <a:xfrm>
            <a:off x="2438400" y="480060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9"/>
          <p:cNvSpPr/>
          <p:nvPr/>
        </p:nvSpPr>
        <p:spPr>
          <a:xfrm>
            <a:off x="2590800" y="495300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9"/>
          <p:cNvSpPr/>
          <p:nvPr/>
        </p:nvSpPr>
        <p:spPr>
          <a:xfrm>
            <a:off x="2743200" y="510540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9"/>
          <p:cNvSpPr/>
          <p:nvPr/>
        </p:nvSpPr>
        <p:spPr>
          <a:xfrm>
            <a:off x="2895600" y="525780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9"/>
          <p:cNvSpPr/>
          <p:nvPr/>
        </p:nvSpPr>
        <p:spPr>
          <a:xfrm>
            <a:off x="3048000" y="541020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9"/>
          <p:cNvSpPr/>
          <p:nvPr/>
        </p:nvSpPr>
        <p:spPr>
          <a:xfrm>
            <a:off x="3200400" y="556260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9"/>
          <p:cNvSpPr/>
          <p:nvPr/>
        </p:nvSpPr>
        <p:spPr>
          <a:xfrm>
            <a:off x="2628900" y="567690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9"/>
          <p:cNvSpPr/>
          <p:nvPr/>
        </p:nvSpPr>
        <p:spPr>
          <a:xfrm>
            <a:off x="2428240" y="544830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9"/>
          <p:cNvSpPr/>
          <p:nvPr/>
        </p:nvSpPr>
        <p:spPr>
          <a:xfrm>
            <a:off x="2540000" y="518160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9"/>
          <p:cNvSpPr/>
          <p:nvPr/>
        </p:nvSpPr>
        <p:spPr>
          <a:xfrm>
            <a:off x="2293620" y="518160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9"/>
          <p:cNvSpPr/>
          <p:nvPr/>
        </p:nvSpPr>
        <p:spPr>
          <a:xfrm>
            <a:off x="2209800" y="537210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9"/>
          <p:cNvSpPr/>
          <p:nvPr/>
        </p:nvSpPr>
        <p:spPr>
          <a:xfrm>
            <a:off x="2837180" y="558800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9"/>
          <p:cNvSpPr/>
          <p:nvPr/>
        </p:nvSpPr>
        <p:spPr>
          <a:xfrm>
            <a:off x="2369820" y="571500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9"/>
          <p:cNvSpPr/>
          <p:nvPr/>
        </p:nvSpPr>
        <p:spPr>
          <a:xfrm>
            <a:off x="2235200" y="503682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9"/>
          <p:cNvSpPr/>
          <p:nvPr/>
        </p:nvSpPr>
        <p:spPr>
          <a:xfrm>
            <a:off x="2387600" y="518922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9"/>
          <p:cNvSpPr/>
          <p:nvPr/>
        </p:nvSpPr>
        <p:spPr>
          <a:xfrm>
            <a:off x="2540000" y="534162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9"/>
          <p:cNvSpPr/>
          <p:nvPr/>
        </p:nvSpPr>
        <p:spPr>
          <a:xfrm>
            <a:off x="2692400" y="549402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9"/>
          <p:cNvSpPr/>
          <p:nvPr/>
        </p:nvSpPr>
        <p:spPr>
          <a:xfrm>
            <a:off x="2664460" y="582676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9"/>
          <p:cNvSpPr/>
          <p:nvPr/>
        </p:nvSpPr>
        <p:spPr>
          <a:xfrm>
            <a:off x="2857500" y="578866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9"/>
          <p:cNvSpPr/>
          <p:nvPr/>
        </p:nvSpPr>
        <p:spPr>
          <a:xfrm>
            <a:off x="2133600" y="531622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9"/>
          <p:cNvSpPr/>
          <p:nvPr/>
        </p:nvSpPr>
        <p:spPr>
          <a:xfrm>
            <a:off x="2844800" y="564642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9"/>
          <p:cNvSpPr/>
          <p:nvPr/>
        </p:nvSpPr>
        <p:spPr>
          <a:xfrm>
            <a:off x="2997200" y="579882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9"/>
          <p:cNvSpPr/>
          <p:nvPr/>
        </p:nvSpPr>
        <p:spPr>
          <a:xfrm>
            <a:off x="4800600" y="545592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9"/>
          <p:cNvSpPr/>
          <p:nvPr/>
        </p:nvSpPr>
        <p:spPr>
          <a:xfrm>
            <a:off x="4798060" y="568706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9"/>
          <p:cNvSpPr/>
          <p:nvPr/>
        </p:nvSpPr>
        <p:spPr>
          <a:xfrm>
            <a:off x="4950460" y="564642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9"/>
          <p:cNvSpPr/>
          <p:nvPr/>
        </p:nvSpPr>
        <p:spPr>
          <a:xfrm>
            <a:off x="4978400" y="526542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9"/>
          <p:cNvSpPr/>
          <p:nvPr/>
        </p:nvSpPr>
        <p:spPr>
          <a:xfrm>
            <a:off x="5257800" y="534162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9"/>
          <p:cNvSpPr txBox="1"/>
          <p:nvPr/>
        </p:nvSpPr>
        <p:spPr>
          <a:xfrm>
            <a:off x="2133600" y="6315670"/>
            <a:ext cx="9144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P(ω</a:t>
            </a:r>
            <a:r>
              <a:rPr lang="en-US" sz="24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9"/>
          <p:cNvSpPr txBox="1"/>
          <p:nvPr/>
        </p:nvSpPr>
        <p:spPr>
          <a:xfrm>
            <a:off x="4572000" y="6320135"/>
            <a:ext cx="9144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P(ω</a:t>
            </a:r>
            <a:r>
              <a:rPr lang="en-US" sz="24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9"/>
          <p:cNvSpPr txBox="1"/>
          <p:nvPr/>
        </p:nvSpPr>
        <p:spPr>
          <a:xfrm>
            <a:off x="2057400" y="4267200"/>
            <a:ext cx="1219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 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9"/>
          <p:cNvSpPr txBox="1"/>
          <p:nvPr/>
        </p:nvSpPr>
        <p:spPr>
          <a:xfrm>
            <a:off x="4572000" y="4267200"/>
            <a:ext cx="1219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 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Google Shape;22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5875" y="6359625"/>
            <a:ext cx="525372" cy="4983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8324595" y="6400800"/>
            <a:ext cx="299084" cy="254000"/>
          </a:xfrm>
        </p:spPr>
        <p:txBody>
          <a:bodyPr/>
          <a:lstStyle/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254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76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"/>
          <p:cNvSpPr txBox="1">
            <a:spLocks noGrp="1"/>
          </p:cNvSpPr>
          <p:nvPr>
            <p:ph type="title"/>
          </p:nvPr>
        </p:nvSpPr>
        <p:spPr>
          <a:xfrm>
            <a:off x="536701" y="268478"/>
            <a:ext cx="73914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Two class problem</a:t>
            </a:r>
            <a:endParaRPr/>
          </a:p>
        </p:txBody>
      </p:sp>
      <p:sp>
        <p:nvSpPr>
          <p:cNvPr id="235" name="Google Shape;235;p10"/>
          <p:cNvSpPr txBox="1">
            <a:spLocks noGrp="1"/>
          </p:cNvSpPr>
          <p:nvPr>
            <p:ph type="body" idx="1"/>
          </p:nvPr>
        </p:nvSpPr>
        <p:spPr>
          <a:xfrm>
            <a:off x="546608" y="1600200"/>
            <a:ext cx="8160384" cy="3447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Noto Sans Symbols"/>
              <a:buChar char="❑"/>
            </a:pPr>
            <a:r>
              <a:rPr lang="en-US" dirty="0"/>
              <a:t>Now the decision rule may be</a:t>
            </a:r>
            <a:endParaRPr dirty="0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Noto Sans Symbols"/>
              <a:buChar char="❑"/>
            </a:pPr>
            <a:r>
              <a:rPr lang="en-US" dirty="0"/>
              <a:t>P(ω1/x)  &gt; P(ω2/x) =&gt; ω1, in favor of class ω1</a:t>
            </a:r>
            <a:endParaRPr dirty="0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Noto Sans Symbols"/>
              <a:buChar char="❑"/>
            </a:pPr>
            <a:r>
              <a:rPr lang="en-US" dirty="0"/>
              <a:t>P(ω1/x)  &lt; P(ω2/x) =&gt; ω2, in favor of class ω2</a:t>
            </a:r>
            <a:endParaRPr dirty="0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Noto Sans Symbols"/>
              <a:buChar char="❑"/>
            </a:pPr>
            <a:r>
              <a:rPr lang="en-US" dirty="0"/>
              <a:t>A more logical will be if this P(ω1/x) and P(ω2/x)  can be combined with </a:t>
            </a:r>
            <a:r>
              <a:rPr lang="en-US" dirty="0">
                <a:solidFill>
                  <a:srgbClr val="C00000"/>
                </a:solidFill>
              </a:rPr>
              <a:t>a priori probability </a:t>
            </a:r>
            <a:r>
              <a:rPr lang="en-US" dirty="0"/>
              <a:t>P(ω1)  and P(ω2) </a:t>
            </a:r>
            <a:endParaRPr dirty="0">
              <a:solidFill>
                <a:srgbClr val="C00000"/>
              </a:solidFill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Noto Sans Symbols"/>
              <a:buNone/>
            </a:pPr>
            <a:endParaRPr dirty="0"/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Noto Sans Symbols"/>
              <a:buNone/>
            </a:pPr>
            <a:endParaRPr dirty="0"/>
          </a:p>
        </p:txBody>
      </p:sp>
      <p:sp>
        <p:nvSpPr>
          <p:cNvPr id="236" name="Google Shape;236;p10"/>
          <p:cNvSpPr/>
          <p:nvPr/>
        </p:nvSpPr>
        <p:spPr>
          <a:xfrm>
            <a:off x="1752600" y="4652665"/>
            <a:ext cx="1676400" cy="1676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0"/>
          <p:cNvSpPr/>
          <p:nvPr/>
        </p:nvSpPr>
        <p:spPr>
          <a:xfrm>
            <a:off x="4191000" y="4652665"/>
            <a:ext cx="1676400" cy="1676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0"/>
          <p:cNvSpPr/>
          <p:nvPr/>
        </p:nvSpPr>
        <p:spPr>
          <a:xfrm>
            <a:off x="2438400" y="480060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0"/>
          <p:cNvSpPr/>
          <p:nvPr/>
        </p:nvSpPr>
        <p:spPr>
          <a:xfrm>
            <a:off x="2590800" y="495300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0"/>
          <p:cNvSpPr/>
          <p:nvPr/>
        </p:nvSpPr>
        <p:spPr>
          <a:xfrm>
            <a:off x="2743200" y="510540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0"/>
          <p:cNvSpPr/>
          <p:nvPr/>
        </p:nvSpPr>
        <p:spPr>
          <a:xfrm>
            <a:off x="2895600" y="525780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0"/>
          <p:cNvSpPr/>
          <p:nvPr/>
        </p:nvSpPr>
        <p:spPr>
          <a:xfrm>
            <a:off x="3048000" y="541020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0"/>
          <p:cNvSpPr/>
          <p:nvPr/>
        </p:nvSpPr>
        <p:spPr>
          <a:xfrm>
            <a:off x="3200400" y="556260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0"/>
          <p:cNvSpPr/>
          <p:nvPr/>
        </p:nvSpPr>
        <p:spPr>
          <a:xfrm>
            <a:off x="2628900" y="567690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0"/>
          <p:cNvSpPr/>
          <p:nvPr/>
        </p:nvSpPr>
        <p:spPr>
          <a:xfrm>
            <a:off x="2428240" y="544830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0"/>
          <p:cNvSpPr/>
          <p:nvPr/>
        </p:nvSpPr>
        <p:spPr>
          <a:xfrm>
            <a:off x="2540000" y="518160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0"/>
          <p:cNvSpPr/>
          <p:nvPr/>
        </p:nvSpPr>
        <p:spPr>
          <a:xfrm>
            <a:off x="2293620" y="518160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0"/>
          <p:cNvSpPr/>
          <p:nvPr/>
        </p:nvSpPr>
        <p:spPr>
          <a:xfrm>
            <a:off x="2209800" y="537210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0"/>
          <p:cNvSpPr/>
          <p:nvPr/>
        </p:nvSpPr>
        <p:spPr>
          <a:xfrm>
            <a:off x="2837180" y="558800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0"/>
          <p:cNvSpPr/>
          <p:nvPr/>
        </p:nvSpPr>
        <p:spPr>
          <a:xfrm>
            <a:off x="2369820" y="571500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0"/>
          <p:cNvSpPr/>
          <p:nvPr/>
        </p:nvSpPr>
        <p:spPr>
          <a:xfrm>
            <a:off x="2235200" y="503682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0"/>
          <p:cNvSpPr/>
          <p:nvPr/>
        </p:nvSpPr>
        <p:spPr>
          <a:xfrm>
            <a:off x="2387600" y="518922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0"/>
          <p:cNvSpPr/>
          <p:nvPr/>
        </p:nvSpPr>
        <p:spPr>
          <a:xfrm>
            <a:off x="2540000" y="534162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0"/>
          <p:cNvSpPr/>
          <p:nvPr/>
        </p:nvSpPr>
        <p:spPr>
          <a:xfrm>
            <a:off x="2692400" y="549402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0"/>
          <p:cNvSpPr/>
          <p:nvPr/>
        </p:nvSpPr>
        <p:spPr>
          <a:xfrm>
            <a:off x="2664460" y="582676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0"/>
          <p:cNvSpPr/>
          <p:nvPr/>
        </p:nvSpPr>
        <p:spPr>
          <a:xfrm>
            <a:off x="2857500" y="578866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0"/>
          <p:cNvSpPr/>
          <p:nvPr/>
        </p:nvSpPr>
        <p:spPr>
          <a:xfrm>
            <a:off x="2133600" y="531622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0"/>
          <p:cNvSpPr/>
          <p:nvPr/>
        </p:nvSpPr>
        <p:spPr>
          <a:xfrm>
            <a:off x="2844800" y="564642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0"/>
          <p:cNvSpPr/>
          <p:nvPr/>
        </p:nvSpPr>
        <p:spPr>
          <a:xfrm>
            <a:off x="2997200" y="579882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0"/>
          <p:cNvSpPr/>
          <p:nvPr/>
        </p:nvSpPr>
        <p:spPr>
          <a:xfrm>
            <a:off x="4800600" y="545592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0"/>
          <p:cNvSpPr/>
          <p:nvPr/>
        </p:nvSpPr>
        <p:spPr>
          <a:xfrm>
            <a:off x="4798060" y="568706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0"/>
          <p:cNvSpPr/>
          <p:nvPr/>
        </p:nvSpPr>
        <p:spPr>
          <a:xfrm>
            <a:off x="4950460" y="564642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0"/>
          <p:cNvSpPr/>
          <p:nvPr/>
        </p:nvSpPr>
        <p:spPr>
          <a:xfrm>
            <a:off x="4978400" y="526542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0"/>
          <p:cNvSpPr/>
          <p:nvPr/>
        </p:nvSpPr>
        <p:spPr>
          <a:xfrm>
            <a:off x="5257800" y="534162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0"/>
          <p:cNvSpPr txBox="1"/>
          <p:nvPr/>
        </p:nvSpPr>
        <p:spPr>
          <a:xfrm>
            <a:off x="2133600" y="6315670"/>
            <a:ext cx="9144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P(ω</a:t>
            </a:r>
            <a:r>
              <a:rPr lang="en-US" sz="24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0"/>
          <p:cNvSpPr txBox="1"/>
          <p:nvPr/>
        </p:nvSpPr>
        <p:spPr>
          <a:xfrm>
            <a:off x="4572000" y="6320135"/>
            <a:ext cx="9144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P(ω</a:t>
            </a:r>
            <a:r>
              <a:rPr lang="en-US" sz="24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0"/>
          <p:cNvSpPr txBox="1"/>
          <p:nvPr/>
        </p:nvSpPr>
        <p:spPr>
          <a:xfrm>
            <a:off x="2057400" y="4267200"/>
            <a:ext cx="1219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 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0"/>
          <p:cNvSpPr txBox="1"/>
          <p:nvPr/>
        </p:nvSpPr>
        <p:spPr>
          <a:xfrm>
            <a:off x="4572000" y="4267200"/>
            <a:ext cx="1219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 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254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7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lvl="0" indent="0" algn="l" rtl="0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74" name="Google Shape;274;p11"/>
          <p:cNvSpPr txBox="1">
            <a:spLocks noGrp="1"/>
          </p:cNvSpPr>
          <p:nvPr>
            <p:ph type="title" idx="4294967295"/>
          </p:nvPr>
        </p:nvSpPr>
        <p:spPr>
          <a:xfrm>
            <a:off x="167957" y="228600"/>
            <a:ext cx="6710603" cy="68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Decision After Observation</a:t>
            </a:r>
            <a:endParaRPr dirty="0"/>
          </a:p>
        </p:txBody>
      </p:sp>
      <p:sp>
        <p:nvSpPr>
          <p:cNvPr id="275" name="Google Shape;275;p11"/>
          <p:cNvSpPr txBox="1"/>
          <p:nvPr/>
        </p:nvSpPr>
        <p:spPr>
          <a:xfrm>
            <a:off x="1061728" y="1048779"/>
            <a:ext cx="16530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Known</a:t>
            </a:r>
            <a:endParaRPr sz="2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6" name="Google Shape;276;p11"/>
          <p:cNvSpPr/>
          <p:nvPr/>
        </p:nvSpPr>
        <p:spPr>
          <a:xfrm>
            <a:off x="480822" y="2437638"/>
            <a:ext cx="2091169" cy="28955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1"/>
          <p:cNvSpPr txBox="1"/>
          <p:nvPr/>
        </p:nvSpPr>
        <p:spPr>
          <a:xfrm>
            <a:off x="402590" y="1940306"/>
            <a:ext cx="203263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6800"/>
                </a:solidFill>
                <a:latin typeface="Constantia"/>
                <a:ea typeface="Constantia"/>
                <a:cs typeface="Constantia"/>
                <a:sym typeface="Constantia"/>
              </a:rPr>
              <a:t>Prior probability</a:t>
            </a:r>
            <a:endParaRPr sz="20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78" name="Google Shape;278;p11"/>
          <p:cNvSpPr/>
          <p:nvPr/>
        </p:nvSpPr>
        <p:spPr>
          <a:xfrm>
            <a:off x="314706" y="1913382"/>
            <a:ext cx="2611120" cy="949960"/>
          </a:xfrm>
          <a:custGeom>
            <a:avLst/>
            <a:gdLst/>
            <a:ahLst/>
            <a:cxnLst/>
            <a:rect l="l" t="t" r="r" b="b"/>
            <a:pathLst>
              <a:path w="2611120" h="949960" extrusionOk="0">
                <a:moveTo>
                  <a:pt x="2610612" y="944880"/>
                </a:moveTo>
                <a:lnTo>
                  <a:pt x="2610612" y="4572"/>
                </a:lnTo>
                <a:lnTo>
                  <a:pt x="2606802" y="0"/>
                </a:lnTo>
                <a:lnTo>
                  <a:pt x="3809" y="0"/>
                </a:lnTo>
                <a:lnTo>
                  <a:pt x="0" y="4572"/>
                </a:lnTo>
                <a:lnTo>
                  <a:pt x="0" y="944880"/>
                </a:lnTo>
                <a:lnTo>
                  <a:pt x="3810" y="949452"/>
                </a:lnTo>
                <a:lnTo>
                  <a:pt x="9144" y="949452"/>
                </a:lnTo>
                <a:lnTo>
                  <a:pt x="9144" y="19050"/>
                </a:lnTo>
                <a:lnTo>
                  <a:pt x="19050" y="9906"/>
                </a:lnTo>
                <a:lnTo>
                  <a:pt x="19050" y="19050"/>
                </a:lnTo>
                <a:lnTo>
                  <a:pt x="2591562" y="19050"/>
                </a:lnTo>
                <a:lnTo>
                  <a:pt x="2591562" y="9906"/>
                </a:lnTo>
                <a:lnTo>
                  <a:pt x="2601468" y="19050"/>
                </a:lnTo>
                <a:lnTo>
                  <a:pt x="2601468" y="949452"/>
                </a:lnTo>
                <a:lnTo>
                  <a:pt x="2606802" y="949452"/>
                </a:lnTo>
                <a:lnTo>
                  <a:pt x="2610612" y="944880"/>
                </a:lnTo>
                <a:close/>
              </a:path>
              <a:path w="2611120" h="949960" extrusionOk="0">
                <a:moveTo>
                  <a:pt x="19050" y="19050"/>
                </a:moveTo>
                <a:lnTo>
                  <a:pt x="19050" y="9906"/>
                </a:lnTo>
                <a:lnTo>
                  <a:pt x="9144" y="19050"/>
                </a:lnTo>
                <a:lnTo>
                  <a:pt x="19050" y="19050"/>
                </a:lnTo>
                <a:close/>
              </a:path>
              <a:path w="2611120" h="949960" extrusionOk="0">
                <a:moveTo>
                  <a:pt x="19050" y="930402"/>
                </a:moveTo>
                <a:lnTo>
                  <a:pt x="19050" y="19050"/>
                </a:lnTo>
                <a:lnTo>
                  <a:pt x="9144" y="19050"/>
                </a:lnTo>
                <a:lnTo>
                  <a:pt x="9144" y="930402"/>
                </a:lnTo>
                <a:lnTo>
                  <a:pt x="19050" y="930402"/>
                </a:lnTo>
                <a:close/>
              </a:path>
              <a:path w="2611120" h="949960" extrusionOk="0">
                <a:moveTo>
                  <a:pt x="2601468" y="930402"/>
                </a:moveTo>
                <a:lnTo>
                  <a:pt x="9144" y="930402"/>
                </a:lnTo>
                <a:lnTo>
                  <a:pt x="19050" y="939546"/>
                </a:lnTo>
                <a:lnTo>
                  <a:pt x="19050" y="949452"/>
                </a:lnTo>
                <a:lnTo>
                  <a:pt x="2591562" y="949452"/>
                </a:lnTo>
                <a:lnTo>
                  <a:pt x="2591562" y="939546"/>
                </a:lnTo>
                <a:lnTo>
                  <a:pt x="2601468" y="930402"/>
                </a:lnTo>
                <a:close/>
              </a:path>
              <a:path w="2611120" h="949960" extrusionOk="0">
                <a:moveTo>
                  <a:pt x="19050" y="949452"/>
                </a:moveTo>
                <a:lnTo>
                  <a:pt x="19050" y="939546"/>
                </a:lnTo>
                <a:lnTo>
                  <a:pt x="9144" y="930402"/>
                </a:lnTo>
                <a:lnTo>
                  <a:pt x="9144" y="949452"/>
                </a:lnTo>
                <a:lnTo>
                  <a:pt x="19050" y="949452"/>
                </a:lnTo>
                <a:close/>
              </a:path>
              <a:path w="2611120" h="949960" extrusionOk="0">
                <a:moveTo>
                  <a:pt x="2601468" y="19050"/>
                </a:moveTo>
                <a:lnTo>
                  <a:pt x="2591562" y="9906"/>
                </a:lnTo>
                <a:lnTo>
                  <a:pt x="2591562" y="19050"/>
                </a:lnTo>
                <a:lnTo>
                  <a:pt x="2601468" y="19050"/>
                </a:lnTo>
                <a:close/>
              </a:path>
              <a:path w="2611120" h="949960" extrusionOk="0">
                <a:moveTo>
                  <a:pt x="2601468" y="930402"/>
                </a:moveTo>
                <a:lnTo>
                  <a:pt x="2601468" y="19050"/>
                </a:lnTo>
                <a:lnTo>
                  <a:pt x="2591562" y="19050"/>
                </a:lnTo>
                <a:lnTo>
                  <a:pt x="2591562" y="930402"/>
                </a:lnTo>
                <a:lnTo>
                  <a:pt x="2601468" y="930402"/>
                </a:lnTo>
                <a:close/>
              </a:path>
              <a:path w="2611120" h="949960" extrusionOk="0">
                <a:moveTo>
                  <a:pt x="2601468" y="949452"/>
                </a:moveTo>
                <a:lnTo>
                  <a:pt x="2601468" y="930402"/>
                </a:lnTo>
                <a:lnTo>
                  <a:pt x="2591562" y="939546"/>
                </a:lnTo>
                <a:lnTo>
                  <a:pt x="2591562" y="949452"/>
                </a:lnTo>
                <a:lnTo>
                  <a:pt x="2601468" y="94945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1"/>
          <p:cNvSpPr/>
          <p:nvPr/>
        </p:nvSpPr>
        <p:spPr>
          <a:xfrm>
            <a:off x="510540" y="3919728"/>
            <a:ext cx="2264892" cy="28879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1"/>
          <p:cNvSpPr txBox="1"/>
          <p:nvPr/>
        </p:nvSpPr>
        <p:spPr>
          <a:xfrm>
            <a:off x="402564" y="3170174"/>
            <a:ext cx="212407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6800"/>
                </a:solidFill>
                <a:latin typeface="Constantia"/>
                <a:ea typeface="Constantia"/>
                <a:cs typeface="Constantia"/>
                <a:sym typeface="Constantia"/>
              </a:rPr>
              <a:t>Class‐conditional  pdf</a:t>
            </a:r>
            <a:endParaRPr sz="20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81" name="Google Shape;281;p11"/>
          <p:cNvSpPr/>
          <p:nvPr/>
        </p:nvSpPr>
        <p:spPr>
          <a:xfrm>
            <a:off x="314706" y="3131820"/>
            <a:ext cx="2611120" cy="1207135"/>
          </a:xfrm>
          <a:custGeom>
            <a:avLst/>
            <a:gdLst/>
            <a:ahLst/>
            <a:cxnLst/>
            <a:rect l="l" t="t" r="r" b="b"/>
            <a:pathLst>
              <a:path w="2611120" h="1207135" extrusionOk="0">
                <a:moveTo>
                  <a:pt x="2610612" y="1203198"/>
                </a:moveTo>
                <a:lnTo>
                  <a:pt x="2610612" y="4572"/>
                </a:lnTo>
                <a:lnTo>
                  <a:pt x="2606802" y="0"/>
                </a:lnTo>
                <a:lnTo>
                  <a:pt x="3809" y="0"/>
                </a:lnTo>
                <a:lnTo>
                  <a:pt x="0" y="4572"/>
                </a:lnTo>
                <a:lnTo>
                  <a:pt x="0" y="1203198"/>
                </a:lnTo>
                <a:lnTo>
                  <a:pt x="3810" y="1207008"/>
                </a:lnTo>
                <a:lnTo>
                  <a:pt x="9144" y="1207008"/>
                </a:lnTo>
                <a:lnTo>
                  <a:pt x="9144" y="19050"/>
                </a:lnTo>
                <a:lnTo>
                  <a:pt x="19049" y="9144"/>
                </a:lnTo>
                <a:lnTo>
                  <a:pt x="19049" y="19050"/>
                </a:lnTo>
                <a:lnTo>
                  <a:pt x="2591562" y="19050"/>
                </a:lnTo>
                <a:lnTo>
                  <a:pt x="2591562" y="9144"/>
                </a:lnTo>
                <a:lnTo>
                  <a:pt x="2601468" y="19050"/>
                </a:lnTo>
                <a:lnTo>
                  <a:pt x="2601468" y="1207008"/>
                </a:lnTo>
                <a:lnTo>
                  <a:pt x="2606802" y="1207008"/>
                </a:lnTo>
                <a:lnTo>
                  <a:pt x="2610612" y="1203198"/>
                </a:lnTo>
                <a:close/>
              </a:path>
              <a:path w="2611120" h="1207135" extrusionOk="0">
                <a:moveTo>
                  <a:pt x="19049" y="19050"/>
                </a:moveTo>
                <a:lnTo>
                  <a:pt x="19049" y="9144"/>
                </a:lnTo>
                <a:lnTo>
                  <a:pt x="9144" y="19050"/>
                </a:lnTo>
                <a:lnTo>
                  <a:pt x="19049" y="19050"/>
                </a:lnTo>
                <a:close/>
              </a:path>
              <a:path w="2611120" h="1207135" extrusionOk="0">
                <a:moveTo>
                  <a:pt x="19049" y="1187958"/>
                </a:moveTo>
                <a:lnTo>
                  <a:pt x="19049" y="19050"/>
                </a:lnTo>
                <a:lnTo>
                  <a:pt x="9144" y="19050"/>
                </a:lnTo>
                <a:lnTo>
                  <a:pt x="9144" y="1187958"/>
                </a:lnTo>
                <a:lnTo>
                  <a:pt x="19049" y="1187958"/>
                </a:lnTo>
                <a:close/>
              </a:path>
              <a:path w="2611120" h="1207135" extrusionOk="0">
                <a:moveTo>
                  <a:pt x="2601468" y="1187958"/>
                </a:moveTo>
                <a:lnTo>
                  <a:pt x="9144" y="1187958"/>
                </a:lnTo>
                <a:lnTo>
                  <a:pt x="19049" y="1197864"/>
                </a:lnTo>
                <a:lnTo>
                  <a:pt x="19049" y="1207008"/>
                </a:lnTo>
                <a:lnTo>
                  <a:pt x="2591562" y="1207008"/>
                </a:lnTo>
                <a:lnTo>
                  <a:pt x="2591562" y="1197864"/>
                </a:lnTo>
                <a:lnTo>
                  <a:pt x="2601468" y="1187958"/>
                </a:lnTo>
                <a:close/>
              </a:path>
              <a:path w="2611120" h="1207135" extrusionOk="0">
                <a:moveTo>
                  <a:pt x="19049" y="1207008"/>
                </a:moveTo>
                <a:lnTo>
                  <a:pt x="19049" y="1197864"/>
                </a:lnTo>
                <a:lnTo>
                  <a:pt x="9144" y="1187958"/>
                </a:lnTo>
                <a:lnTo>
                  <a:pt x="9144" y="1207008"/>
                </a:lnTo>
                <a:lnTo>
                  <a:pt x="19049" y="1207008"/>
                </a:lnTo>
                <a:close/>
              </a:path>
              <a:path w="2611120" h="1207135" extrusionOk="0">
                <a:moveTo>
                  <a:pt x="2601468" y="19050"/>
                </a:moveTo>
                <a:lnTo>
                  <a:pt x="2591562" y="9144"/>
                </a:lnTo>
                <a:lnTo>
                  <a:pt x="2591562" y="19050"/>
                </a:lnTo>
                <a:lnTo>
                  <a:pt x="2601468" y="19050"/>
                </a:lnTo>
                <a:close/>
              </a:path>
              <a:path w="2611120" h="1207135" extrusionOk="0">
                <a:moveTo>
                  <a:pt x="2601468" y="1187958"/>
                </a:moveTo>
                <a:lnTo>
                  <a:pt x="2601468" y="19050"/>
                </a:lnTo>
                <a:lnTo>
                  <a:pt x="2591562" y="19050"/>
                </a:lnTo>
                <a:lnTo>
                  <a:pt x="2591562" y="1187958"/>
                </a:lnTo>
                <a:lnTo>
                  <a:pt x="2601468" y="1187958"/>
                </a:lnTo>
                <a:close/>
              </a:path>
              <a:path w="2611120" h="1207135" extrusionOk="0">
                <a:moveTo>
                  <a:pt x="2601468" y="1207008"/>
                </a:moveTo>
                <a:lnTo>
                  <a:pt x="2601468" y="1187958"/>
                </a:lnTo>
                <a:lnTo>
                  <a:pt x="2591562" y="1197864"/>
                </a:lnTo>
                <a:lnTo>
                  <a:pt x="2591562" y="1207008"/>
                </a:lnTo>
                <a:lnTo>
                  <a:pt x="2601468" y="120700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1"/>
          <p:cNvSpPr/>
          <p:nvPr/>
        </p:nvSpPr>
        <p:spPr>
          <a:xfrm>
            <a:off x="456437" y="5557265"/>
            <a:ext cx="252933" cy="22097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1"/>
          <p:cNvSpPr/>
          <p:nvPr/>
        </p:nvSpPr>
        <p:spPr>
          <a:xfrm>
            <a:off x="314706" y="4793741"/>
            <a:ext cx="2611120" cy="1165225"/>
          </a:xfrm>
          <a:custGeom>
            <a:avLst/>
            <a:gdLst/>
            <a:ahLst/>
            <a:cxnLst/>
            <a:rect l="l" t="t" r="r" b="b"/>
            <a:pathLst>
              <a:path w="2611120" h="1165225" extrusionOk="0">
                <a:moveTo>
                  <a:pt x="2610612" y="1161287"/>
                </a:moveTo>
                <a:lnTo>
                  <a:pt x="2610612" y="4571"/>
                </a:lnTo>
                <a:lnTo>
                  <a:pt x="2606802" y="0"/>
                </a:lnTo>
                <a:lnTo>
                  <a:pt x="3809" y="0"/>
                </a:lnTo>
                <a:lnTo>
                  <a:pt x="0" y="4571"/>
                </a:lnTo>
                <a:lnTo>
                  <a:pt x="0" y="1161287"/>
                </a:lnTo>
                <a:lnTo>
                  <a:pt x="3810" y="1165097"/>
                </a:lnTo>
                <a:lnTo>
                  <a:pt x="9144" y="1165097"/>
                </a:lnTo>
                <a:lnTo>
                  <a:pt x="9144" y="19049"/>
                </a:lnTo>
                <a:lnTo>
                  <a:pt x="19049" y="9905"/>
                </a:lnTo>
                <a:lnTo>
                  <a:pt x="19049" y="19049"/>
                </a:lnTo>
                <a:lnTo>
                  <a:pt x="2591562" y="19049"/>
                </a:lnTo>
                <a:lnTo>
                  <a:pt x="2591562" y="9905"/>
                </a:lnTo>
                <a:lnTo>
                  <a:pt x="2601468" y="19049"/>
                </a:lnTo>
                <a:lnTo>
                  <a:pt x="2601468" y="1165097"/>
                </a:lnTo>
                <a:lnTo>
                  <a:pt x="2606802" y="1165097"/>
                </a:lnTo>
                <a:lnTo>
                  <a:pt x="2610612" y="1161287"/>
                </a:lnTo>
                <a:close/>
              </a:path>
              <a:path w="2611120" h="1165225" extrusionOk="0">
                <a:moveTo>
                  <a:pt x="19049" y="19049"/>
                </a:moveTo>
                <a:lnTo>
                  <a:pt x="19049" y="9905"/>
                </a:lnTo>
                <a:lnTo>
                  <a:pt x="9144" y="19049"/>
                </a:lnTo>
                <a:lnTo>
                  <a:pt x="19049" y="19049"/>
                </a:lnTo>
                <a:close/>
              </a:path>
              <a:path w="2611120" h="1165225" extrusionOk="0">
                <a:moveTo>
                  <a:pt x="19049" y="1146047"/>
                </a:moveTo>
                <a:lnTo>
                  <a:pt x="19049" y="19049"/>
                </a:lnTo>
                <a:lnTo>
                  <a:pt x="9144" y="19049"/>
                </a:lnTo>
                <a:lnTo>
                  <a:pt x="9144" y="1146047"/>
                </a:lnTo>
                <a:lnTo>
                  <a:pt x="19049" y="1146047"/>
                </a:lnTo>
                <a:close/>
              </a:path>
              <a:path w="2611120" h="1165225" extrusionOk="0">
                <a:moveTo>
                  <a:pt x="2601468" y="1146047"/>
                </a:moveTo>
                <a:lnTo>
                  <a:pt x="9144" y="1146047"/>
                </a:lnTo>
                <a:lnTo>
                  <a:pt x="19049" y="1155953"/>
                </a:lnTo>
                <a:lnTo>
                  <a:pt x="19050" y="1165097"/>
                </a:lnTo>
                <a:lnTo>
                  <a:pt x="2591562" y="1165097"/>
                </a:lnTo>
                <a:lnTo>
                  <a:pt x="2591562" y="1155953"/>
                </a:lnTo>
                <a:lnTo>
                  <a:pt x="2601468" y="1146047"/>
                </a:lnTo>
                <a:close/>
              </a:path>
              <a:path w="2611120" h="1165225" extrusionOk="0">
                <a:moveTo>
                  <a:pt x="19050" y="1165097"/>
                </a:moveTo>
                <a:lnTo>
                  <a:pt x="19049" y="1155953"/>
                </a:lnTo>
                <a:lnTo>
                  <a:pt x="9144" y="1146047"/>
                </a:lnTo>
                <a:lnTo>
                  <a:pt x="9144" y="1165097"/>
                </a:lnTo>
                <a:lnTo>
                  <a:pt x="19050" y="1165097"/>
                </a:lnTo>
                <a:close/>
              </a:path>
              <a:path w="2611120" h="1165225" extrusionOk="0">
                <a:moveTo>
                  <a:pt x="2601468" y="19049"/>
                </a:moveTo>
                <a:lnTo>
                  <a:pt x="2591562" y="9905"/>
                </a:lnTo>
                <a:lnTo>
                  <a:pt x="2591562" y="19049"/>
                </a:lnTo>
                <a:lnTo>
                  <a:pt x="2601468" y="19049"/>
                </a:lnTo>
                <a:close/>
              </a:path>
              <a:path w="2611120" h="1165225" extrusionOk="0">
                <a:moveTo>
                  <a:pt x="2601468" y="1146047"/>
                </a:moveTo>
                <a:lnTo>
                  <a:pt x="2601468" y="19049"/>
                </a:lnTo>
                <a:lnTo>
                  <a:pt x="2591562" y="19049"/>
                </a:lnTo>
                <a:lnTo>
                  <a:pt x="2591562" y="1146047"/>
                </a:lnTo>
                <a:lnTo>
                  <a:pt x="2601468" y="1146047"/>
                </a:lnTo>
                <a:close/>
              </a:path>
              <a:path w="2611120" h="1165225" extrusionOk="0">
                <a:moveTo>
                  <a:pt x="2601468" y="1165097"/>
                </a:moveTo>
                <a:lnTo>
                  <a:pt x="2601468" y="1146047"/>
                </a:lnTo>
                <a:lnTo>
                  <a:pt x="2591562" y="1155953"/>
                </a:lnTo>
                <a:lnTo>
                  <a:pt x="2591562" y="1165097"/>
                </a:lnTo>
                <a:lnTo>
                  <a:pt x="2601468" y="116509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1"/>
          <p:cNvSpPr txBox="1"/>
          <p:nvPr/>
        </p:nvSpPr>
        <p:spPr>
          <a:xfrm>
            <a:off x="402564" y="4814570"/>
            <a:ext cx="2312035" cy="1000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39179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6800"/>
                </a:solidFill>
                <a:latin typeface="Constantia"/>
                <a:ea typeface="Constantia"/>
                <a:cs typeface="Constantia"/>
                <a:sym typeface="Constantia"/>
              </a:rPr>
              <a:t>Observation for  test example</a:t>
            </a:r>
            <a:endParaRPr sz="20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406400" marR="0" lvl="0" indent="0" algn="l" rtl="0">
              <a:lnSpc>
                <a:spcPct val="100000"/>
              </a:lnSpc>
              <a:spcBef>
                <a:spcPts val="72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(</a:t>
            </a:r>
            <a:r>
              <a:rPr lang="en-US" sz="1800" i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e.g.: fish lightness</a:t>
            </a: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)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85" name="Google Shape;285;p11"/>
          <p:cNvSpPr txBox="1"/>
          <p:nvPr/>
        </p:nvSpPr>
        <p:spPr>
          <a:xfrm>
            <a:off x="6030905" y="933951"/>
            <a:ext cx="2265000" cy="5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Unknown</a:t>
            </a:r>
            <a:endParaRPr sz="2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6" name="Google Shape;286;p11"/>
          <p:cNvSpPr/>
          <p:nvPr/>
        </p:nvSpPr>
        <p:spPr>
          <a:xfrm>
            <a:off x="3995928" y="3019805"/>
            <a:ext cx="1440180" cy="1440180"/>
          </a:xfrm>
          <a:custGeom>
            <a:avLst/>
            <a:gdLst/>
            <a:ahLst/>
            <a:cxnLst/>
            <a:rect l="l" t="t" r="r" b="b"/>
            <a:pathLst>
              <a:path w="1440179" h="1440179" extrusionOk="0">
                <a:moveTo>
                  <a:pt x="0" y="0"/>
                </a:moveTo>
                <a:lnTo>
                  <a:pt x="0" y="1440180"/>
                </a:lnTo>
                <a:lnTo>
                  <a:pt x="1440179" y="1440180"/>
                </a:lnTo>
                <a:lnTo>
                  <a:pt x="1440179" y="0"/>
                </a:lnTo>
                <a:lnTo>
                  <a:pt x="0" y="0"/>
                </a:lnTo>
                <a:close/>
              </a:path>
            </a:pathLst>
          </a:custGeom>
          <a:solidFill>
            <a:srgbClr val="A6DB9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1"/>
          <p:cNvSpPr/>
          <p:nvPr/>
        </p:nvSpPr>
        <p:spPr>
          <a:xfrm>
            <a:off x="3983735" y="3006851"/>
            <a:ext cx="1465580" cy="1466215"/>
          </a:xfrm>
          <a:custGeom>
            <a:avLst/>
            <a:gdLst/>
            <a:ahLst/>
            <a:cxnLst/>
            <a:rect l="l" t="t" r="r" b="b"/>
            <a:pathLst>
              <a:path w="1465579" h="1466214" extrusionOk="0">
                <a:moveTo>
                  <a:pt x="1465326" y="1459991"/>
                </a:moveTo>
                <a:lnTo>
                  <a:pt x="1465326" y="6095"/>
                </a:lnTo>
                <a:lnTo>
                  <a:pt x="1459992" y="0"/>
                </a:lnTo>
                <a:lnTo>
                  <a:pt x="5333" y="0"/>
                </a:lnTo>
                <a:lnTo>
                  <a:pt x="0" y="6095"/>
                </a:lnTo>
                <a:lnTo>
                  <a:pt x="0" y="1459991"/>
                </a:lnTo>
                <a:lnTo>
                  <a:pt x="5334" y="1466087"/>
                </a:lnTo>
                <a:lnTo>
                  <a:pt x="12192" y="1466087"/>
                </a:lnTo>
                <a:lnTo>
                  <a:pt x="12192" y="25907"/>
                </a:lnTo>
                <a:lnTo>
                  <a:pt x="25146" y="12953"/>
                </a:lnTo>
                <a:lnTo>
                  <a:pt x="25146" y="25907"/>
                </a:lnTo>
                <a:lnTo>
                  <a:pt x="1440180" y="25907"/>
                </a:lnTo>
                <a:lnTo>
                  <a:pt x="1440180" y="12953"/>
                </a:lnTo>
                <a:lnTo>
                  <a:pt x="1452372" y="25907"/>
                </a:lnTo>
                <a:lnTo>
                  <a:pt x="1452372" y="1466087"/>
                </a:lnTo>
                <a:lnTo>
                  <a:pt x="1459992" y="1466087"/>
                </a:lnTo>
                <a:lnTo>
                  <a:pt x="1465326" y="1459991"/>
                </a:lnTo>
                <a:close/>
              </a:path>
              <a:path w="1465579" h="1466214" extrusionOk="0">
                <a:moveTo>
                  <a:pt x="25146" y="25907"/>
                </a:moveTo>
                <a:lnTo>
                  <a:pt x="25146" y="12953"/>
                </a:lnTo>
                <a:lnTo>
                  <a:pt x="12192" y="25907"/>
                </a:lnTo>
                <a:lnTo>
                  <a:pt x="25146" y="25907"/>
                </a:lnTo>
                <a:close/>
              </a:path>
              <a:path w="1465579" h="1466214" extrusionOk="0">
                <a:moveTo>
                  <a:pt x="25146" y="1440179"/>
                </a:moveTo>
                <a:lnTo>
                  <a:pt x="25146" y="25907"/>
                </a:lnTo>
                <a:lnTo>
                  <a:pt x="12192" y="25907"/>
                </a:lnTo>
                <a:lnTo>
                  <a:pt x="12192" y="1440179"/>
                </a:lnTo>
                <a:lnTo>
                  <a:pt x="25146" y="1440179"/>
                </a:lnTo>
                <a:close/>
              </a:path>
              <a:path w="1465579" h="1466214" extrusionOk="0">
                <a:moveTo>
                  <a:pt x="1452372" y="1440179"/>
                </a:moveTo>
                <a:lnTo>
                  <a:pt x="12192" y="1440179"/>
                </a:lnTo>
                <a:lnTo>
                  <a:pt x="25146" y="1453133"/>
                </a:lnTo>
                <a:lnTo>
                  <a:pt x="25146" y="1466087"/>
                </a:lnTo>
                <a:lnTo>
                  <a:pt x="1440180" y="1466087"/>
                </a:lnTo>
                <a:lnTo>
                  <a:pt x="1440180" y="1453133"/>
                </a:lnTo>
                <a:lnTo>
                  <a:pt x="1452372" y="1440179"/>
                </a:lnTo>
                <a:close/>
              </a:path>
              <a:path w="1465579" h="1466214" extrusionOk="0">
                <a:moveTo>
                  <a:pt x="25146" y="1466087"/>
                </a:moveTo>
                <a:lnTo>
                  <a:pt x="25146" y="1453133"/>
                </a:lnTo>
                <a:lnTo>
                  <a:pt x="12192" y="1440179"/>
                </a:lnTo>
                <a:lnTo>
                  <a:pt x="12192" y="1466087"/>
                </a:lnTo>
                <a:lnTo>
                  <a:pt x="25146" y="1466087"/>
                </a:lnTo>
                <a:close/>
              </a:path>
              <a:path w="1465579" h="1466214" extrusionOk="0">
                <a:moveTo>
                  <a:pt x="1452372" y="25907"/>
                </a:moveTo>
                <a:lnTo>
                  <a:pt x="1440180" y="12953"/>
                </a:lnTo>
                <a:lnTo>
                  <a:pt x="1440180" y="25907"/>
                </a:lnTo>
                <a:lnTo>
                  <a:pt x="1452372" y="25907"/>
                </a:lnTo>
                <a:close/>
              </a:path>
              <a:path w="1465579" h="1466214" extrusionOk="0">
                <a:moveTo>
                  <a:pt x="1452372" y="1440179"/>
                </a:moveTo>
                <a:lnTo>
                  <a:pt x="1452372" y="25907"/>
                </a:lnTo>
                <a:lnTo>
                  <a:pt x="1440180" y="25907"/>
                </a:lnTo>
                <a:lnTo>
                  <a:pt x="1440180" y="1440179"/>
                </a:lnTo>
                <a:lnTo>
                  <a:pt x="1452372" y="1440179"/>
                </a:lnTo>
                <a:close/>
              </a:path>
              <a:path w="1465579" h="1466214" extrusionOk="0">
                <a:moveTo>
                  <a:pt x="1452372" y="1466087"/>
                </a:moveTo>
                <a:lnTo>
                  <a:pt x="1452372" y="1440179"/>
                </a:lnTo>
                <a:lnTo>
                  <a:pt x="1440180" y="1453133"/>
                </a:lnTo>
                <a:lnTo>
                  <a:pt x="1440180" y="1466087"/>
                </a:lnTo>
                <a:lnTo>
                  <a:pt x="1452372" y="1466087"/>
                </a:lnTo>
                <a:close/>
              </a:path>
            </a:pathLst>
          </a:custGeom>
          <a:solidFill>
            <a:srgbClr val="A6DB9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1"/>
          <p:cNvSpPr txBox="1"/>
          <p:nvPr/>
        </p:nvSpPr>
        <p:spPr>
          <a:xfrm>
            <a:off x="4140200" y="3102355"/>
            <a:ext cx="1152525" cy="112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Bayes  Formula</a:t>
            </a:r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9" name="Google Shape;289;p11"/>
          <p:cNvSpPr/>
          <p:nvPr/>
        </p:nvSpPr>
        <p:spPr>
          <a:xfrm>
            <a:off x="2910077" y="2381250"/>
            <a:ext cx="1087120" cy="904875"/>
          </a:xfrm>
          <a:custGeom>
            <a:avLst/>
            <a:gdLst/>
            <a:ahLst/>
            <a:cxnLst/>
            <a:rect l="l" t="t" r="r" b="b"/>
            <a:pathLst>
              <a:path w="1087120" h="904875" extrusionOk="0">
                <a:moveTo>
                  <a:pt x="1057281" y="879793"/>
                </a:moveTo>
                <a:lnTo>
                  <a:pt x="1051012" y="862711"/>
                </a:lnTo>
                <a:lnTo>
                  <a:pt x="12192" y="0"/>
                </a:lnTo>
                <a:lnTo>
                  <a:pt x="0" y="14478"/>
                </a:lnTo>
                <a:lnTo>
                  <a:pt x="1038108" y="876598"/>
                </a:lnTo>
                <a:lnTo>
                  <a:pt x="1057281" y="879793"/>
                </a:lnTo>
                <a:close/>
              </a:path>
              <a:path w="1087120" h="904875" extrusionOk="0">
                <a:moveTo>
                  <a:pt x="1077468" y="902947"/>
                </a:moveTo>
                <a:lnTo>
                  <a:pt x="1077468" y="884682"/>
                </a:lnTo>
                <a:lnTo>
                  <a:pt x="1065276" y="899160"/>
                </a:lnTo>
                <a:lnTo>
                  <a:pt x="1038108" y="876598"/>
                </a:lnTo>
                <a:lnTo>
                  <a:pt x="986028" y="867918"/>
                </a:lnTo>
                <a:lnTo>
                  <a:pt x="980694" y="867156"/>
                </a:lnTo>
                <a:lnTo>
                  <a:pt x="976122" y="870966"/>
                </a:lnTo>
                <a:lnTo>
                  <a:pt x="975360" y="876300"/>
                </a:lnTo>
                <a:lnTo>
                  <a:pt x="974598" y="880872"/>
                </a:lnTo>
                <a:lnTo>
                  <a:pt x="977646" y="886206"/>
                </a:lnTo>
                <a:lnTo>
                  <a:pt x="982980" y="886968"/>
                </a:lnTo>
                <a:lnTo>
                  <a:pt x="1077468" y="902947"/>
                </a:lnTo>
                <a:close/>
              </a:path>
              <a:path w="1087120" h="904875" extrusionOk="0">
                <a:moveTo>
                  <a:pt x="1086612" y="904494"/>
                </a:moveTo>
                <a:lnTo>
                  <a:pt x="1050798" y="806195"/>
                </a:lnTo>
                <a:lnTo>
                  <a:pt x="1048512" y="800861"/>
                </a:lnTo>
                <a:lnTo>
                  <a:pt x="1043178" y="798576"/>
                </a:lnTo>
                <a:lnTo>
                  <a:pt x="1037844" y="800099"/>
                </a:lnTo>
                <a:lnTo>
                  <a:pt x="1033272" y="802385"/>
                </a:lnTo>
                <a:lnTo>
                  <a:pt x="1030986" y="807719"/>
                </a:lnTo>
                <a:lnTo>
                  <a:pt x="1032510" y="812291"/>
                </a:lnTo>
                <a:lnTo>
                  <a:pt x="1051012" y="862711"/>
                </a:lnTo>
                <a:lnTo>
                  <a:pt x="1077468" y="884682"/>
                </a:lnTo>
                <a:lnTo>
                  <a:pt x="1077468" y="902947"/>
                </a:lnTo>
                <a:lnTo>
                  <a:pt x="1086612" y="904494"/>
                </a:lnTo>
                <a:close/>
              </a:path>
              <a:path w="1087120" h="904875" extrusionOk="0">
                <a:moveTo>
                  <a:pt x="1072896" y="890111"/>
                </a:moveTo>
                <a:lnTo>
                  <a:pt x="1072896" y="882396"/>
                </a:lnTo>
                <a:lnTo>
                  <a:pt x="1062990" y="895350"/>
                </a:lnTo>
                <a:lnTo>
                  <a:pt x="1057281" y="879793"/>
                </a:lnTo>
                <a:lnTo>
                  <a:pt x="1038108" y="876598"/>
                </a:lnTo>
                <a:lnTo>
                  <a:pt x="1065276" y="899160"/>
                </a:lnTo>
                <a:lnTo>
                  <a:pt x="1072896" y="890111"/>
                </a:lnTo>
                <a:close/>
              </a:path>
              <a:path w="1087120" h="904875" extrusionOk="0">
                <a:moveTo>
                  <a:pt x="1077468" y="884682"/>
                </a:moveTo>
                <a:lnTo>
                  <a:pt x="1051012" y="862711"/>
                </a:lnTo>
                <a:lnTo>
                  <a:pt x="1057281" y="879793"/>
                </a:lnTo>
                <a:lnTo>
                  <a:pt x="1072896" y="882396"/>
                </a:lnTo>
                <a:lnTo>
                  <a:pt x="1072896" y="890111"/>
                </a:lnTo>
                <a:lnTo>
                  <a:pt x="1077468" y="884682"/>
                </a:lnTo>
                <a:close/>
              </a:path>
              <a:path w="1087120" h="904875" extrusionOk="0">
                <a:moveTo>
                  <a:pt x="1072896" y="882396"/>
                </a:moveTo>
                <a:lnTo>
                  <a:pt x="1057281" y="879793"/>
                </a:lnTo>
                <a:lnTo>
                  <a:pt x="1062990" y="895350"/>
                </a:lnTo>
                <a:lnTo>
                  <a:pt x="1072896" y="88239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1"/>
          <p:cNvSpPr/>
          <p:nvPr/>
        </p:nvSpPr>
        <p:spPr>
          <a:xfrm>
            <a:off x="2916173" y="3680459"/>
            <a:ext cx="1080770" cy="118110"/>
          </a:xfrm>
          <a:custGeom>
            <a:avLst/>
            <a:gdLst/>
            <a:ahLst/>
            <a:cxnLst/>
            <a:rect l="l" t="t" r="r" b="b"/>
            <a:pathLst>
              <a:path w="1080770" h="118110" extrusionOk="0">
                <a:moveTo>
                  <a:pt x="1029958" y="59343"/>
                </a:moveTo>
                <a:lnTo>
                  <a:pt x="1007428" y="46275"/>
                </a:lnTo>
                <a:lnTo>
                  <a:pt x="0" y="41910"/>
                </a:lnTo>
                <a:lnTo>
                  <a:pt x="0" y="67818"/>
                </a:lnTo>
                <a:lnTo>
                  <a:pt x="1007428" y="72185"/>
                </a:lnTo>
                <a:lnTo>
                  <a:pt x="1029958" y="59343"/>
                </a:lnTo>
                <a:close/>
              </a:path>
              <a:path w="1080770" h="118110" extrusionOk="0">
                <a:moveTo>
                  <a:pt x="1055370" y="73920"/>
                </a:moveTo>
                <a:lnTo>
                  <a:pt x="1055370" y="46482"/>
                </a:lnTo>
                <a:lnTo>
                  <a:pt x="1054608" y="72390"/>
                </a:lnTo>
                <a:lnTo>
                  <a:pt x="1007426" y="72186"/>
                </a:lnTo>
                <a:lnTo>
                  <a:pt x="972312" y="92202"/>
                </a:lnTo>
                <a:lnTo>
                  <a:pt x="966216" y="96012"/>
                </a:lnTo>
                <a:lnTo>
                  <a:pt x="963930" y="103632"/>
                </a:lnTo>
                <a:lnTo>
                  <a:pt x="967740" y="109728"/>
                </a:lnTo>
                <a:lnTo>
                  <a:pt x="970788" y="115824"/>
                </a:lnTo>
                <a:lnTo>
                  <a:pt x="979169" y="118110"/>
                </a:lnTo>
                <a:lnTo>
                  <a:pt x="985266" y="114300"/>
                </a:lnTo>
                <a:lnTo>
                  <a:pt x="1055370" y="73920"/>
                </a:lnTo>
                <a:close/>
              </a:path>
              <a:path w="1080770" h="118110" extrusionOk="0">
                <a:moveTo>
                  <a:pt x="1080516" y="59436"/>
                </a:moveTo>
                <a:lnTo>
                  <a:pt x="985266" y="3810"/>
                </a:lnTo>
                <a:lnTo>
                  <a:pt x="979169" y="0"/>
                </a:lnTo>
                <a:lnTo>
                  <a:pt x="971550" y="2286"/>
                </a:lnTo>
                <a:lnTo>
                  <a:pt x="967740" y="8382"/>
                </a:lnTo>
                <a:lnTo>
                  <a:pt x="964691" y="14478"/>
                </a:lnTo>
                <a:lnTo>
                  <a:pt x="966216" y="22098"/>
                </a:lnTo>
                <a:lnTo>
                  <a:pt x="972312" y="25908"/>
                </a:lnTo>
                <a:lnTo>
                  <a:pt x="1007426" y="46274"/>
                </a:lnTo>
                <a:lnTo>
                  <a:pt x="1055370" y="46482"/>
                </a:lnTo>
                <a:lnTo>
                  <a:pt x="1055370" y="73920"/>
                </a:lnTo>
                <a:lnTo>
                  <a:pt x="1080516" y="59436"/>
                </a:lnTo>
                <a:close/>
              </a:path>
              <a:path w="1080770" h="118110" extrusionOk="0">
                <a:moveTo>
                  <a:pt x="1055370" y="46482"/>
                </a:moveTo>
                <a:lnTo>
                  <a:pt x="1007426" y="46274"/>
                </a:lnTo>
                <a:lnTo>
                  <a:pt x="1029958" y="59343"/>
                </a:lnTo>
                <a:lnTo>
                  <a:pt x="1048512" y="48768"/>
                </a:lnTo>
                <a:lnTo>
                  <a:pt x="1048512" y="72363"/>
                </a:lnTo>
                <a:lnTo>
                  <a:pt x="1054608" y="72390"/>
                </a:lnTo>
                <a:lnTo>
                  <a:pt x="1055370" y="46482"/>
                </a:lnTo>
                <a:close/>
              </a:path>
              <a:path w="1080770" h="118110" extrusionOk="0">
                <a:moveTo>
                  <a:pt x="1048512" y="72363"/>
                </a:moveTo>
                <a:lnTo>
                  <a:pt x="1048512" y="70104"/>
                </a:lnTo>
                <a:lnTo>
                  <a:pt x="1029958" y="59343"/>
                </a:lnTo>
                <a:lnTo>
                  <a:pt x="1007428" y="72185"/>
                </a:lnTo>
                <a:lnTo>
                  <a:pt x="1048512" y="72363"/>
                </a:lnTo>
                <a:close/>
              </a:path>
              <a:path w="1080770" h="118110" extrusionOk="0">
                <a:moveTo>
                  <a:pt x="1048512" y="70104"/>
                </a:moveTo>
                <a:lnTo>
                  <a:pt x="1048512" y="48768"/>
                </a:lnTo>
                <a:lnTo>
                  <a:pt x="1029958" y="59343"/>
                </a:lnTo>
                <a:lnTo>
                  <a:pt x="1048512" y="7010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1"/>
          <p:cNvSpPr/>
          <p:nvPr/>
        </p:nvSpPr>
        <p:spPr>
          <a:xfrm>
            <a:off x="2907029" y="4221479"/>
            <a:ext cx="1089660" cy="1163955"/>
          </a:xfrm>
          <a:custGeom>
            <a:avLst/>
            <a:gdLst/>
            <a:ahLst/>
            <a:cxnLst/>
            <a:rect l="l" t="t" r="r" b="b"/>
            <a:pathLst>
              <a:path w="1089660" h="1163954" extrusionOk="0">
                <a:moveTo>
                  <a:pt x="1055002" y="36705"/>
                </a:moveTo>
                <a:lnTo>
                  <a:pt x="1031360" y="43734"/>
                </a:lnTo>
                <a:lnTo>
                  <a:pt x="0" y="1146810"/>
                </a:lnTo>
                <a:lnTo>
                  <a:pt x="18287" y="1163574"/>
                </a:lnTo>
                <a:lnTo>
                  <a:pt x="1049489" y="60669"/>
                </a:lnTo>
                <a:lnTo>
                  <a:pt x="1055002" y="36705"/>
                </a:lnTo>
                <a:close/>
              </a:path>
              <a:path w="1089660" h="1163954" extrusionOk="0">
                <a:moveTo>
                  <a:pt x="1089660" y="0"/>
                </a:moveTo>
                <a:lnTo>
                  <a:pt x="983741" y="31242"/>
                </a:lnTo>
                <a:lnTo>
                  <a:pt x="976884" y="33528"/>
                </a:lnTo>
                <a:lnTo>
                  <a:pt x="973074" y="40386"/>
                </a:lnTo>
                <a:lnTo>
                  <a:pt x="977646" y="54102"/>
                </a:lnTo>
                <a:lnTo>
                  <a:pt x="984504" y="57912"/>
                </a:lnTo>
                <a:lnTo>
                  <a:pt x="991362" y="55626"/>
                </a:lnTo>
                <a:lnTo>
                  <a:pt x="1031360" y="43734"/>
                </a:lnTo>
                <a:lnTo>
                  <a:pt x="1062990" y="9906"/>
                </a:lnTo>
                <a:lnTo>
                  <a:pt x="1081278" y="26670"/>
                </a:lnTo>
                <a:lnTo>
                  <a:pt x="1081278" y="36933"/>
                </a:lnTo>
                <a:lnTo>
                  <a:pt x="1089660" y="0"/>
                </a:lnTo>
                <a:close/>
              </a:path>
              <a:path w="1089660" h="1163954" extrusionOk="0">
                <a:moveTo>
                  <a:pt x="1081278" y="26670"/>
                </a:moveTo>
                <a:lnTo>
                  <a:pt x="1062990" y="9906"/>
                </a:lnTo>
                <a:lnTo>
                  <a:pt x="1031360" y="43734"/>
                </a:lnTo>
                <a:lnTo>
                  <a:pt x="1055002" y="36705"/>
                </a:lnTo>
                <a:lnTo>
                  <a:pt x="1059942" y="15240"/>
                </a:lnTo>
                <a:lnTo>
                  <a:pt x="1075944" y="30480"/>
                </a:lnTo>
                <a:lnTo>
                  <a:pt x="1075944" y="32374"/>
                </a:lnTo>
                <a:lnTo>
                  <a:pt x="1081278" y="26670"/>
                </a:lnTo>
                <a:close/>
              </a:path>
              <a:path w="1089660" h="1163954" extrusionOk="0">
                <a:moveTo>
                  <a:pt x="1081278" y="36933"/>
                </a:moveTo>
                <a:lnTo>
                  <a:pt x="1081278" y="26670"/>
                </a:lnTo>
                <a:lnTo>
                  <a:pt x="1049489" y="60669"/>
                </a:lnTo>
                <a:lnTo>
                  <a:pt x="1038606" y="108204"/>
                </a:lnTo>
                <a:lnTo>
                  <a:pt x="1043178" y="115062"/>
                </a:lnTo>
                <a:lnTo>
                  <a:pt x="1056894" y="118110"/>
                </a:lnTo>
                <a:lnTo>
                  <a:pt x="1062990" y="114300"/>
                </a:lnTo>
                <a:lnTo>
                  <a:pt x="1065276" y="107442"/>
                </a:lnTo>
                <a:lnTo>
                  <a:pt x="1081278" y="36933"/>
                </a:lnTo>
                <a:close/>
              </a:path>
              <a:path w="1089660" h="1163954" extrusionOk="0">
                <a:moveTo>
                  <a:pt x="1075944" y="32374"/>
                </a:moveTo>
                <a:lnTo>
                  <a:pt x="1075944" y="30480"/>
                </a:lnTo>
                <a:lnTo>
                  <a:pt x="1055002" y="36705"/>
                </a:lnTo>
                <a:lnTo>
                  <a:pt x="1049489" y="60669"/>
                </a:lnTo>
                <a:lnTo>
                  <a:pt x="1075944" y="32374"/>
                </a:lnTo>
                <a:close/>
              </a:path>
              <a:path w="1089660" h="1163954" extrusionOk="0">
                <a:moveTo>
                  <a:pt x="1075944" y="30480"/>
                </a:moveTo>
                <a:lnTo>
                  <a:pt x="1059942" y="15240"/>
                </a:lnTo>
                <a:lnTo>
                  <a:pt x="1055002" y="36705"/>
                </a:lnTo>
                <a:lnTo>
                  <a:pt x="1075944" y="3048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1"/>
          <p:cNvSpPr/>
          <p:nvPr/>
        </p:nvSpPr>
        <p:spPr>
          <a:xfrm>
            <a:off x="6347459" y="3771138"/>
            <a:ext cx="2447988" cy="28879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1"/>
          <p:cNvSpPr txBox="1"/>
          <p:nvPr/>
        </p:nvSpPr>
        <p:spPr>
          <a:xfrm>
            <a:off x="6318758" y="3291332"/>
            <a:ext cx="252476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6800"/>
                </a:solidFill>
                <a:latin typeface="Constantia"/>
                <a:ea typeface="Constantia"/>
                <a:cs typeface="Constantia"/>
                <a:sym typeface="Constantia"/>
              </a:rPr>
              <a:t>Posterior probability</a:t>
            </a:r>
            <a:endParaRPr sz="20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94" name="Google Shape;294;p11"/>
          <p:cNvSpPr/>
          <p:nvPr/>
        </p:nvSpPr>
        <p:spPr>
          <a:xfrm>
            <a:off x="6230111" y="3264408"/>
            <a:ext cx="2755900" cy="949960"/>
          </a:xfrm>
          <a:custGeom>
            <a:avLst/>
            <a:gdLst/>
            <a:ahLst/>
            <a:cxnLst/>
            <a:rect l="l" t="t" r="r" b="b"/>
            <a:pathLst>
              <a:path w="2755900" h="949960" extrusionOk="0">
                <a:moveTo>
                  <a:pt x="2755392" y="944880"/>
                </a:moveTo>
                <a:lnTo>
                  <a:pt x="2755392" y="4572"/>
                </a:lnTo>
                <a:lnTo>
                  <a:pt x="2751582" y="0"/>
                </a:lnTo>
                <a:lnTo>
                  <a:pt x="4571" y="0"/>
                </a:lnTo>
                <a:lnTo>
                  <a:pt x="0" y="4572"/>
                </a:lnTo>
                <a:lnTo>
                  <a:pt x="0" y="944880"/>
                </a:lnTo>
                <a:lnTo>
                  <a:pt x="4572" y="949452"/>
                </a:lnTo>
                <a:lnTo>
                  <a:pt x="9905" y="949452"/>
                </a:lnTo>
                <a:lnTo>
                  <a:pt x="9906" y="19050"/>
                </a:lnTo>
                <a:lnTo>
                  <a:pt x="19050" y="9906"/>
                </a:lnTo>
                <a:lnTo>
                  <a:pt x="19050" y="19050"/>
                </a:lnTo>
                <a:lnTo>
                  <a:pt x="2736342" y="19050"/>
                </a:lnTo>
                <a:lnTo>
                  <a:pt x="2736342" y="9906"/>
                </a:lnTo>
                <a:lnTo>
                  <a:pt x="2746248" y="19050"/>
                </a:lnTo>
                <a:lnTo>
                  <a:pt x="2746248" y="949452"/>
                </a:lnTo>
                <a:lnTo>
                  <a:pt x="2751582" y="949452"/>
                </a:lnTo>
                <a:lnTo>
                  <a:pt x="2755392" y="944880"/>
                </a:lnTo>
                <a:close/>
              </a:path>
              <a:path w="2755900" h="949960" extrusionOk="0">
                <a:moveTo>
                  <a:pt x="19050" y="19050"/>
                </a:moveTo>
                <a:lnTo>
                  <a:pt x="19050" y="9906"/>
                </a:lnTo>
                <a:lnTo>
                  <a:pt x="9906" y="19050"/>
                </a:lnTo>
                <a:lnTo>
                  <a:pt x="19050" y="19050"/>
                </a:lnTo>
                <a:close/>
              </a:path>
              <a:path w="2755900" h="949960" extrusionOk="0">
                <a:moveTo>
                  <a:pt x="19050" y="930402"/>
                </a:moveTo>
                <a:lnTo>
                  <a:pt x="19050" y="19050"/>
                </a:lnTo>
                <a:lnTo>
                  <a:pt x="9906" y="19050"/>
                </a:lnTo>
                <a:lnTo>
                  <a:pt x="9906" y="930402"/>
                </a:lnTo>
                <a:lnTo>
                  <a:pt x="19050" y="930402"/>
                </a:lnTo>
                <a:close/>
              </a:path>
              <a:path w="2755900" h="949960" extrusionOk="0">
                <a:moveTo>
                  <a:pt x="2746248" y="930402"/>
                </a:moveTo>
                <a:lnTo>
                  <a:pt x="9906" y="930402"/>
                </a:lnTo>
                <a:lnTo>
                  <a:pt x="19050" y="939546"/>
                </a:lnTo>
                <a:lnTo>
                  <a:pt x="19050" y="949452"/>
                </a:lnTo>
                <a:lnTo>
                  <a:pt x="2736342" y="949452"/>
                </a:lnTo>
                <a:lnTo>
                  <a:pt x="2736342" y="939546"/>
                </a:lnTo>
                <a:lnTo>
                  <a:pt x="2746248" y="930402"/>
                </a:lnTo>
                <a:close/>
              </a:path>
              <a:path w="2755900" h="949960" extrusionOk="0">
                <a:moveTo>
                  <a:pt x="19050" y="949452"/>
                </a:moveTo>
                <a:lnTo>
                  <a:pt x="19050" y="939546"/>
                </a:lnTo>
                <a:lnTo>
                  <a:pt x="9906" y="930402"/>
                </a:lnTo>
                <a:lnTo>
                  <a:pt x="9905" y="949452"/>
                </a:lnTo>
                <a:lnTo>
                  <a:pt x="19050" y="949452"/>
                </a:lnTo>
                <a:close/>
              </a:path>
              <a:path w="2755900" h="949960" extrusionOk="0">
                <a:moveTo>
                  <a:pt x="2746248" y="19050"/>
                </a:moveTo>
                <a:lnTo>
                  <a:pt x="2736342" y="9906"/>
                </a:lnTo>
                <a:lnTo>
                  <a:pt x="2736342" y="19050"/>
                </a:lnTo>
                <a:lnTo>
                  <a:pt x="2746248" y="19050"/>
                </a:lnTo>
                <a:close/>
              </a:path>
              <a:path w="2755900" h="949960" extrusionOk="0">
                <a:moveTo>
                  <a:pt x="2746248" y="930402"/>
                </a:moveTo>
                <a:lnTo>
                  <a:pt x="2746248" y="19050"/>
                </a:lnTo>
                <a:lnTo>
                  <a:pt x="2736342" y="19050"/>
                </a:lnTo>
                <a:lnTo>
                  <a:pt x="2736342" y="930402"/>
                </a:lnTo>
                <a:lnTo>
                  <a:pt x="2746248" y="930402"/>
                </a:lnTo>
                <a:close/>
              </a:path>
              <a:path w="2755900" h="949960" extrusionOk="0">
                <a:moveTo>
                  <a:pt x="2746248" y="949452"/>
                </a:moveTo>
                <a:lnTo>
                  <a:pt x="2746248" y="930402"/>
                </a:lnTo>
                <a:lnTo>
                  <a:pt x="2736342" y="939546"/>
                </a:lnTo>
                <a:lnTo>
                  <a:pt x="2736342" y="949452"/>
                </a:lnTo>
                <a:lnTo>
                  <a:pt x="2746248" y="94945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11"/>
          <p:cNvSpPr/>
          <p:nvPr/>
        </p:nvSpPr>
        <p:spPr>
          <a:xfrm>
            <a:off x="5436108" y="3680459"/>
            <a:ext cx="803910" cy="117475"/>
          </a:xfrm>
          <a:custGeom>
            <a:avLst/>
            <a:gdLst/>
            <a:ahLst/>
            <a:cxnLst/>
            <a:rect l="l" t="t" r="r" b="b"/>
            <a:pathLst>
              <a:path w="803910" h="117475" extrusionOk="0">
                <a:moveTo>
                  <a:pt x="753512" y="58674"/>
                </a:moveTo>
                <a:lnTo>
                  <a:pt x="731258" y="45766"/>
                </a:lnTo>
                <a:lnTo>
                  <a:pt x="0" y="46482"/>
                </a:lnTo>
                <a:lnTo>
                  <a:pt x="0" y="72390"/>
                </a:lnTo>
                <a:lnTo>
                  <a:pt x="731098" y="71674"/>
                </a:lnTo>
                <a:lnTo>
                  <a:pt x="753512" y="58674"/>
                </a:lnTo>
                <a:close/>
              </a:path>
              <a:path w="803910" h="117475" extrusionOk="0">
                <a:moveTo>
                  <a:pt x="803910" y="58674"/>
                </a:moveTo>
                <a:lnTo>
                  <a:pt x="708660" y="3048"/>
                </a:lnTo>
                <a:lnTo>
                  <a:pt x="702564" y="0"/>
                </a:lnTo>
                <a:lnTo>
                  <a:pt x="694944" y="1524"/>
                </a:lnTo>
                <a:lnTo>
                  <a:pt x="691134" y="7620"/>
                </a:lnTo>
                <a:lnTo>
                  <a:pt x="688086" y="13716"/>
                </a:lnTo>
                <a:lnTo>
                  <a:pt x="689610" y="22098"/>
                </a:lnTo>
                <a:lnTo>
                  <a:pt x="695706" y="25146"/>
                </a:lnTo>
                <a:lnTo>
                  <a:pt x="731098" y="45673"/>
                </a:lnTo>
                <a:lnTo>
                  <a:pt x="778764" y="45720"/>
                </a:lnTo>
                <a:lnTo>
                  <a:pt x="778764" y="73359"/>
                </a:lnTo>
                <a:lnTo>
                  <a:pt x="803910" y="58674"/>
                </a:lnTo>
                <a:close/>
              </a:path>
              <a:path w="803910" h="117475" extrusionOk="0">
                <a:moveTo>
                  <a:pt x="778764" y="73359"/>
                </a:moveTo>
                <a:lnTo>
                  <a:pt x="778764" y="71628"/>
                </a:lnTo>
                <a:lnTo>
                  <a:pt x="731098" y="71674"/>
                </a:lnTo>
                <a:lnTo>
                  <a:pt x="695706" y="92202"/>
                </a:lnTo>
                <a:lnTo>
                  <a:pt x="689610" y="96012"/>
                </a:lnTo>
                <a:lnTo>
                  <a:pt x="688086" y="103632"/>
                </a:lnTo>
                <a:lnTo>
                  <a:pt x="691134" y="109728"/>
                </a:lnTo>
                <a:lnTo>
                  <a:pt x="694944" y="115824"/>
                </a:lnTo>
                <a:lnTo>
                  <a:pt x="702564" y="117348"/>
                </a:lnTo>
                <a:lnTo>
                  <a:pt x="708660" y="114300"/>
                </a:lnTo>
                <a:lnTo>
                  <a:pt x="778764" y="73359"/>
                </a:lnTo>
                <a:close/>
              </a:path>
              <a:path w="803910" h="117475" extrusionOk="0">
                <a:moveTo>
                  <a:pt x="771906" y="71634"/>
                </a:moveTo>
                <a:lnTo>
                  <a:pt x="771906" y="69342"/>
                </a:lnTo>
                <a:lnTo>
                  <a:pt x="753512" y="58674"/>
                </a:lnTo>
                <a:lnTo>
                  <a:pt x="731098" y="71674"/>
                </a:lnTo>
                <a:lnTo>
                  <a:pt x="771906" y="71634"/>
                </a:lnTo>
                <a:close/>
              </a:path>
              <a:path w="803910" h="117475" extrusionOk="0">
                <a:moveTo>
                  <a:pt x="778764" y="71628"/>
                </a:moveTo>
                <a:lnTo>
                  <a:pt x="778764" y="45720"/>
                </a:lnTo>
                <a:lnTo>
                  <a:pt x="731258" y="45766"/>
                </a:lnTo>
                <a:lnTo>
                  <a:pt x="753512" y="58674"/>
                </a:lnTo>
                <a:lnTo>
                  <a:pt x="771906" y="48006"/>
                </a:lnTo>
                <a:lnTo>
                  <a:pt x="771906" y="71634"/>
                </a:lnTo>
                <a:lnTo>
                  <a:pt x="778764" y="71628"/>
                </a:lnTo>
                <a:close/>
              </a:path>
              <a:path w="803910" h="117475" extrusionOk="0">
                <a:moveTo>
                  <a:pt x="771906" y="69342"/>
                </a:moveTo>
                <a:lnTo>
                  <a:pt x="771906" y="48006"/>
                </a:lnTo>
                <a:lnTo>
                  <a:pt x="753512" y="58674"/>
                </a:lnTo>
                <a:lnTo>
                  <a:pt x="771906" y="6934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1"/>
          <p:cNvSpPr/>
          <p:nvPr/>
        </p:nvSpPr>
        <p:spPr>
          <a:xfrm>
            <a:off x="3695700" y="1544574"/>
            <a:ext cx="4921885" cy="1725930"/>
          </a:xfrm>
          <a:custGeom>
            <a:avLst/>
            <a:gdLst/>
            <a:ahLst/>
            <a:cxnLst/>
            <a:rect l="l" t="t" r="r" b="b"/>
            <a:pathLst>
              <a:path w="4921884" h="1725929" extrusionOk="0">
                <a:moveTo>
                  <a:pt x="4921758" y="1024127"/>
                </a:moveTo>
                <a:lnTo>
                  <a:pt x="4921758" y="201167"/>
                </a:lnTo>
                <a:lnTo>
                  <a:pt x="4920996" y="190499"/>
                </a:lnTo>
                <a:lnTo>
                  <a:pt x="4911404" y="147266"/>
                </a:lnTo>
                <a:lnTo>
                  <a:pt x="4892140" y="104746"/>
                </a:lnTo>
                <a:lnTo>
                  <a:pt x="4859274" y="61721"/>
                </a:lnTo>
                <a:lnTo>
                  <a:pt x="4816360" y="28780"/>
                </a:lnTo>
                <a:lnTo>
                  <a:pt x="4773533" y="10138"/>
                </a:lnTo>
                <a:lnTo>
                  <a:pt x="4730496" y="761"/>
                </a:lnTo>
                <a:lnTo>
                  <a:pt x="201167" y="0"/>
                </a:lnTo>
                <a:lnTo>
                  <a:pt x="190499" y="762"/>
                </a:lnTo>
                <a:lnTo>
                  <a:pt x="179831" y="2286"/>
                </a:lnTo>
                <a:lnTo>
                  <a:pt x="169926" y="4572"/>
                </a:lnTo>
                <a:lnTo>
                  <a:pt x="159257" y="6858"/>
                </a:lnTo>
                <a:lnTo>
                  <a:pt x="98073" y="33690"/>
                </a:lnTo>
                <a:lnTo>
                  <a:pt x="62859" y="61614"/>
                </a:lnTo>
                <a:lnTo>
                  <a:pt x="34615" y="95933"/>
                </a:lnTo>
                <a:lnTo>
                  <a:pt x="14153" y="135857"/>
                </a:lnTo>
                <a:lnTo>
                  <a:pt x="2285" y="180594"/>
                </a:lnTo>
                <a:lnTo>
                  <a:pt x="0" y="201930"/>
                </a:lnTo>
                <a:lnTo>
                  <a:pt x="0" y="1014222"/>
                </a:lnTo>
                <a:lnTo>
                  <a:pt x="5681" y="1062927"/>
                </a:lnTo>
                <a:lnTo>
                  <a:pt x="21689" y="1107660"/>
                </a:lnTo>
                <a:lnTo>
                  <a:pt x="25146" y="1113101"/>
                </a:lnTo>
                <a:lnTo>
                  <a:pt x="25146" y="202692"/>
                </a:lnTo>
                <a:lnTo>
                  <a:pt x="25908" y="193548"/>
                </a:lnTo>
                <a:lnTo>
                  <a:pt x="41787" y="135604"/>
                </a:lnTo>
                <a:lnTo>
                  <a:pt x="68008" y="93645"/>
                </a:lnTo>
                <a:lnTo>
                  <a:pt x="104230" y="59917"/>
                </a:lnTo>
                <a:lnTo>
                  <a:pt x="148590" y="36576"/>
                </a:lnTo>
                <a:lnTo>
                  <a:pt x="193547" y="25908"/>
                </a:lnTo>
                <a:lnTo>
                  <a:pt x="203454" y="25146"/>
                </a:lnTo>
                <a:lnTo>
                  <a:pt x="4719828" y="25209"/>
                </a:lnTo>
                <a:lnTo>
                  <a:pt x="4766077" y="34035"/>
                </a:lnTo>
                <a:lnTo>
                  <a:pt x="4805056" y="51639"/>
                </a:lnTo>
                <a:lnTo>
                  <a:pt x="4828032" y="68579"/>
                </a:lnTo>
                <a:lnTo>
                  <a:pt x="4834890" y="73913"/>
                </a:lnTo>
                <a:lnTo>
                  <a:pt x="4871074" y="118656"/>
                </a:lnTo>
                <a:lnTo>
                  <a:pt x="4887216" y="154387"/>
                </a:lnTo>
                <a:lnTo>
                  <a:pt x="4895850" y="193547"/>
                </a:lnTo>
                <a:lnTo>
                  <a:pt x="4895850" y="203453"/>
                </a:lnTo>
                <a:lnTo>
                  <a:pt x="4896612" y="213359"/>
                </a:lnTo>
                <a:lnTo>
                  <a:pt x="4896612" y="1111707"/>
                </a:lnTo>
                <a:lnTo>
                  <a:pt x="4904994" y="1096517"/>
                </a:lnTo>
                <a:lnTo>
                  <a:pt x="4912614" y="1076705"/>
                </a:lnTo>
                <a:lnTo>
                  <a:pt x="4914900" y="1066799"/>
                </a:lnTo>
                <a:lnTo>
                  <a:pt x="4917948" y="1056131"/>
                </a:lnTo>
                <a:lnTo>
                  <a:pt x="4919472" y="1046225"/>
                </a:lnTo>
                <a:lnTo>
                  <a:pt x="4920996" y="1035557"/>
                </a:lnTo>
                <a:lnTo>
                  <a:pt x="4921758" y="1024127"/>
                </a:lnTo>
                <a:close/>
              </a:path>
              <a:path w="4921884" h="1725929" extrusionOk="0">
                <a:moveTo>
                  <a:pt x="3899434" y="1695451"/>
                </a:moveTo>
                <a:lnTo>
                  <a:pt x="2874264" y="1202436"/>
                </a:lnTo>
                <a:lnTo>
                  <a:pt x="2872740" y="1201673"/>
                </a:lnTo>
                <a:lnTo>
                  <a:pt x="212598" y="1201674"/>
                </a:lnTo>
                <a:lnTo>
                  <a:pt x="162678" y="1194781"/>
                </a:lnTo>
                <a:lnTo>
                  <a:pt x="117861" y="1175715"/>
                </a:lnTo>
                <a:lnTo>
                  <a:pt x="79924" y="1146262"/>
                </a:lnTo>
                <a:lnTo>
                  <a:pt x="50641" y="1108210"/>
                </a:lnTo>
                <a:lnTo>
                  <a:pt x="31790" y="1063347"/>
                </a:lnTo>
                <a:lnTo>
                  <a:pt x="25146" y="1013460"/>
                </a:lnTo>
                <a:lnTo>
                  <a:pt x="25146" y="1113101"/>
                </a:lnTo>
                <a:lnTo>
                  <a:pt x="46766" y="1147136"/>
                </a:lnTo>
                <a:lnTo>
                  <a:pt x="79654" y="1180073"/>
                </a:lnTo>
                <a:lnTo>
                  <a:pt x="119094" y="1205188"/>
                </a:lnTo>
                <a:lnTo>
                  <a:pt x="163828" y="1221198"/>
                </a:lnTo>
                <a:lnTo>
                  <a:pt x="212598" y="1226820"/>
                </a:lnTo>
                <a:lnTo>
                  <a:pt x="2863596" y="1226820"/>
                </a:lnTo>
                <a:lnTo>
                  <a:pt x="2863596" y="1225295"/>
                </a:lnTo>
                <a:lnTo>
                  <a:pt x="2868930" y="1226820"/>
                </a:lnTo>
                <a:lnTo>
                  <a:pt x="2868930" y="1227861"/>
                </a:lnTo>
                <a:lnTo>
                  <a:pt x="3894582" y="1721107"/>
                </a:lnTo>
                <a:lnTo>
                  <a:pt x="3894582" y="1708403"/>
                </a:lnTo>
                <a:lnTo>
                  <a:pt x="3899434" y="1695451"/>
                </a:lnTo>
                <a:close/>
              </a:path>
              <a:path w="4921884" h="1725929" extrusionOk="0">
                <a:moveTo>
                  <a:pt x="2868930" y="1226820"/>
                </a:moveTo>
                <a:lnTo>
                  <a:pt x="2863596" y="1225295"/>
                </a:lnTo>
                <a:lnTo>
                  <a:pt x="2866764" y="1226820"/>
                </a:lnTo>
                <a:lnTo>
                  <a:pt x="2868930" y="1226820"/>
                </a:lnTo>
                <a:close/>
              </a:path>
              <a:path w="4921884" h="1725929" extrusionOk="0">
                <a:moveTo>
                  <a:pt x="2866764" y="1226820"/>
                </a:moveTo>
                <a:lnTo>
                  <a:pt x="2863596" y="1225295"/>
                </a:lnTo>
                <a:lnTo>
                  <a:pt x="2863596" y="1226820"/>
                </a:lnTo>
                <a:lnTo>
                  <a:pt x="2866764" y="1226820"/>
                </a:lnTo>
                <a:close/>
              </a:path>
              <a:path w="4921884" h="1725929" extrusionOk="0">
                <a:moveTo>
                  <a:pt x="2868930" y="1227861"/>
                </a:moveTo>
                <a:lnTo>
                  <a:pt x="2868930" y="1226820"/>
                </a:lnTo>
                <a:lnTo>
                  <a:pt x="2866764" y="1226820"/>
                </a:lnTo>
                <a:lnTo>
                  <a:pt x="2868930" y="1227861"/>
                </a:lnTo>
                <a:close/>
              </a:path>
              <a:path w="4921884" h="1725929" extrusionOk="0">
                <a:moveTo>
                  <a:pt x="3912108" y="1701545"/>
                </a:moveTo>
                <a:lnTo>
                  <a:pt x="3899434" y="1695451"/>
                </a:lnTo>
                <a:lnTo>
                  <a:pt x="3894582" y="1708403"/>
                </a:lnTo>
                <a:lnTo>
                  <a:pt x="3912108" y="1701545"/>
                </a:lnTo>
                <a:close/>
              </a:path>
              <a:path w="4921884" h="1725929" extrusionOk="0">
                <a:moveTo>
                  <a:pt x="3912108" y="1724787"/>
                </a:moveTo>
                <a:lnTo>
                  <a:pt x="3912108" y="1701545"/>
                </a:lnTo>
                <a:lnTo>
                  <a:pt x="3894582" y="1708403"/>
                </a:lnTo>
                <a:lnTo>
                  <a:pt x="3894582" y="1721107"/>
                </a:lnTo>
                <a:lnTo>
                  <a:pt x="3901440" y="1724406"/>
                </a:lnTo>
                <a:lnTo>
                  <a:pt x="3904488" y="1725929"/>
                </a:lnTo>
                <a:lnTo>
                  <a:pt x="3908298" y="1725929"/>
                </a:lnTo>
                <a:lnTo>
                  <a:pt x="3911346" y="1725167"/>
                </a:lnTo>
                <a:lnTo>
                  <a:pt x="3912108" y="1724787"/>
                </a:lnTo>
                <a:close/>
              </a:path>
              <a:path w="4921884" h="1725929" extrusionOk="0">
                <a:moveTo>
                  <a:pt x="4896612" y="1111707"/>
                </a:moveTo>
                <a:lnTo>
                  <a:pt x="4896612" y="1014221"/>
                </a:lnTo>
                <a:lnTo>
                  <a:pt x="4894326" y="1043177"/>
                </a:lnTo>
                <a:lnTo>
                  <a:pt x="4892802" y="1052321"/>
                </a:lnTo>
                <a:lnTo>
                  <a:pt x="4855917" y="1130319"/>
                </a:lnTo>
                <a:lnTo>
                  <a:pt x="4819926" y="1165107"/>
                </a:lnTo>
                <a:lnTo>
                  <a:pt x="4776168" y="1189224"/>
                </a:lnTo>
                <a:lnTo>
                  <a:pt x="4727448" y="1200149"/>
                </a:lnTo>
                <a:lnTo>
                  <a:pt x="4087367" y="1201673"/>
                </a:lnTo>
                <a:lnTo>
                  <a:pt x="4082796" y="1204722"/>
                </a:lnTo>
                <a:lnTo>
                  <a:pt x="4081272" y="1210056"/>
                </a:lnTo>
                <a:lnTo>
                  <a:pt x="3899434" y="1695451"/>
                </a:lnTo>
                <a:lnTo>
                  <a:pt x="3912108" y="1701545"/>
                </a:lnTo>
                <a:lnTo>
                  <a:pt x="3912108" y="1724787"/>
                </a:lnTo>
                <a:lnTo>
                  <a:pt x="3914394" y="1723644"/>
                </a:lnTo>
                <a:lnTo>
                  <a:pt x="3917441" y="1720595"/>
                </a:lnTo>
                <a:lnTo>
                  <a:pt x="3918966" y="1717548"/>
                </a:lnTo>
                <a:lnTo>
                  <a:pt x="4092702" y="1251166"/>
                </a:lnTo>
                <a:lnTo>
                  <a:pt x="4092702" y="1226820"/>
                </a:lnTo>
                <a:lnTo>
                  <a:pt x="4104894" y="1218438"/>
                </a:lnTo>
                <a:lnTo>
                  <a:pt x="4104894" y="1226820"/>
                </a:lnTo>
                <a:lnTo>
                  <a:pt x="4719828" y="1226819"/>
                </a:lnTo>
                <a:lnTo>
                  <a:pt x="4776176" y="1215827"/>
                </a:lnTo>
                <a:lnTo>
                  <a:pt x="4817160" y="1197136"/>
                </a:lnTo>
                <a:lnTo>
                  <a:pt x="4853070" y="1170601"/>
                </a:lnTo>
                <a:lnTo>
                  <a:pt x="4882736" y="1136852"/>
                </a:lnTo>
                <a:lnTo>
                  <a:pt x="4896612" y="1111707"/>
                </a:lnTo>
                <a:close/>
              </a:path>
              <a:path w="4921884" h="1725929" extrusionOk="0">
                <a:moveTo>
                  <a:pt x="4104894" y="1218438"/>
                </a:moveTo>
                <a:lnTo>
                  <a:pt x="4092702" y="1226820"/>
                </a:lnTo>
                <a:lnTo>
                  <a:pt x="4101771" y="1226820"/>
                </a:lnTo>
                <a:lnTo>
                  <a:pt x="4104894" y="1218438"/>
                </a:lnTo>
                <a:close/>
              </a:path>
              <a:path w="4921884" h="1725929" extrusionOk="0">
                <a:moveTo>
                  <a:pt x="4101771" y="1226820"/>
                </a:moveTo>
                <a:lnTo>
                  <a:pt x="4092702" y="1226820"/>
                </a:lnTo>
                <a:lnTo>
                  <a:pt x="4092702" y="1251166"/>
                </a:lnTo>
                <a:lnTo>
                  <a:pt x="4101771" y="1226820"/>
                </a:lnTo>
                <a:close/>
              </a:path>
              <a:path w="4921884" h="1725929" extrusionOk="0">
                <a:moveTo>
                  <a:pt x="4104894" y="1226820"/>
                </a:moveTo>
                <a:lnTo>
                  <a:pt x="4104894" y="1218438"/>
                </a:lnTo>
                <a:lnTo>
                  <a:pt x="4101771" y="1226820"/>
                </a:lnTo>
                <a:lnTo>
                  <a:pt x="4104894" y="12268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1"/>
          <p:cNvSpPr txBox="1"/>
          <p:nvPr/>
        </p:nvSpPr>
        <p:spPr>
          <a:xfrm>
            <a:off x="3846075" y="1576825"/>
            <a:ext cx="4581000" cy="14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4623"/>
                </a:solidFill>
                <a:latin typeface="Constantia"/>
                <a:ea typeface="Constantia"/>
                <a:cs typeface="Constantia"/>
                <a:sym typeface="Constantia"/>
              </a:rPr>
              <a:t>The quantity which we want to use  in decision naturally (by exploiting observation information)</a:t>
            </a:r>
            <a:endParaRPr sz="23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98" name="Google Shape;298;p11"/>
          <p:cNvSpPr/>
          <p:nvPr/>
        </p:nvSpPr>
        <p:spPr>
          <a:xfrm>
            <a:off x="3915917" y="4479035"/>
            <a:ext cx="4921885" cy="1710689"/>
          </a:xfrm>
          <a:custGeom>
            <a:avLst/>
            <a:gdLst/>
            <a:ahLst/>
            <a:cxnLst/>
            <a:rect l="l" t="t" r="r" b="b"/>
            <a:pathLst>
              <a:path w="4921884" h="1710689" extrusionOk="0">
                <a:moveTo>
                  <a:pt x="819935" y="605027"/>
                </a:moveTo>
                <a:lnTo>
                  <a:pt x="192023" y="605027"/>
                </a:lnTo>
                <a:lnTo>
                  <a:pt x="142692" y="611626"/>
                </a:lnTo>
                <a:lnTo>
                  <a:pt x="98069" y="629869"/>
                </a:lnTo>
                <a:lnTo>
                  <a:pt x="59821" y="658187"/>
                </a:lnTo>
                <a:lnTo>
                  <a:pt x="29616" y="695011"/>
                </a:lnTo>
                <a:lnTo>
                  <a:pt x="9120" y="738774"/>
                </a:lnTo>
                <a:lnTo>
                  <a:pt x="0" y="787907"/>
                </a:lnTo>
                <a:lnTo>
                  <a:pt x="0" y="1527809"/>
                </a:lnTo>
                <a:lnTo>
                  <a:pt x="762" y="1537715"/>
                </a:lnTo>
                <a:lnTo>
                  <a:pt x="13974" y="1590501"/>
                </a:lnTo>
                <a:lnTo>
                  <a:pt x="25146" y="1609749"/>
                </a:lnTo>
                <a:lnTo>
                  <a:pt x="25146" y="797813"/>
                </a:lnTo>
                <a:lnTo>
                  <a:pt x="25908" y="788669"/>
                </a:lnTo>
                <a:lnTo>
                  <a:pt x="36089" y="738297"/>
                </a:lnTo>
                <a:lnTo>
                  <a:pt x="60805" y="694809"/>
                </a:lnTo>
                <a:lnTo>
                  <a:pt x="97117" y="660657"/>
                </a:lnTo>
                <a:lnTo>
                  <a:pt x="142090" y="638295"/>
                </a:lnTo>
                <a:lnTo>
                  <a:pt x="192024" y="630296"/>
                </a:lnTo>
                <a:lnTo>
                  <a:pt x="816863" y="630173"/>
                </a:lnTo>
                <a:lnTo>
                  <a:pt x="816863" y="613409"/>
                </a:lnTo>
                <a:lnTo>
                  <a:pt x="819935" y="605027"/>
                </a:lnTo>
                <a:close/>
              </a:path>
              <a:path w="4921884" h="1710689" extrusionOk="0">
                <a:moveTo>
                  <a:pt x="4896612" y="1612981"/>
                </a:moveTo>
                <a:lnTo>
                  <a:pt x="4896612" y="1527047"/>
                </a:lnTo>
                <a:lnTo>
                  <a:pt x="4895850" y="1535429"/>
                </a:lnTo>
                <a:lnTo>
                  <a:pt x="4892802" y="1552193"/>
                </a:lnTo>
                <a:lnTo>
                  <a:pt x="4878100" y="1594103"/>
                </a:lnTo>
                <a:lnTo>
                  <a:pt x="4857750" y="1624583"/>
                </a:lnTo>
                <a:lnTo>
                  <a:pt x="4853178" y="1630679"/>
                </a:lnTo>
                <a:lnTo>
                  <a:pt x="4841748" y="1642109"/>
                </a:lnTo>
                <a:lnTo>
                  <a:pt x="4835652" y="1647443"/>
                </a:lnTo>
                <a:lnTo>
                  <a:pt x="4828794" y="1652015"/>
                </a:lnTo>
                <a:lnTo>
                  <a:pt x="4822698" y="1656587"/>
                </a:lnTo>
                <a:lnTo>
                  <a:pt x="4771977" y="1679712"/>
                </a:lnTo>
                <a:lnTo>
                  <a:pt x="4728972" y="1685543"/>
                </a:lnTo>
                <a:lnTo>
                  <a:pt x="192024" y="1685480"/>
                </a:lnTo>
                <a:lnTo>
                  <a:pt x="150876" y="1680210"/>
                </a:lnTo>
                <a:lnTo>
                  <a:pt x="88917" y="1649228"/>
                </a:lnTo>
                <a:lnTo>
                  <a:pt x="58135" y="1617068"/>
                </a:lnTo>
                <a:lnTo>
                  <a:pt x="36576" y="1577998"/>
                </a:lnTo>
                <a:lnTo>
                  <a:pt x="25908" y="1534668"/>
                </a:lnTo>
                <a:lnTo>
                  <a:pt x="25908" y="1526286"/>
                </a:lnTo>
                <a:lnTo>
                  <a:pt x="25146" y="1517904"/>
                </a:lnTo>
                <a:lnTo>
                  <a:pt x="25146" y="1609749"/>
                </a:lnTo>
                <a:lnTo>
                  <a:pt x="78718" y="1673270"/>
                </a:lnTo>
                <a:lnTo>
                  <a:pt x="126492" y="1699260"/>
                </a:lnTo>
                <a:lnTo>
                  <a:pt x="163830" y="1708403"/>
                </a:lnTo>
                <a:lnTo>
                  <a:pt x="172974" y="1709927"/>
                </a:lnTo>
                <a:lnTo>
                  <a:pt x="182880" y="1710689"/>
                </a:lnTo>
                <a:lnTo>
                  <a:pt x="4739640" y="1710689"/>
                </a:lnTo>
                <a:lnTo>
                  <a:pt x="4749546" y="1709927"/>
                </a:lnTo>
                <a:lnTo>
                  <a:pt x="4758690" y="1708403"/>
                </a:lnTo>
                <a:lnTo>
                  <a:pt x="4768596" y="1706879"/>
                </a:lnTo>
                <a:lnTo>
                  <a:pt x="4808596" y="1693483"/>
                </a:lnTo>
                <a:lnTo>
                  <a:pt x="4844796" y="1671827"/>
                </a:lnTo>
                <a:lnTo>
                  <a:pt x="4878324" y="1640585"/>
                </a:lnTo>
                <a:lnTo>
                  <a:pt x="4895088" y="1615953"/>
                </a:lnTo>
                <a:lnTo>
                  <a:pt x="4896612" y="1612981"/>
                </a:lnTo>
                <a:close/>
              </a:path>
              <a:path w="4921884" h="1710689" extrusionOk="0">
                <a:moveTo>
                  <a:pt x="829056" y="605027"/>
                </a:moveTo>
                <a:lnTo>
                  <a:pt x="819935" y="605027"/>
                </a:lnTo>
                <a:lnTo>
                  <a:pt x="816863" y="613409"/>
                </a:lnTo>
                <a:lnTo>
                  <a:pt x="829056" y="605027"/>
                </a:lnTo>
                <a:close/>
              </a:path>
              <a:path w="4921884" h="1710689" extrusionOk="0">
                <a:moveTo>
                  <a:pt x="829056" y="630173"/>
                </a:moveTo>
                <a:lnTo>
                  <a:pt x="829056" y="605027"/>
                </a:lnTo>
                <a:lnTo>
                  <a:pt x="816863" y="613409"/>
                </a:lnTo>
                <a:lnTo>
                  <a:pt x="816863" y="630173"/>
                </a:lnTo>
                <a:lnTo>
                  <a:pt x="829056" y="630173"/>
                </a:lnTo>
                <a:close/>
              </a:path>
              <a:path w="4921884" h="1710689" extrusionOk="0">
                <a:moveTo>
                  <a:pt x="2057156" y="605027"/>
                </a:moveTo>
                <a:lnTo>
                  <a:pt x="1056894" y="2285"/>
                </a:lnTo>
                <a:lnTo>
                  <a:pt x="1053846" y="0"/>
                </a:lnTo>
                <a:lnTo>
                  <a:pt x="1050036" y="0"/>
                </a:lnTo>
                <a:lnTo>
                  <a:pt x="819935" y="605027"/>
                </a:lnTo>
                <a:lnTo>
                  <a:pt x="829056" y="605027"/>
                </a:lnTo>
                <a:lnTo>
                  <a:pt x="829056" y="630173"/>
                </a:lnTo>
                <a:lnTo>
                  <a:pt x="834390" y="630173"/>
                </a:lnTo>
                <a:lnTo>
                  <a:pt x="838962" y="627125"/>
                </a:lnTo>
                <a:lnTo>
                  <a:pt x="840486" y="621791"/>
                </a:lnTo>
                <a:lnTo>
                  <a:pt x="1043940" y="67362"/>
                </a:lnTo>
                <a:lnTo>
                  <a:pt x="1043940" y="23621"/>
                </a:lnTo>
                <a:lnTo>
                  <a:pt x="1062228" y="17525"/>
                </a:lnTo>
                <a:lnTo>
                  <a:pt x="1062228" y="34664"/>
                </a:lnTo>
                <a:lnTo>
                  <a:pt x="2045970" y="628649"/>
                </a:lnTo>
                <a:lnTo>
                  <a:pt x="2048256" y="630173"/>
                </a:lnTo>
                <a:lnTo>
                  <a:pt x="2052827" y="630173"/>
                </a:lnTo>
                <a:lnTo>
                  <a:pt x="2052827" y="605027"/>
                </a:lnTo>
                <a:lnTo>
                  <a:pt x="2057156" y="605027"/>
                </a:lnTo>
                <a:close/>
              </a:path>
              <a:path w="4921884" h="1710689" extrusionOk="0">
                <a:moveTo>
                  <a:pt x="1062228" y="17525"/>
                </a:moveTo>
                <a:lnTo>
                  <a:pt x="1043940" y="23621"/>
                </a:lnTo>
                <a:lnTo>
                  <a:pt x="1057079" y="31555"/>
                </a:lnTo>
                <a:lnTo>
                  <a:pt x="1062228" y="17525"/>
                </a:lnTo>
                <a:close/>
              </a:path>
              <a:path w="4921884" h="1710689" extrusionOk="0">
                <a:moveTo>
                  <a:pt x="1057079" y="31555"/>
                </a:moveTo>
                <a:lnTo>
                  <a:pt x="1043940" y="23621"/>
                </a:lnTo>
                <a:lnTo>
                  <a:pt x="1043940" y="67362"/>
                </a:lnTo>
                <a:lnTo>
                  <a:pt x="1057079" y="31555"/>
                </a:lnTo>
                <a:close/>
              </a:path>
              <a:path w="4921884" h="1710689" extrusionOk="0">
                <a:moveTo>
                  <a:pt x="1062228" y="34664"/>
                </a:moveTo>
                <a:lnTo>
                  <a:pt x="1062228" y="17525"/>
                </a:lnTo>
                <a:lnTo>
                  <a:pt x="1057079" y="31555"/>
                </a:lnTo>
                <a:lnTo>
                  <a:pt x="1062228" y="34664"/>
                </a:lnTo>
                <a:close/>
              </a:path>
              <a:path w="4921884" h="1710689" extrusionOk="0">
                <a:moveTo>
                  <a:pt x="2059686" y="606551"/>
                </a:moveTo>
                <a:lnTo>
                  <a:pt x="2057156" y="605027"/>
                </a:lnTo>
                <a:lnTo>
                  <a:pt x="2052827" y="605027"/>
                </a:lnTo>
                <a:lnTo>
                  <a:pt x="2059686" y="606551"/>
                </a:lnTo>
                <a:close/>
              </a:path>
              <a:path w="4921884" h="1710689" extrusionOk="0">
                <a:moveTo>
                  <a:pt x="2059686" y="630173"/>
                </a:moveTo>
                <a:lnTo>
                  <a:pt x="2059686" y="606551"/>
                </a:lnTo>
                <a:lnTo>
                  <a:pt x="2052827" y="605027"/>
                </a:lnTo>
                <a:lnTo>
                  <a:pt x="2052827" y="630173"/>
                </a:lnTo>
                <a:lnTo>
                  <a:pt x="2059686" y="630173"/>
                </a:lnTo>
                <a:close/>
              </a:path>
              <a:path w="4921884" h="1710689" extrusionOk="0">
                <a:moveTo>
                  <a:pt x="4921758" y="1527809"/>
                </a:moveTo>
                <a:lnTo>
                  <a:pt x="4921758" y="787907"/>
                </a:lnTo>
                <a:lnTo>
                  <a:pt x="4920996" y="778001"/>
                </a:lnTo>
                <a:lnTo>
                  <a:pt x="4913376" y="739901"/>
                </a:lnTo>
                <a:lnTo>
                  <a:pt x="4880171" y="678141"/>
                </a:lnTo>
                <a:lnTo>
                  <a:pt x="4843452" y="642727"/>
                </a:lnTo>
                <a:lnTo>
                  <a:pt x="4798833" y="617991"/>
                </a:lnTo>
                <a:lnTo>
                  <a:pt x="4748784" y="605789"/>
                </a:lnTo>
                <a:lnTo>
                  <a:pt x="2057156" y="605027"/>
                </a:lnTo>
                <a:lnTo>
                  <a:pt x="2059686" y="606551"/>
                </a:lnTo>
                <a:lnTo>
                  <a:pt x="2059686" y="630173"/>
                </a:lnTo>
                <a:lnTo>
                  <a:pt x="4728972" y="630173"/>
                </a:lnTo>
                <a:lnTo>
                  <a:pt x="4791879" y="642474"/>
                </a:lnTo>
                <a:lnTo>
                  <a:pt x="4832061" y="665973"/>
                </a:lnTo>
                <a:lnTo>
                  <a:pt x="4864512" y="699576"/>
                </a:lnTo>
                <a:lnTo>
                  <a:pt x="4886706" y="740663"/>
                </a:lnTo>
                <a:lnTo>
                  <a:pt x="4895850" y="781049"/>
                </a:lnTo>
                <a:lnTo>
                  <a:pt x="4896612" y="789431"/>
                </a:lnTo>
                <a:lnTo>
                  <a:pt x="4896612" y="1612981"/>
                </a:lnTo>
                <a:lnTo>
                  <a:pt x="4904936" y="1596747"/>
                </a:lnTo>
                <a:lnTo>
                  <a:pt x="4912718" y="1576600"/>
                </a:lnTo>
                <a:lnTo>
                  <a:pt x="4917948" y="1556765"/>
                </a:lnTo>
                <a:lnTo>
                  <a:pt x="4920996" y="1536953"/>
                </a:lnTo>
                <a:lnTo>
                  <a:pt x="4921758" y="152780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1"/>
          <p:cNvSpPr txBox="1"/>
          <p:nvPr/>
        </p:nvSpPr>
        <p:spPr>
          <a:xfrm>
            <a:off x="4060190" y="5239003"/>
            <a:ext cx="4580890" cy="7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4623"/>
                </a:solidFill>
                <a:latin typeface="Constantia"/>
                <a:ea typeface="Constantia"/>
                <a:cs typeface="Constantia"/>
                <a:sym typeface="Constantia"/>
              </a:rPr>
              <a:t>Convert the prior probability  </a:t>
            </a:r>
            <a:r>
              <a:rPr lang="en-US" sz="2400" u="sng">
                <a:solidFill>
                  <a:srgbClr val="004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4623"/>
                </a:solidFill>
                <a:latin typeface="Constantia"/>
                <a:ea typeface="Constantia"/>
                <a:cs typeface="Constantia"/>
                <a:sym typeface="Constantia"/>
              </a:rPr>
              <a:t>to the posterior probability</a:t>
            </a:r>
            <a:endParaRPr sz="24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00" name="Google Shape;300;p11"/>
          <p:cNvSpPr/>
          <p:nvPr/>
        </p:nvSpPr>
        <p:spPr>
          <a:xfrm>
            <a:off x="7958328" y="5366765"/>
            <a:ext cx="674535" cy="288036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1"/>
          <p:cNvSpPr/>
          <p:nvPr/>
        </p:nvSpPr>
        <p:spPr>
          <a:xfrm>
            <a:off x="7708392" y="5751576"/>
            <a:ext cx="1026502" cy="288036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1"/>
          <p:cNvSpPr/>
          <p:nvPr/>
        </p:nvSpPr>
        <p:spPr>
          <a:xfrm>
            <a:off x="7708392" y="6049517"/>
            <a:ext cx="1022350" cy="0"/>
          </a:xfrm>
          <a:custGeom>
            <a:avLst/>
            <a:gdLst/>
            <a:ahLst/>
            <a:cxnLst/>
            <a:rect l="l" t="t" r="r" b="b"/>
            <a:pathLst>
              <a:path w="1022350" h="120000" extrusionOk="0">
                <a:moveTo>
                  <a:pt x="0" y="0"/>
                </a:moveTo>
                <a:lnTo>
                  <a:pt x="1021842" y="0"/>
                </a:lnTo>
              </a:path>
            </a:pathLst>
          </a:custGeom>
          <a:noFill/>
          <a:ln w="198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6" name="Google Shape;306;p1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15875" y="6359625"/>
            <a:ext cx="525372" cy="49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12325" y="6421150"/>
            <a:ext cx="1892325" cy="34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116025" y="6421150"/>
            <a:ext cx="2983537" cy="344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737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2"/>
          <p:cNvSpPr/>
          <p:nvPr/>
        </p:nvSpPr>
        <p:spPr>
          <a:xfrm>
            <a:off x="3634166" y="2513839"/>
            <a:ext cx="937834" cy="3055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12"/>
          <p:cNvSpPr txBox="1">
            <a:spLocks noGrp="1"/>
          </p:cNvSpPr>
          <p:nvPr>
            <p:ph type="title"/>
          </p:nvPr>
        </p:nvSpPr>
        <p:spPr>
          <a:xfrm>
            <a:off x="331621" y="270931"/>
            <a:ext cx="7655915" cy="3384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Bayes Formula Revisited</a:t>
            </a:r>
            <a:endParaRPr dirty="0"/>
          </a:p>
          <a:p>
            <a:pPr marL="76200" marR="5080" lvl="0" indent="0" algn="l" rtl="0">
              <a:lnSpc>
                <a:spcPct val="1637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rgbClr val="006800"/>
                </a:solidFill>
                <a:latin typeface="Constantia"/>
                <a:ea typeface="Constantia"/>
                <a:cs typeface="Constantia"/>
                <a:sym typeface="Constantia"/>
              </a:rPr>
              <a:t/>
            </a:r>
            <a:br>
              <a:rPr lang="en-US" sz="2000" b="1" dirty="0" smtClean="0">
                <a:solidFill>
                  <a:srgbClr val="006800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lang="en-US" sz="2000" b="1" dirty="0" smtClean="0">
                <a:solidFill>
                  <a:srgbClr val="006800"/>
                </a:solidFill>
                <a:latin typeface="Constantia"/>
                <a:ea typeface="Constantia"/>
                <a:cs typeface="Constantia"/>
                <a:sym typeface="Constantia"/>
              </a:rPr>
              <a:t>From </a:t>
            </a:r>
            <a:r>
              <a:rPr lang="en-US" sz="2000" b="1" dirty="0">
                <a:solidFill>
                  <a:srgbClr val="006800"/>
                </a:solidFill>
                <a:latin typeface="Constantia"/>
                <a:ea typeface="Constantia"/>
                <a:cs typeface="Constantia"/>
                <a:sym typeface="Constantia"/>
              </a:rPr>
              <a:t>the preliminary probability </a:t>
            </a:r>
            <a:r>
              <a:rPr lang="en-US" sz="2000" b="1" dirty="0" smtClean="0">
                <a:solidFill>
                  <a:srgbClr val="006800"/>
                </a:solidFill>
                <a:latin typeface="Constantia"/>
                <a:ea typeface="Constantia"/>
                <a:cs typeface="Constantia"/>
                <a:sym typeface="Constantia"/>
              </a:rPr>
              <a:t>theory, </a:t>
            </a:r>
            <a:r>
              <a:rPr lang="en-US" sz="2000" b="1" dirty="0">
                <a:solidFill>
                  <a:srgbClr val="006800"/>
                </a:solidFill>
                <a:latin typeface="Constantia"/>
                <a:ea typeface="Constantia"/>
                <a:cs typeface="Constantia"/>
                <a:sym typeface="Constantia"/>
              </a:rPr>
              <a:t/>
            </a:r>
            <a:br>
              <a:rPr lang="en-US" sz="2000" b="1" dirty="0">
                <a:solidFill>
                  <a:srgbClr val="006800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lang="en-US" sz="2000" b="1" dirty="0">
                <a:solidFill>
                  <a:srgbClr val="006800"/>
                </a:solidFill>
                <a:latin typeface="Constantia"/>
                <a:ea typeface="Constantia"/>
                <a:cs typeface="Constantia"/>
                <a:sym typeface="Constantia"/>
              </a:rPr>
              <a:t>Joint probability </a:t>
            </a:r>
            <a:r>
              <a:rPr lang="en-US" sz="2000" b="1" dirty="0" smtClean="0">
                <a:solidFill>
                  <a:srgbClr val="006800"/>
                </a:solidFill>
                <a:latin typeface="Constantia"/>
                <a:ea typeface="Constantia"/>
                <a:cs typeface="Constantia"/>
                <a:sym typeface="Constantia"/>
              </a:rPr>
              <a:t>density </a:t>
            </a:r>
            <a:r>
              <a:rPr lang="en-US" sz="2000" b="1" dirty="0">
                <a:solidFill>
                  <a:srgbClr val="006800"/>
                </a:solidFill>
                <a:latin typeface="Constantia"/>
                <a:ea typeface="Constantia"/>
                <a:cs typeface="Constantia"/>
                <a:sym typeface="Constantia"/>
              </a:rPr>
              <a:t>function (Joint PDF) </a:t>
            </a:r>
            <a:r>
              <a:rPr lang="en-US" sz="2400" b="1" dirty="0">
                <a:solidFill>
                  <a:srgbClr val="006800"/>
                </a:solidFill>
                <a:latin typeface="Constantia"/>
                <a:ea typeface="Constantia"/>
                <a:cs typeface="Constantia"/>
                <a:sym typeface="Constantia"/>
              </a:rPr>
              <a:t/>
            </a:r>
            <a:br>
              <a:rPr lang="en-US" sz="2400" b="1" dirty="0">
                <a:solidFill>
                  <a:srgbClr val="006800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lang="en-US" sz="2400" b="1" dirty="0">
                <a:solidFill>
                  <a:srgbClr val="006800"/>
                </a:solidFill>
                <a:latin typeface="Constantia"/>
                <a:ea typeface="Constantia"/>
                <a:cs typeface="Constantia"/>
                <a:sym typeface="Constantia"/>
              </a:rPr>
              <a:t/>
            </a:r>
            <a:br>
              <a:rPr lang="en-US" sz="2400" b="1" dirty="0">
                <a:solidFill>
                  <a:srgbClr val="006800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lang="en-US" sz="2400" b="1" dirty="0">
                <a:solidFill>
                  <a:srgbClr val="006800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endParaRPr sz="2400" dirty="0"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15" name="Google Shape;315;p12"/>
          <p:cNvSpPr txBox="1"/>
          <p:nvPr/>
        </p:nvSpPr>
        <p:spPr>
          <a:xfrm>
            <a:off x="1096010" y="3834638"/>
            <a:ext cx="6520180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Law of total probability </a:t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16" name="Google Shape;316;p12"/>
          <p:cNvSpPr/>
          <p:nvPr/>
        </p:nvSpPr>
        <p:spPr>
          <a:xfrm>
            <a:off x="3809238" y="2953511"/>
            <a:ext cx="879475" cy="810260"/>
          </a:xfrm>
          <a:custGeom>
            <a:avLst/>
            <a:gdLst/>
            <a:ahLst/>
            <a:cxnLst/>
            <a:rect l="l" t="t" r="r" b="b"/>
            <a:pathLst>
              <a:path w="879475" h="810260" extrusionOk="0">
                <a:moveTo>
                  <a:pt x="879348" y="791718"/>
                </a:moveTo>
                <a:lnTo>
                  <a:pt x="861060" y="499109"/>
                </a:lnTo>
                <a:lnTo>
                  <a:pt x="792480" y="576834"/>
                </a:lnTo>
                <a:lnTo>
                  <a:pt x="137160" y="0"/>
                </a:lnTo>
                <a:lnTo>
                  <a:pt x="0" y="155448"/>
                </a:lnTo>
                <a:lnTo>
                  <a:pt x="655320" y="732282"/>
                </a:lnTo>
                <a:lnTo>
                  <a:pt x="655320" y="805719"/>
                </a:lnTo>
                <a:lnTo>
                  <a:pt x="879348" y="791718"/>
                </a:lnTo>
                <a:close/>
              </a:path>
              <a:path w="879475" h="810260" extrusionOk="0">
                <a:moveTo>
                  <a:pt x="655320" y="805719"/>
                </a:moveTo>
                <a:lnTo>
                  <a:pt x="655320" y="732282"/>
                </a:lnTo>
                <a:lnTo>
                  <a:pt x="586740" y="810006"/>
                </a:lnTo>
                <a:lnTo>
                  <a:pt x="655320" y="805719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2"/>
          <p:cNvSpPr/>
          <p:nvPr/>
        </p:nvSpPr>
        <p:spPr>
          <a:xfrm>
            <a:off x="3809238" y="2921761"/>
            <a:ext cx="910590" cy="842010"/>
          </a:xfrm>
          <a:custGeom>
            <a:avLst/>
            <a:gdLst/>
            <a:ahLst/>
            <a:cxnLst/>
            <a:rect l="l" t="t" r="r" b="b"/>
            <a:pathLst>
              <a:path w="910589" h="842010" extrusionOk="0">
                <a:moveTo>
                  <a:pt x="808865" y="576088"/>
                </a:moveTo>
                <a:lnTo>
                  <a:pt x="153162" y="0"/>
                </a:lnTo>
                <a:lnTo>
                  <a:pt x="0" y="174498"/>
                </a:lnTo>
                <a:lnTo>
                  <a:pt x="25908" y="197316"/>
                </a:lnTo>
                <a:lnTo>
                  <a:pt x="25908" y="163830"/>
                </a:lnTo>
                <a:lnTo>
                  <a:pt x="35446" y="172221"/>
                </a:lnTo>
                <a:lnTo>
                  <a:pt x="146304" y="45881"/>
                </a:lnTo>
                <a:lnTo>
                  <a:pt x="146304" y="27432"/>
                </a:lnTo>
                <a:lnTo>
                  <a:pt x="163830" y="25908"/>
                </a:lnTo>
                <a:lnTo>
                  <a:pt x="163830" y="42847"/>
                </a:lnTo>
                <a:lnTo>
                  <a:pt x="800100" y="602502"/>
                </a:lnTo>
                <a:lnTo>
                  <a:pt x="800100" y="585978"/>
                </a:lnTo>
                <a:lnTo>
                  <a:pt x="808865" y="576088"/>
                </a:lnTo>
                <a:close/>
              </a:path>
              <a:path w="910589" h="842010" extrusionOk="0">
                <a:moveTo>
                  <a:pt x="35446" y="172221"/>
                </a:moveTo>
                <a:lnTo>
                  <a:pt x="25908" y="163830"/>
                </a:lnTo>
                <a:lnTo>
                  <a:pt x="27432" y="181356"/>
                </a:lnTo>
                <a:lnTo>
                  <a:pt x="35446" y="172221"/>
                </a:lnTo>
                <a:close/>
              </a:path>
              <a:path w="910589" h="842010" extrusionOk="0">
                <a:moveTo>
                  <a:pt x="691134" y="749046"/>
                </a:moveTo>
                <a:lnTo>
                  <a:pt x="35446" y="172221"/>
                </a:lnTo>
                <a:lnTo>
                  <a:pt x="27432" y="181356"/>
                </a:lnTo>
                <a:lnTo>
                  <a:pt x="25908" y="163830"/>
                </a:lnTo>
                <a:lnTo>
                  <a:pt x="25908" y="197316"/>
                </a:lnTo>
                <a:lnTo>
                  <a:pt x="654932" y="751319"/>
                </a:lnTo>
                <a:lnTo>
                  <a:pt x="663702" y="741426"/>
                </a:lnTo>
                <a:lnTo>
                  <a:pt x="664464" y="759714"/>
                </a:lnTo>
                <a:lnTo>
                  <a:pt x="664464" y="779148"/>
                </a:lnTo>
                <a:lnTo>
                  <a:pt x="691134" y="749046"/>
                </a:lnTo>
                <a:close/>
              </a:path>
              <a:path w="910589" h="842010" extrusionOk="0">
                <a:moveTo>
                  <a:pt x="163830" y="25908"/>
                </a:moveTo>
                <a:lnTo>
                  <a:pt x="146304" y="27432"/>
                </a:lnTo>
                <a:lnTo>
                  <a:pt x="155440" y="35468"/>
                </a:lnTo>
                <a:lnTo>
                  <a:pt x="163830" y="25908"/>
                </a:lnTo>
                <a:close/>
              </a:path>
              <a:path w="910589" h="842010" extrusionOk="0">
                <a:moveTo>
                  <a:pt x="155440" y="35468"/>
                </a:moveTo>
                <a:lnTo>
                  <a:pt x="146304" y="27432"/>
                </a:lnTo>
                <a:lnTo>
                  <a:pt x="146304" y="45881"/>
                </a:lnTo>
                <a:lnTo>
                  <a:pt x="155440" y="35468"/>
                </a:lnTo>
                <a:close/>
              </a:path>
              <a:path w="910589" h="842010" extrusionOk="0">
                <a:moveTo>
                  <a:pt x="163830" y="42847"/>
                </a:moveTo>
                <a:lnTo>
                  <a:pt x="163830" y="25908"/>
                </a:lnTo>
                <a:lnTo>
                  <a:pt x="155440" y="35468"/>
                </a:lnTo>
                <a:lnTo>
                  <a:pt x="163830" y="42847"/>
                </a:lnTo>
                <a:close/>
              </a:path>
              <a:path w="910589" h="842010" extrusionOk="0">
                <a:moveTo>
                  <a:pt x="664464" y="779148"/>
                </a:moveTo>
                <a:lnTo>
                  <a:pt x="664464" y="759714"/>
                </a:lnTo>
                <a:lnTo>
                  <a:pt x="654932" y="751319"/>
                </a:lnTo>
                <a:lnTo>
                  <a:pt x="574548" y="842010"/>
                </a:lnTo>
                <a:lnTo>
                  <a:pt x="603504" y="840171"/>
                </a:lnTo>
                <a:lnTo>
                  <a:pt x="603504" y="815340"/>
                </a:lnTo>
                <a:lnTo>
                  <a:pt x="634168" y="813343"/>
                </a:lnTo>
                <a:lnTo>
                  <a:pt x="664464" y="779148"/>
                </a:lnTo>
                <a:close/>
              </a:path>
              <a:path w="910589" h="842010" extrusionOk="0">
                <a:moveTo>
                  <a:pt x="634168" y="813343"/>
                </a:moveTo>
                <a:lnTo>
                  <a:pt x="603504" y="815340"/>
                </a:lnTo>
                <a:lnTo>
                  <a:pt x="614172" y="835913"/>
                </a:lnTo>
                <a:lnTo>
                  <a:pt x="634168" y="813343"/>
                </a:lnTo>
                <a:close/>
              </a:path>
              <a:path w="910589" h="842010" extrusionOk="0">
                <a:moveTo>
                  <a:pt x="896112" y="821593"/>
                </a:moveTo>
                <a:lnTo>
                  <a:pt x="896112" y="796290"/>
                </a:lnTo>
                <a:lnTo>
                  <a:pt x="883920" y="810006"/>
                </a:lnTo>
                <a:lnTo>
                  <a:pt x="883115" y="797136"/>
                </a:lnTo>
                <a:lnTo>
                  <a:pt x="634168" y="813343"/>
                </a:lnTo>
                <a:lnTo>
                  <a:pt x="614172" y="835913"/>
                </a:lnTo>
                <a:lnTo>
                  <a:pt x="603504" y="815340"/>
                </a:lnTo>
                <a:lnTo>
                  <a:pt x="603504" y="840171"/>
                </a:lnTo>
                <a:lnTo>
                  <a:pt x="896112" y="821593"/>
                </a:lnTo>
                <a:close/>
              </a:path>
              <a:path w="910589" h="842010" extrusionOk="0">
                <a:moveTo>
                  <a:pt x="664464" y="759714"/>
                </a:moveTo>
                <a:lnTo>
                  <a:pt x="663702" y="741426"/>
                </a:lnTo>
                <a:lnTo>
                  <a:pt x="654932" y="751319"/>
                </a:lnTo>
                <a:lnTo>
                  <a:pt x="664464" y="759714"/>
                </a:lnTo>
                <a:close/>
              </a:path>
              <a:path w="910589" h="842010" extrusionOk="0">
                <a:moveTo>
                  <a:pt x="818388" y="584454"/>
                </a:moveTo>
                <a:lnTo>
                  <a:pt x="808865" y="576088"/>
                </a:lnTo>
                <a:lnTo>
                  <a:pt x="800100" y="585978"/>
                </a:lnTo>
                <a:lnTo>
                  <a:pt x="818388" y="584454"/>
                </a:lnTo>
                <a:close/>
              </a:path>
              <a:path w="910589" h="842010" extrusionOk="0">
                <a:moveTo>
                  <a:pt x="818388" y="603285"/>
                </a:moveTo>
                <a:lnTo>
                  <a:pt x="818388" y="584454"/>
                </a:lnTo>
                <a:lnTo>
                  <a:pt x="800100" y="585978"/>
                </a:lnTo>
                <a:lnTo>
                  <a:pt x="800100" y="602502"/>
                </a:lnTo>
                <a:lnTo>
                  <a:pt x="810768" y="611886"/>
                </a:lnTo>
                <a:lnTo>
                  <a:pt x="818388" y="603285"/>
                </a:lnTo>
                <a:close/>
              </a:path>
              <a:path w="910589" h="842010" extrusionOk="0">
                <a:moveTo>
                  <a:pt x="910590" y="820674"/>
                </a:moveTo>
                <a:lnTo>
                  <a:pt x="889254" y="485394"/>
                </a:lnTo>
                <a:lnTo>
                  <a:pt x="808865" y="576088"/>
                </a:lnTo>
                <a:lnTo>
                  <a:pt x="818388" y="584454"/>
                </a:lnTo>
                <a:lnTo>
                  <a:pt x="818388" y="603285"/>
                </a:lnTo>
                <a:lnTo>
                  <a:pt x="865632" y="549960"/>
                </a:lnTo>
                <a:lnTo>
                  <a:pt x="865632" y="517398"/>
                </a:lnTo>
                <a:lnTo>
                  <a:pt x="887730" y="525018"/>
                </a:lnTo>
                <a:lnTo>
                  <a:pt x="887730" y="796835"/>
                </a:lnTo>
                <a:lnTo>
                  <a:pt x="896112" y="796290"/>
                </a:lnTo>
                <a:lnTo>
                  <a:pt x="896112" y="821593"/>
                </a:lnTo>
                <a:lnTo>
                  <a:pt x="910590" y="820674"/>
                </a:lnTo>
                <a:close/>
              </a:path>
              <a:path w="910589" h="842010" extrusionOk="0">
                <a:moveTo>
                  <a:pt x="887730" y="525018"/>
                </a:moveTo>
                <a:lnTo>
                  <a:pt x="865632" y="517398"/>
                </a:lnTo>
                <a:lnTo>
                  <a:pt x="867533" y="547814"/>
                </a:lnTo>
                <a:lnTo>
                  <a:pt x="887730" y="525018"/>
                </a:lnTo>
                <a:close/>
              </a:path>
              <a:path w="910589" h="842010" extrusionOk="0">
                <a:moveTo>
                  <a:pt x="867533" y="547814"/>
                </a:moveTo>
                <a:lnTo>
                  <a:pt x="865632" y="517398"/>
                </a:lnTo>
                <a:lnTo>
                  <a:pt x="865632" y="549960"/>
                </a:lnTo>
                <a:lnTo>
                  <a:pt x="867533" y="547814"/>
                </a:lnTo>
                <a:close/>
              </a:path>
              <a:path w="910589" h="842010" extrusionOk="0">
                <a:moveTo>
                  <a:pt x="887730" y="796835"/>
                </a:moveTo>
                <a:lnTo>
                  <a:pt x="887730" y="525018"/>
                </a:lnTo>
                <a:lnTo>
                  <a:pt x="867533" y="547814"/>
                </a:lnTo>
                <a:lnTo>
                  <a:pt x="883115" y="797136"/>
                </a:lnTo>
                <a:lnTo>
                  <a:pt x="887730" y="796835"/>
                </a:lnTo>
                <a:close/>
              </a:path>
              <a:path w="910589" h="842010" extrusionOk="0">
                <a:moveTo>
                  <a:pt x="896112" y="796290"/>
                </a:moveTo>
                <a:lnTo>
                  <a:pt x="883115" y="797136"/>
                </a:lnTo>
                <a:lnTo>
                  <a:pt x="883920" y="810006"/>
                </a:lnTo>
                <a:lnTo>
                  <a:pt x="896112" y="796290"/>
                </a:lnTo>
                <a:close/>
              </a:path>
            </a:pathLst>
          </a:custGeom>
          <a:solidFill>
            <a:srgbClr val="956F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12"/>
          <p:cNvSpPr/>
          <p:nvPr/>
        </p:nvSpPr>
        <p:spPr>
          <a:xfrm>
            <a:off x="635508" y="4515611"/>
            <a:ext cx="2916415" cy="3055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2"/>
          <p:cNvSpPr/>
          <p:nvPr/>
        </p:nvSpPr>
        <p:spPr>
          <a:xfrm>
            <a:off x="603504" y="5042915"/>
            <a:ext cx="2940926" cy="30556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2"/>
          <p:cNvSpPr/>
          <p:nvPr/>
        </p:nvSpPr>
        <p:spPr>
          <a:xfrm>
            <a:off x="528066" y="4334255"/>
            <a:ext cx="8446135" cy="1912620"/>
          </a:xfrm>
          <a:custGeom>
            <a:avLst/>
            <a:gdLst/>
            <a:ahLst/>
            <a:cxnLst/>
            <a:rect l="l" t="t" r="r" b="b"/>
            <a:pathLst>
              <a:path w="8446135" h="1912620" extrusionOk="0">
                <a:moveTo>
                  <a:pt x="8446008" y="1908810"/>
                </a:moveTo>
                <a:lnTo>
                  <a:pt x="8446008" y="3809"/>
                </a:lnTo>
                <a:lnTo>
                  <a:pt x="8442198" y="0"/>
                </a:lnTo>
                <a:lnTo>
                  <a:pt x="3809" y="0"/>
                </a:lnTo>
                <a:lnTo>
                  <a:pt x="0" y="3810"/>
                </a:lnTo>
                <a:lnTo>
                  <a:pt x="0" y="1908810"/>
                </a:lnTo>
                <a:lnTo>
                  <a:pt x="3810" y="1912620"/>
                </a:lnTo>
                <a:lnTo>
                  <a:pt x="9144" y="1912620"/>
                </a:lnTo>
                <a:lnTo>
                  <a:pt x="9144" y="19050"/>
                </a:lnTo>
                <a:lnTo>
                  <a:pt x="19050" y="9144"/>
                </a:lnTo>
                <a:lnTo>
                  <a:pt x="19050" y="19050"/>
                </a:lnTo>
                <a:lnTo>
                  <a:pt x="8426958" y="19049"/>
                </a:lnTo>
                <a:lnTo>
                  <a:pt x="8426958" y="9143"/>
                </a:lnTo>
                <a:lnTo>
                  <a:pt x="8436864" y="19049"/>
                </a:lnTo>
                <a:lnTo>
                  <a:pt x="8436864" y="1912620"/>
                </a:lnTo>
                <a:lnTo>
                  <a:pt x="8442198" y="1912620"/>
                </a:lnTo>
                <a:lnTo>
                  <a:pt x="8446008" y="1908810"/>
                </a:lnTo>
                <a:close/>
              </a:path>
              <a:path w="8446135" h="1912620" extrusionOk="0">
                <a:moveTo>
                  <a:pt x="19050" y="19050"/>
                </a:moveTo>
                <a:lnTo>
                  <a:pt x="19050" y="9144"/>
                </a:lnTo>
                <a:lnTo>
                  <a:pt x="9144" y="19050"/>
                </a:lnTo>
                <a:lnTo>
                  <a:pt x="19050" y="19050"/>
                </a:lnTo>
                <a:close/>
              </a:path>
              <a:path w="8446135" h="1912620" extrusionOk="0">
                <a:moveTo>
                  <a:pt x="19050" y="1893570"/>
                </a:moveTo>
                <a:lnTo>
                  <a:pt x="19050" y="19050"/>
                </a:lnTo>
                <a:lnTo>
                  <a:pt x="9144" y="19050"/>
                </a:lnTo>
                <a:lnTo>
                  <a:pt x="9144" y="1893570"/>
                </a:lnTo>
                <a:lnTo>
                  <a:pt x="19050" y="1893570"/>
                </a:lnTo>
                <a:close/>
              </a:path>
              <a:path w="8446135" h="1912620" extrusionOk="0">
                <a:moveTo>
                  <a:pt x="8436864" y="1893570"/>
                </a:moveTo>
                <a:lnTo>
                  <a:pt x="9144" y="1893570"/>
                </a:lnTo>
                <a:lnTo>
                  <a:pt x="19050" y="1903476"/>
                </a:lnTo>
                <a:lnTo>
                  <a:pt x="19049" y="1912620"/>
                </a:lnTo>
                <a:lnTo>
                  <a:pt x="8426958" y="1912620"/>
                </a:lnTo>
                <a:lnTo>
                  <a:pt x="8426958" y="1903476"/>
                </a:lnTo>
                <a:lnTo>
                  <a:pt x="8436864" y="1893570"/>
                </a:lnTo>
                <a:close/>
              </a:path>
              <a:path w="8446135" h="1912620" extrusionOk="0">
                <a:moveTo>
                  <a:pt x="19049" y="1912620"/>
                </a:moveTo>
                <a:lnTo>
                  <a:pt x="19050" y="1903476"/>
                </a:lnTo>
                <a:lnTo>
                  <a:pt x="9144" y="1893570"/>
                </a:lnTo>
                <a:lnTo>
                  <a:pt x="9144" y="1912620"/>
                </a:lnTo>
                <a:lnTo>
                  <a:pt x="19049" y="1912620"/>
                </a:lnTo>
                <a:close/>
              </a:path>
              <a:path w="8446135" h="1912620" extrusionOk="0">
                <a:moveTo>
                  <a:pt x="8436864" y="19049"/>
                </a:moveTo>
                <a:lnTo>
                  <a:pt x="8426958" y="9143"/>
                </a:lnTo>
                <a:lnTo>
                  <a:pt x="8426958" y="19049"/>
                </a:lnTo>
                <a:lnTo>
                  <a:pt x="8436864" y="19049"/>
                </a:lnTo>
                <a:close/>
              </a:path>
              <a:path w="8446135" h="1912620" extrusionOk="0">
                <a:moveTo>
                  <a:pt x="8436864" y="1893570"/>
                </a:moveTo>
                <a:lnTo>
                  <a:pt x="8436864" y="19049"/>
                </a:lnTo>
                <a:lnTo>
                  <a:pt x="8426958" y="19049"/>
                </a:lnTo>
                <a:lnTo>
                  <a:pt x="8426958" y="1893570"/>
                </a:lnTo>
                <a:lnTo>
                  <a:pt x="8436864" y="1893570"/>
                </a:lnTo>
                <a:close/>
              </a:path>
              <a:path w="8446135" h="1912620" extrusionOk="0">
                <a:moveTo>
                  <a:pt x="8436864" y="1912620"/>
                </a:moveTo>
                <a:lnTo>
                  <a:pt x="8436864" y="1893570"/>
                </a:lnTo>
                <a:lnTo>
                  <a:pt x="8426958" y="1903476"/>
                </a:lnTo>
                <a:lnTo>
                  <a:pt x="8426958" y="1912620"/>
                </a:lnTo>
                <a:lnTo>
                  <a:pt x="8436864" y="19126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12"/>
          <p:cNvSpPr/>
          <p:nvPr/>
        </p:nvSpPr>
        <p:spPr>
          <a:xfrm>
            <a:off x="5106923" y="4779264"/>
            <a:ext cx="3710787" cy="305561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12"/>
          <p:cNvSpPr/>
          <p:nvPr/>
        </p:nvSpPr>
        <p:spPr>
          <a:xfrm>
            <a:off x="5106923" y="5097398"/>
            <a:ext cx="3709670" cy="0"/>
          </a:xfrm>
          <a:custGeom>
            <a:avLst/>
            <a:gdLst/>
            <a:ahLst/>
            <a:cxnLst/>
            <a:rect l="l" t="t" r="r" b="b"/>
            <a:pathLst>
              <a:path w="3709670" h="120000" extrusionOk="0">
                <a:moveTo>
                  <a:pt x="0" y="0"/>
                </a:moveTo>
                <a:lnTo>
                  <a:pt x="3709416" y="0"/>
                </a:lnTo>
              </a:path>
            </a:pathLst>
          </a:custGeom>
          <a:noFill/>
          <a:ln w="251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2"/>
          <p:cNvSpPr/>
          <p:nvPr/>
        </p:nvSpPr>
        <p:spPr>
          <a:xfrm>
            <a:off x="3809238" y="4724400"/>
            <a:ext cx="1080770" cy="414655"/>
          </a:xfrm>
          <a:custGeom>
            <a:avLst/>
            <a:gdLst/>
            <a:ahLst/>
            <a:cxnLst/>
            <a:rect l="l" t="t" r="r" b="b"/>
            <a:pathLst>
              <a:path w="1080770" h="414654" extrusionOk="0">
                <a:moveTo>
                  <a:pt x="873252" y="310896"/>
                </a:moveTo>
                <a:lnTo>
                  <a:pt x="873252" y="103632"/>
                </a:lnTo>
                <a:lnTo>
                  <a:pt x="0" y="103632"/>
                </a:lnTo>
                <a:lnTo>
                  <a:pt x="0" y="310896"/>
                </a:lnTo>
                <a:lnTo>
                  <a:pt x="873252" y="310896"/>
                </a:lnTo>
                <a:close/>
              </a:path>
              <a:path w="1080770" h="414654" extrusionOk="0">
                <a:moveTo>
                  <a:pt x="1080516" y="207264"/>
                </a:moveTo>
                <a:lnTo>
                  <a:pt x="873252" y="0"/>
                </a:lnTo>
                <a:lnTo>
                  <a:pt x="873252" y="414528"/>
                </a:lnTo>
                <a:lnTo>
                  <a:pt x="1080516" y="207264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2"/>
          <p:cNvSpPr/>
          <p:nvPr/>
        </p:nvSpPr>
        <p:spPr>
          <a:xfrm>
            <a:off x="3797046" y="4693920"/>
            <a:ext cx="1110615" cy="476250"/>
          </a:xfrm>
          <a:custGeom>
            <a:avLst/>
            <a:gdLst/>
            <a:ahLst/>
            <a:cxnLst/>
            <a:rect l="l" t="t" r="r" b="b"/>
            <a:pathLst>
              <a:path w="1110614" h="476250" extrusionOk="0">
                <a:moveTo>
                  <a:pt x="885444" y="121919"/>
                </a:moveTo>
                <a:lnTo>
                  <a:pt x="0" y="121919"/>
                </a:lnTo>
                <a:lnTo>
                  <a:pt x="0" y="354329"/>
                </a:lnTo>
                <a:lnTo>
                  <a:pt x="12191" y="354329"/>
                </a:lnTo>
                <a:lnTo>
                  <a:pt x="12192" y="147065"/>
                </a:lnTo>
                <a:lnTo>
                  <a:pt x="25146" y="134111"/>
                </a:lnTo>
                <a:lnTo>
                  <a:pt x="25146" y="147065"/>
                </a:lnTo>
                <a:lnTo>
                  <a:pt x="872490" y="147065"/>
                </a:lnTo>
                <a:lnTo>
                  <a:pt x="872490" y="134111"/>
                </a:lnTo>
                <a:lnTo>
                  <a:pt x="885444" y="121919"/>
                </a:lnTo>
                <a:close/>
              </a:path>
              <a:path w="1110614" h="476250" extrusionOk="0">
                <a:moveTo>
                  <a:pt x="25146" y="147065"/>
                </a:moveTo>
                <a:lnTo>
                  <a:pt x="25146" y="134111"/>
                </a:lnTo>
                <a:lnTo>
                  <a:pt x="12192" y="147065"/>
                </a:lnTo>
                <a:lnTo>
                  <a:pt x="25146" y="147065"/>
                </a:lnTo>
                <a:close/>
              </a:path>
              <a:path w="1110614" h="476250" extrusionOk="0">
                <a:moveTo>
                  <a:pt x="25146" y="329183"/>
                </a:moveTo>
                <a:lnTo>
                  <a:pt x="25146" y="147065"/>
                </a:lnTo>
                <a:lnTo>
                  <a:pt x="12192" y="147065"/>
                </a:lnTo>
                <a:lnTo>
                  <a:pt x="12192" y="329183"/>
                </a:lnTo>
                <a:lnTo>
                  <a:pt x="25146" y="329183"/>
                </a:lnTo>
                <a:close/>
              </a:path>
              <a:path w="1110614" h="476250" extrusionOk="0">
                <a:moveTo>
                  <a:pt x="898397" y="414527"/>
                </a:moveTo>
                <a:lnTo>
                  <a:pt x="898397" y="329183"/>
                </a:lnTo>
                <a:lnTo>
                  <a:pt x="12192" y="329183"/>
                </a:lnTo>
                <a:lnTo>
                  <a:pt x="25146" y="341375"/>
                </a:lnTo>
                <a:lnTo>
                  <a:pt x="25146" y="354329"/>
                </a:lnTo>
                <a:lnTo>
                  <a:pt x="872490" y="354329"/>
                </a:lnTo>
                <a:lnTo>
                  <a:pt x="872490" y="341375"/>
                </a:lnTo>
                <a:lnTo>
                  <a:pt x="885444" y="354329"/>
                </a:lnTo>
                <a:lnTo>
                  <a:pt x="885444" y="427481"/>
                </a:lnTo>
                <a:lnTo>
                  <a:pt x="898397" y="414527"/>
                </a:lnTo>
                <a:close/>
              </a:path>
              <a:path w="1110614" h="476250" extrusionOk="0">
                <a:moveTo>
                  <a:pt x="25146" y="354329"/>
                </a:moveTo>
                <a:lnTo>
                  <a:pt x="25146" y="341375"/>
                </a:lnTo>
                <a:lnTo>
                  <a:pt x="12192" y="329183"/>
                </a:lnTo>
                <a:lnTo>
                  <a:pt x="12191" y="354329"/>
                </a:lnTo>
                <a:lnTo>
                  <a:pt x="25146" y="354329"/>
                </a:lnTo>
                <a:close/>
              </a:path>
              <a:path w="1110614" h="476250" extrusionOk="0">
                <a:moveTo>
                  <a:pt x="1110234" y="237743"/>
                </a:moveTo>
                <a:lnTo>
                  <a:pt x="872490" y="0"/>
                </a:lnTo>
                <a:lnTo>
                  <a:pt x="872490" y="121919"/>
                </a:lnTo>
                <a:lnTo>
                  <a:pt x="876300" y="121919"/>
                </a:lnTo>
                <a:lnTo>
                  <a:pt x="876300" y="39623"/>
                </a:lnTo>
                <a:lnTo>
                  <a:pt x="898397" y="30479"/>
                </a:lnTo>
                <a:lnTo>
                  <a:pt x="898397" y="61721"/>
                </a:lnTo>
                <a:lnTo>
                  <a:pt x="1074801" y="238124"/>
                </a:lnTo>
                <a:lnTo>
                  <a:pt x="1083564" y="229361"/>
                </a:lnTo>
                <a:lnTo>
                  <a:pt x="1083564" y="264499"/>
                </a:lnTo>
                <a:lnTo>
                  <a:pt x="1110234" y="237743"/>
                </a:lnTo>
                <a:close/>
              </a:path>
              <a:path w="1110614" h="476250" extrusionOk="0">
                <a:moveTo>
                  <a:pt x="885444" y="147065"/>
                </a:moveTo>
                <a:lnTo>
                  <a:pt x="885444" y="121919"/>
                </a:lnTo>
                <a:lnTo>
                  <a:pt x="872490" y="134111"/>
                </a:lnTo>
                <a:lnTo>
                  <a:pt x="872490" y="147065"/>
                </a:lnTo>
                <a:lnTo>
                  <a:pt x="885444" y="147065"/>
                </a:lnTo>
                <a:close/>
              </a:path>
              <a:path w="1110614" h="476250" extrusionOk="0">
                <a:moveTo>
                  <a:pt x="885444" y="354329"/>
                </a:moveTo>
                <a:lnTo>
                  <a:pt x="872490" y="341375"/>
                </a:lnTo>
                <a:lnTo>
                  <a:pt x="872490" y="354329"/>
                </a:lnTo>
                <a:lnTo>
                  <a:pt x="885444" y="354329"/>
                </a:lnTo>
                <a:close/>
              </a:path>
              <a:path w="1110614" h="476250" extrusionOk="0">
                <a:moveTo>
                  <a:pt x="885444" y="427481"/>
                </a:moveTo>
                <a:lnTo>
                  <a:pt x="885444" y="354329"/>
                </a:lnTo>
                <a:lnTo>
                  <a:pt x="872490" y="354329"/>
                </a:lnTo>
                <a:lnTo>
                  <a:pt x="872490" y="476249"/>
                </a:lnTo>
                <a:lnTo>
                  <a:pt x="876300" y="472427"/>
                </a:lnTo>
                <a:lnTo>
                  <a:pt x="876300" y="436625"/>
                </a:lnTo>
                <a:lnTo>
                  <a:pt x="885444" y="427481"/>
                </a:lnTo>
                <a:close/>
              </a:path>
              <a:path w="1110614" h="476250" extrusionOk="0">
                <a:moveTo>
                  <a:pt x="898397" y="61721"/>
                </a:moveTo>
                <a:lnTo>
                  <a:pt x="898397" y="30479"/>
                </a:lnTo>
                <a:lnTo>
                  <a:pt x="876300" y="39623"/>
                </a:lnTo>
                <a:lnTo>
                  <a:pt x="898397" y="61721"/>
                </a:lnTo>
                <a:close/>
              </a:path>
              <a:path w="1110614" h="476250" extrusionOk="0">
                <a:moveTo>
                  <a:pt x="898397" y="147065"/>
                </a:moveTo>
                <a:lnTo>
                  <a:pt x="898397" y="61721"/>
                </a:lnTo>
                <a:lnTo>
                  <a:pt x="876300" y="39623"/>
                </a:lnTo>
                <a:lnTo>
                  <a:pt x="876300" y="121919"/>
                </a:lnTo>
                <a:lnTo>
                  <a:pt x="885444" y="121919"/>
                </a:lnTo>
                <a:lnTo>
                  <a:pt x="885444" y="147065"/>
                </a:lnTo>
                <a:lnTo>
                  <a:pt x="898397" y="147065"/>
                </a:lnTo>
                <a:close/>
              </a:path>
              <a:path w="1110614" h="476250" extrusionOk="0">
                <a:moveTo>
                  <a:pt x="1083564" y="264499"/>
                </a:moveTo>
                <a:lnTo>
                  <a:pt x="1083564" y="246887"/>
                </a:lnTo>
                <a:lnTo>
                  <a:pt x="1074801" y="238124"/>
                </a:lnTo>
                <a:lnTo>
                  <a:pt x="876300" y="436625"/>
                </a:lnTo>
                <a:lnTo>
                  <a:pt x="898397" y="445007"/>
                </a:lnTo>
                <a:lnTo>
                  <a:pt x="898397" y="450258"/>
                </a:lnTo>
                <a:lnTo>
                  <a:pt x="1083564" y="264499"/>
                </a:lnTo>
                <a:close/>
              </a:path>
              <a:path w="1110614" h="476250" extrusionOk="0">
                <a:moveTo>
                  <a:pt x="898397" y="450258"/>
                </a:moveTo>
                <a:lnTo>
                  <a:pt x="898397" y="445007"/>
                </a:lnTo>
                <a:lnTo>
                  <a:pt x="876300" y="436625"/>
                </a:lnTo>
                <a:lnTo>
                  <a:pt x="876300" y="472427"/>
                </a:lnTo>
                <a:lnTo>
                  <a:pt x="898397" y="450258"/>
                </a:lnTo>
                <a:close/>
              </a:path>
              <a:path w="1110614" h="476250" extrusionOk="0">
                <a:moveTo>
                  <a:pt x="1083564" y="246887"/>
                </a:moveTo>
                <a:lnTo>
                  <a:pt x="1083564" y="229361"/>
                </a:lnTo>
                <a:lnTo>
                  <a:pt x="1074801" y="238124"/>
                </a:lnTo>
                <a:lnTo>
                  <a:pt x="1083564" y="246887"/>
                </a:lnTo>
                <a:close/>
              </a:path>
            </a:pathLst>
          </a:custGeom>
          <a:solidFill>
            <a:srgbClr val="956F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2"/>
          <p:cNvSpPr/>
          <p:nvPr/>
        </p:nvSpPr>
        <p:spPr>
          <a:xfrm>
            <a:off x="3921252" y="5325617"/>
            <a:ext cx="3014510" cy="71704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12"/>
          <p:cNvSpPr/>
          <p:nvPr/>
        </p:nvSpPr>
        <p:spPr>
          <a:xfrm>
            <a:off x="3921252" y="6052565"/>
            <a:ext cx="3014980" cy="0"/>
          </a:xfrm>
          <a:custGeom>
            <a:avLst/>
            <a:gdLst/>
            <a:ahLst/>
            <a:cxnLst/>
            <a:rect l="l" t="t" r="r" b="b"/>
            <a:pathLst>
              <a:path w="3014979" h="120000" extrusionOk="0">
                <a:moveTo>
                  <a:pt x="0" y="0"/>
                </a:moveTo>
                <a:lnTo>
                  <a:pt x="3014471" y="0"/>
                </a:lnTo>
              </a:path>
            </a:pathLst>
          </a:custGeom>
          <a:noFill/>
          <a:ln w="198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12"/>
          <p:cNvSpPr/>
          <p:nvPr/>
        </p:nvSpPr>
        <p:spPr>
          <a:xfrm>
            <a:off x="7092695" y="5209794"/>
            <a:ext cx="864235" cy="730885"/>
          </a:xfrm>
          <a:custGeom>
            <a:avLst/>
            <a:gdLst/>
            <a:ahLst/>
            <a:cxnLst/>
            <a:rect l="l" t="t" r="r" b="b"/>
            <a:pathLst>
              <a:path w="864234" h="730885" extrusionOk="0">
                <a:moveTo>
                  <a:pt x="182880" y="730757"/>
                </a:moveTo>
                <a:lnTo>
                  <a:pt x="182880" y="365759"/>
                </a:lnTo>
                <a:lnTo>
                  <a:pt x="0" y="547877"/>
                </a:lnTo>
                <a:lnTo>
                  <a:pt x="182880" y="730757"/>
                </a:lnTo>
                <a:close/>
              </a:path>
              <a:path w="864234" h="730885" extrusionOk="0">
                <a:moveTo>
                  <a:pt x="589788" y="639317"/>
                </a:moveTo>
                <a:lnTo>
                  <a:pt x="589788" y="457199"/>
                </a:lnTo>
                <a:lnTo>
                  <a:pt x="182880" y="457199"/>
                </a:lnTo>
                <a:lnTo>
                  <a:pt x="182879" y="639317"/>
                </a:lnTo>
                <a:lnTo>
                  <a:pt x="589788" y="639317"/>
                </a:lnTo>
                <a:close/>
              </a:path>
              <a:path w="864234" h="730885" extrusionOk="0">
                <a:moveTo>
                  <a:pt x="864108" y="182879"/>
                </a:moveTo>
                <a:lnTo>
                  <a:pt x="681228" y="0"/>
                </a:lnTo>
                <a:lnTo>
                  <a:pt x="498348" y="182879"/>
                </a:lnTo>
                <a:lnTo>
                  <a:pt x="589788" y="182879"/>
                </a:lnTo>
                <a:lnTo>
                  <a:pt x="589788" y="639317"/>
                </a:lnTo>
                <a:lnTo>
                  <a:pt x="772668" y="639317"/>
                </a:lnTo>
                <a:lnTo>
                  <a:pt x="772668" y="182879"/>
                </a:lnTo>
                <a:lnTo>
                  <a:pt x="864108" y="182879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2"/>
          <p:cNvSpPr/>
          <p:nvPr/>
        </p:nvSpPr>
        <p:spPr>
          <a:xfrm>
            <a:off x="7074407" y="5191505"/>
            <a:ext cx="913130" cy="780415"/>
          </a:xfrm>
          <a:custGeom>
            <a:avLst/>
            <a:gdLst/>
            <a:ahLst/>
            <a:cxnLst/>
            <a:rect l="l" t="t" r="r" b="b"/>
            <a:pathLst>
              <a:path w="913129" h="780414" extrusionOk="0">
                <a:moveTo>
                  <a:pt x="213359" y="462533"/>
                </a:moveTo>
                <a:lnTo>
                  <a:pt x="213359" y="352805"/>
                </a:lnTo>
                <a:lnTo>
                  <a:pt x="0" y="566165"/>
                </a:lnTo>
                <a:lnTo>
                  <a:pt x="27431" y="593695"/>
                </a:lnTo>
                <a:lnTo>
                  <a:pt x="27432" y="557783"/>
                </a:lnTo>
                <a:lnTo>
                  <a:pt x="36195" y="566546"/>
                </a:lnTo>
                <a:lnTo>
                  <a:pt x="188214" y="414527"/>
                </a:lnTo>
                <a:lnTo>
                  <a:pt x="188214" y="384047"/>
                </a:lnTo>
                <a:lnTo>
                  <a:pt x="210311" y="392429"/>
                </a:lnTo>
                <a:lnTo>
                  <a:pt x="210311" y="462533"/>
                </a:lnTo>
                <a:lnTo>
                  <a:pt x="213359" y="462533"/>
                </a:lnTo>
                <a:close/>
              </a:path>
              <a:path w="913129" h="780414" extrusionOk="0">
                <a:moveTo>
                  <a:pt x="36195" y="566546"/>
                </a:moveTo>
                <a:lnTo>
                  <a:pt x="27432" y="557783"/>
                </a:lnTo>
                <a:lnTo>
                  <a:pt x="27432" y="575309"/>
                </a:lnTo>
                <a:lnTo>
                  <a:pt x="36195" y="566546"/>
                </a:lnTo>
                <a:close/>
              </a:path>
              <a:path w="913129" h="780414" extrusionOk="0">
                <a:moveTo>
                  <a:pt x="210311" y="740663"/>
                </a:moveTo>
                <a:lnTo>
                  <a:pt x="36195" y="566546"/>
                </a:lnTo>
                <a:lnTo>
                  <a:pt x="27432" y="575309"/>
                </a:lnTo>
                <a:lnTo>
                  <a:pt x="27431" y="593695"/>
                </a:lnTo>
                <a:lnTo>
                  <a:pt x="188214" y="755052"/>
                </a:lnTo>
                <a:lnTo>
                  <a:pt x="188214" y="749045"/>
                </a:lnTo>
                <a:lnTo>
                  <a:pt x="210311" y="740663"/>
                </a:lnTo>
                <a:close/>
              </a:path>
              <a:path w="913129" h="780414" extrusionOk="0">
                <a:moveTo>
                  <a:pt x="210311" y="392429"/>
                </a:moveTo>
                <a:lnTo>
                  <a:pt x="188214" y="384047"/>
                </a:lnTo>
                <a:lnTo>
                  <a:pt x="188214" y="414527"/>
                </a:lnTo>
                <a:lnTo>
                  <a:pt x="210311" y="392429"/>
                </a:lnTo>
                <a:close/>
              </a:path>
              <a:path w="913129" h="780414" extrusionOk="0">
                <a:moveTo>
                  <a:pt x="210311" y="462533"/>
                </a:moveTo>
                <a:lnTo>
                  <a:pt x="210311" y="392429"/>
                </a:lnTo>
                <a:lnTo>
                  <a:pt x="188214" y="414527"/>
                </a:lnTo>
                <a:lnTo>
                  <a:pt x="188214" y="487679"/>
                </a:lnTo>
                <a:lnTo>
                  <a:pt x="201167" y="487679"/>
                </a:lnTo>
                <a:lnTo>
                  <a:pt x="201168" y="462533"/>
                </a:lnTo>
                <a:lnTo>
                  <a:pt x="210311" y="462533"/>
                </a:lnTo>
                <a:close/>
              </a:path>
              <a:path w="913129" h="780414" extrusionOk="0">
                <a:moveTo>
                  <a:pt x="790956" y="645413"/>
                </a:moveTo>
                <a:lnTo>
                  <a:pt x="188214" y="645413"/>
                </a:lnTo>
                <a:lnTo>
                  <a:pt x="188214" y="718565"/>
                </a:lnTo>
                <a:lnTo>
                  <a:pt x="201168" y="731519"/>
                </a:lnTo>
                <a:lnTo>
                  <a:pt x="201168" y="670559"/>
                </a:lnTo>
                <a:lnTo>
                  <a:pt x="213359" y="657605"/>
                </a:lnTo>
                <a:lnTo>
                  <a:pt x="213359" y="670559"/>
                </a:lnTo>
                <a:lnTo>
                  <a:pt x="778001" y="670559"/>
                </a:lnTo>
                <a:lnTo>
                  <a:pt x="778001" y="657605"/>
                </a:lnTo>
                <a:lnTo>
                  <a:pt x="790956" y="645413"/>
                </a:lnTo>
                <a:close/>
              </a:path>
              <a:path w="913129" h="780414" extrusionOk="0">
                <a:moveTo>
                  <a:pt x="210311" y="777229"/>
                </a:moveTo>
                <a:lnTo>
                  <a:pt x="210311" y="740663"/>
                </a:lnTo>
                <a:lnTo>
                  <a:pt x="188214" y="749045"/>
                </a:lnTo>
                <a:lnTo>
                  <a:pt x="188214" y="755052"/>
                </a:lnTo>
                <a:lnTo>
                  <a:pt x="210311" y="777229"/>
                </a:lnTo>
                <a:close/>
              </a:path>
              <a:path w="913129" h="780414" extrusionOk="0">
                <a:moveTo>
                  <a:pt x="608076" y="462533"/>
                </a:moveTo>
                <a:lnTo>
                  <a:pt x="201168" y="462533"/>
                </a:lnTo>
                <a:lnTo>
                  <a:pt x="213359" y="475487"/>
                </a:lnTo>
                <a:lnTo>
                  <a:pt x="213359" y="487679"/>
                </a:lnTo>
                <a:lnTo>
                  <a:pt x="595122" y="487679"/>
                </a:lnTo>
                <a:lnTo>
                  <a:pt x="595122" y="475487"/>
                </a:lnTo>
                <a:lnTo>
                  <a:pt x="608076" y="462533"/>
                </a:lnTo>
                <a:close/>
              </a:path>
              <a:path w="913129" h="780414" extrusionOk="0">
                <a:moveTo>
                  <a:pt x="213359" y="487679"/>
                </a:moveTo>
                <a:lnTo>
                  <a:pt x="213359" y="475487"/>
                </a:lnTo>
                <a:lnTo>
                  <a:pt x="201168" y="462533"/>
                </a:lnTo>
                <a:lnTo>
                  <a:pt x="201167" y="487679"/>
                </a:lnTo>
                <a:lnTo>
                  <a:pt x="213359" y="487679"/>
                </a:lnTo>
                <a:close/>
              </a:path>
              <a:path w="913129" h="780414" extrusionOk="0">
                <a:moveTo>
                  <a:pt x="213359" y="670559"/>
                </a:moveTo>
                <a:lnTo>
                  <a:pt x="213359" y="657605"/>
                </a:lnTo>
                <a:lnTo>
                  <a:pt x="201168" y="670559"/>
                </a:lnTo>
                <a:lnTo>
                  <a:pt x="213359" y="670559"/>
                </a:lnTo>
                <a:close/>
              </a:path>
              <a:path w="913129" h="780414" extrusionOk="0">
                <a:moveTo>
                  <a:pt x="213359" y="780287"/>
                </a:moveTo>
                <a:lnTo>
                  <a:pt x="213359" y="670559"/>
                </a:lnTo>
                <a:lnTo>
                  <a:pt x="201168" y="670559"/>
                </a:lnTo>
                <a:lnTo>
                  <a:pt x="201168" y="731519"/>
                </a:lnTo>
                <a:lnTo>
                  <a:pt x="210311" y="740663"/>
                </a:lnTo>
                <a:lnTo>
                  <a:pt x="210311" y="777229"/>
                </a:lnTo>
                <a:lnTo>
                  <a:pt x="213359" y="780287"/>
                </a:lnTo>
                <a:close/>
              </a:path>
              <a:path w="913129" h="780414" extrusionOk="0">
                <a:moveTo>
                  <a:pt x="912876" y="213359"/>
                </a:moveTo>
                <a:lnTo>
                  <a:pt x="699516" y="0"/>
                </a:lnTo>
                <a:lnTo>
                  <a:pt x="486156" y="213359"/>
                </a:lnTo>
                <a:lnTo>
                  <a:pt x="516636" y="213359"/>
                </a:lnTo>
                <a:lnTo>
                  <a:pt x="516636" y="188213"/>
                </a:lnTo>
                <a:lnTo>
                  <a:pt x="547878" y="188213"/>
                </a:lnTo>
                <a:lnTo>
                  <a:pt x="690372" y="45719"/>
                </a:lnTo>
                <a:lnTo>
                  <a:pt x="690372" y="27431"/>
                </a:lnTo>
                <a:lnTo>
                  <a:pt x="708660" y="27431"/>
                </a:lnTo>
                <a:lnTo>
                  <a:pt x="708660" y="45719"/>
                </a:lnTo>
                <a:lnTo>
                  <a:pt x="851154" y="188213"/>
                </a:lnTo>
                <a:lnTo>
                  <a:pt x="882396" y="188213"/>
                </a:lnTo>
                <a:lnTo>
                  <a:pt x="882396" y="213359"/>
                </a:lnTo>
                <a:lnTo>
                  <a:pt x="912876" y="213359"/>
                </a:lnTo>
                <a:close/>
              </a:path>
              <a:path w="913129" h="780414" extrusionOk="0">
                <a:moveTo>
                  <a:pt x="547878" y="188213"/>
                </a:moveTo>
                <a:lnTo>
                  <a:pt x="516636" y="188213"/>
                </a:lnTo>
                <a:lnTo>
                  <a:pt x="525780" y="210311"/>
                </a:lnTo>
                <a:lnTo>
                  <a:pt x="547878" y="188213"/>
                </a:lnTo>
                <a:close/>
              </a:path>
              <a:path w="913129" h="780414" extrusionOk="0">
                <a:moveTo>
                  <a:pt x="621030" y="487679"/>
                </a:moveTo>
                <a:lnTo>
                  <a:pt x="621030" y="188213"/>
                </a:lnTo>
                <a:lnTo>
                  <a:pt x="547878" y="188213"/>
                </a:lnTo>
                <a:lnTo>
                  <a:pt x="525780" y="210311"/>
                </a:lnTo>
                <a:lnTo>
                  <a:pt x="516636" y="188213"/>
                </a:lnTo>
                <a:lnTo>
                  <a:pt x="516636" y="213359"/>
                </a:lnTo>
                <a:lnTo>
                  <a:pt x="595122" y="213359"/>
                </a:lnTo>
                <a:lnTo>
                  <a:pt x="595122" y="201167"/>
                </a:lnTo>
                <a:lnTo>
                  <a:pt x="608076" y="213359"/>
                </a:lnTo>
                <a:lnTo>
                  <a:pt x="608076" y="487679"/>
                </a:lnTo>
                <a:lnTo>
                  <a:pt x="621030" y="487679"/>
                </a:lnTo>
                <a:close/>
              </a:path>
              <a:path w="913129" h="780414" extrusionOk="0">
                <a:moveTo>
                  <a:pt x="608076" y="213359"/>
                </a:moveTo>
                <a:lnTo>
                  <a:pt x="595122" y="201167"/>
                </a:lnTo>
                <a:lnTo>
                  <a:pt x="595122" y="213359"/>
                </a:lnTo>
                <a:lnTo>
                  <a:pt x="608076" y="213359"/>
                </a:lnTo>
                <a:close/>
              </a:path>
              <a:path w="913129" h="780414" extrusionOk="0">
                <a:moveTo>
                  <a:pt x="608076" y="462533"/>
                </a:moveTo>
                <a:lnTo>
                  <a:pt x="608076" y="213359"/>
                </a:lnTo>
                <a:lnTo>
                  <a:pt x="595122" y="213359"/>
                </a:lnTo>
                <a:lnTo>
                  <a:pt x="595122" y="462533"/>
                </a:lnTo>
                <a:lnTo>
                  <a:pt x="608076" y="462533"/>
                </a:lnTo>
                <a:close/>
              </a:path>
              <a:path w="913129" h="780414" extrusionOk="0">
                <a:moveTo>
                  <a:pt x="608076" y="487679"/>
                </a:moveTo>
                <a:lnTo>
                  <a:pt x="608076" y="462533"/>
                </a:lnTo>
                <a:lnTo>
                  <a:pt x="595122" y="475487"/>
                </a:lnTo>
                <a:lnTo>
                  <a:pt x="595122" y="487679"/>
                </a:lnTo>
                <a:lnTo>
                  <a:pt x="608076" y="487679"/>
                </a:lnTo>
                <a:close/>
              </a:path>
              <a:path w="913129" h="780414" extrusionOk="0">
                <a:moveTo>
                  <a:pt x="708660" y="27431"/>
                </a:moveTo>
                <a:lnTo>
                  <a:pt x="690372" y="27431"/>
                </a:lnTo>
                <a:lnTo>
                  <a:pt x="699516" y="36575"/>
                </a:lnTo>
                <a:lnTo>
                  <a:pt x="708660" y="27431"/>
                </a:lnTo>
                <a:close/>
              </a:path>
              <a:path w="913129" h="780414" extrusionOk="0">
                <a:moveTo>
                  <a:pt x="699516" y="36575"/>
                </a:moveTo>
                <a:lnTo>
                  <a:pt x="690372" y="27431"/>
                </a:lnTo>
                <a:lnTo>
                  <a:pt x="690372" y="45719"/>
                </a:lnTo>
                <a:lnTo>
                  <a:pt x="699516" y="36575"/>
                </a:lnTo>
                <a:close/>
              </a:path>
              <a:path w="913129" h="780414" extrusionOk="0">
                <a:moveTo>
                  <a:pt x="708660" y="45719"/>
                </a:moveTo>
                <a:lnTo>
                  <a:pt x="708660" y="27431"/>
                </a:lnTo>
                <a:lnTo>
                  <a:pt x="699516" y="36575"/>
                </a:lnTo>
                <a:lnTo>
                  <a:pt x="708660" y="45719"/>
                </a:lnTo>
                <a:close/>
              </a:path>
              <a:path w="913129" h="780414" extrusionOk="0">
                <a:moveTo>
                  <a:pt x="882396" y="213359"/>
                </a:moveTo>
                <a:lnTo>
                  <a:pt x="882396" y="188213"/>
                </a:lnTo>
                <a:lnTo>
                  <a:pt x="873252" y="210311"/>
                </a:lnTo>
                <a:lnTo>
                  <a:pt x="851154" y="188213"/>
                </a:lnTo>
                <a:lnTo>
                  <a:pt x="778001" y="188213"/>
                </a:lnTo>
                <a:lnTo>
                  <a:pt x="778001" y="645413"/>
                </a:lnTo>
                <a:lnTo>
                  <a:pt x="790956" y="645413"/>
                </a:lnTo>
                <a:lnTo>
                  <a:pt x="790956" y="213359"/>
                </a:lnTo>
                <a:lnTo>
                  <a:pt x="803910" y="201167"/>
                </a:lnTo>
                <a:lnTo>
                  <a:pt x="803910" y="213359"/>
                </a:lnTo>
                <a:lnTo>
                  <a:pt x="882396" y="213359"/>
                </a:lnTo>
                <a:close/>
              </a:path>
              <a:path w="913129" h="780414" extrusionOk="0">
                <a:moveTo>
                  <a:pt x="803910" y="670559"/>
                </a:moveTo>
                <a:lnTo>
                  <a:pt x="803910" y="213359"/>
                </a:lnTo>
                <a:lnTo>
                  <a:pt x="790956" y="213359"/>
                </a:lnTo>
                <a:lnTo>
                  <a:pt x="790956" y="645413"/>
                </a:lnTo>
                <a:lnTo>
                  <a:pt x="778001" y="657605"/>
                </a:lnTo>
                <a:lnTo>
                  <a:pt x="778001" y="670559"/>
                </a:lnTo>
                <a:lnTo>
                  <a:pt x="803910" y="670559"/>
                </a:lnTo>
                <a:close/>
              </a:path>
              <a:path w="913129" h="780414" extrusionOk="0">
                <a:moveTo>
                  <a:pt x="803910" y="213359"/>
                </a:moveTo>
                <a:lnTo>
                  <a:pt x="803910" y="201167"/>
                </a:lnTo>
                <a:lnTo>
                  <a:pt x="790956" y="213359"/>
                </a:lnTo>
                <a:lnTo>
                  <a:pt x="803910" y="213359"/>
                </a:lnTo>
                <a:close/>
              </a:path>
              <a:path w="913129" h="780414" extrusionOk="0">
                <a:moveTo>
                  <a:pt x="882396" y="188213"/>
                </a:moveTo>
                <a:lnTo>
                  <a:pt x="851154" y="188213"/>
                </a:lnTo>
                <a:lnTo>
                  <a:pt x="873252" y="210311"/>
                </a:lnTo>
                <a:lnTo>
                  <a:pt x="882396" y="188213"/>
                </a:lnTo>
                <a:close/>
              </a:path>
            </a:pathLst>
          </a:custGeom>
          <a:solidFill>
            <a:srgbClr val="956F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12"/>
          <p:cNvSpPr txBox="1">
            <a:spLocks noGrp="1"/>
          </p:cNvSpPr>
          <p:nvPr>
            <p:ph type="sldNum" idx="12"/>
          </p:nvPr>
        </p:nvSpPr>
        <p:spPr>
          <a:xfrm>
            <a:off x="8324595" y="6498366"/>
            <a:ext cx="299084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lvl="0" indent="0" algn="l" rtl="0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333" name="Google Shape;333;p1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15875" y="6359625"/>
            <a:ext cx="525372" cy="49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1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2325" y="6421150"/>
            <a:ext cx="1892325" cy="344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725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3"/>
          <p:cNvSpPr txBox="1">
            <a:spLocks noGrp="1"/>
          </p:cNvSpPr>
          <p:nvPr>
            <p:ph type="title"/>
          </p:nvPr>
        </p:nvSpPr>
        <p:spPr>
          <a:xfrm>
            <a:off x="536701" y="268478"/>
            <a:ext cx="6739255" cy="665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Bayes Formula Revisited (Cont.)</a:t>
            </a:r>
            <a:endParaRPr/>
          </a:p>
        </p:txBody>
      </p:sp>
      <p:sp>
        <p:nvSpPr>
          <p:cNvPr id="340" name="Google Shape;340;p13"/>
          <p:cNvSpPr/>
          <p:nvPr/>
        </p:nvSpPr>
        <p:spPr>
          <a:xfrm>
            <a:off x="624840" y="1751838"/>
            <a:ext cx="7280579" cy="71704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13"/>
          <p:cNvSpPr/>
          <p:nvPr/>
        </p:nvSpPr>
        <p:spPr>
          <a:xfrm>
            <a:off x="1572005" y="3271266"/>
            <a:ext cx="5775934" cy="30784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13"/>
          <p:cNvSpPr/>
          <p:nvPr/>
        </p:nvSpPr>
        <p:spPr>
          <a:xfrm>
            <a:off x="1436369" y="3551682"/>
            <a:ext cx="0" cy="102235"/>
          </a:xfrm>
          <a:custGeom>
            <a:avLst/>
            <a:gdLst/>
            <a:ahLst/>
            <a:cxnLst/>
            <a:rect l="l" t="t" r="r" b="b"/>
            <a:pathLst>
              <a:path w="120000" h="102235" extrusionOk="0">
                <a:moveTo>
                  <a:pt x="0" y="0"/>
                </a:moveTo>
                <a:lnTo>
                  <a:pt x="0" y="102108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3"/>
          <p:cNvSpPr/>
          <p:nvPr/>
        </p:nvSpPr>
        <p:spPr>
          <a:xfrm>
            <a:off x="1448435" y="3551682"/>
            <a:ext cx="0" cy="102235"/>
          </a:xfrm>
          <a:custGeom>
            <a:avLst/>
            <a:gdLst/>
            <a:ahLst/>
            <a:cxnLst/>
            <a:rect l="l" t="t" r="r" b="b"/>
            <a:pathLst>
              <a:path w="120000" h="102235" extrusionOk="0">
                <a:moveTo>
                  <a:pt x="0" y="0"/>
                </a:moveTo>
                <a:lnTo>
                  <a:pt x="0" y="102108"/>
                </a:lnTo>
              </a:path>
            </a:pathLst>
          </a:custGeom>
          <a:noFill/>
          <a:ln w="114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13"/>
          <p:cNvSpPr/>
          <p:nvPr/>
        </p:nvSpPr>
        <p:spPr>
          <a:xfrm>
            <a:off x="1454150" y="3640835"/>
            <a:ext cx="80010" cy="25400"/>
          </a:xfrm>
          <a:custGeom>
            <a:avLst/>
            <a:gdLst/>
            <a:ahLst/>
            <a:cxnLst/>
            <a:rect l="l" t="t" r="r" b="b"/>
            <a:pathLst>
              <a:path w="80009" h="25400" extrusionOk="0">
                <a:moveTo>
                  <a:pt x="0" y="0"/>
                </a:moveTo>
                <a:lnTo>
                  <a:pt x="0" y="25145"/>
                </a:lnTo>
                <a:lnTo>
                  <a:pt x="80010" y="25145"/>
                </a:lnTo>
                <a:lnTo>
                  <a:pt x="8001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13"/>
          <p:cNvSpPr/>
          <p:nvPr/>
        </p:nvSpPr>
        <p:spPr>
          <a:xfrm>
            <a:off x="1442085" y="3374135"/>
            <a:ext cx="0" cy="101600"/>
          </a:xfrm>
          <a:custGeom>
            <a:avLst/>
            <a:gdLst/>
            <a:ahLst/>
            <a:cxnLst/>
            <a:rect l="l" t="t" r="r" b="b"/>
            <a:pathLst>
              <a:path w="120000" h="101600" extrusionOk="0">
                <a:moveTo>
                  <a:pt x="0" y="0"/>
                </a:moveTo>
                <a:lnTo>
                  <a:pt x="0" y="101345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13"/>
          <p:cNvSpPr/>
          <p:nvPr/>
        </p:nvSpPr>
        <p:spPr>
          <a:xfrm>
            <a:off x="1442085" y="3196589"/>
            <a:ext cx="0" cy="101600"/>
          </a:xfrm>
          <a:custGeom>
            <a:avLst/>
            <a:gdLst/>
            <a:ahLst/>
            <a:cxnLst/>
            <a:rect l="l" t="t" r="r" b="b"/>
            <a:pathLst>
              <a:path w="120000" h="101600" extrusionOk="0">
                <a:moveTo>
                  <a:pt x="0" y="0"/>
                </a:moveTo>
                <a:lnTo>
                  <a:pt x="0" y="101345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13"/>
          <p:cNvSpPr/>
          <p:nvPr/>
        </p:nvSpPr>
        <p:spPr>
          <a:xfrm>
            <a:off x="1488186" y="3166491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 h="120000" extrusionOk="0">
                <a:moveTo>
                  <a:pt x="0" y="0"/>
                </a:moveTo>
                <a:lnTo>
                  <a:pt x="102107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13"/>
          <p:cNvSpPr/>
          <p:nvPr/>
        </p:nvSpPr>
        <p:spPr>
          <a:xfrm>
            <a:off x="1666494" y="316649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5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3"/>
          <p:cNvSpPr/>
          <p:nvPr/>
        </p:nvSpPr>
        <p:spPr>
          <a:xfrm>
            <a:off x="1844039" y="316649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5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13"/>
          <p:cNvSpPr/>
          <p:nvPr/>
        </p:nvSpPr>
        <p:spPr>
          <a:xfrm>
            <a:off x="2021585" y="3166491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120000" extrusionOk="0">
                <a:moveTo>
                  <a:pt x="0" y="0"/>
                </a:moveTo>
                <a:lnTo>
                  <a:pt x="102107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3"/>
          <p:cNvSpPr/>
          <p:nvPr/>
        </p:nvSpPr>
        <p:spPr>
          <a:xfrm>
            <a:off x="2199894" y="316649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5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3"/>
          <p:cNvSpPr/>
          <p:nvPr/>
        </p:nvSpPr>
        <p:spPr>
          <a:xfrm>
            <a:off x="2377439" y="316649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5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13"/>
          <p:cNvSpPr/>
          <p:nvPr/>
        </p:nvSpPr>
        <p:spPr>
          <a:xfrm>
            <a:off x="2554985" y="3166491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120000" extrusionOk="0">
                <a:moveTo>
                  <a:pt x="0" y="0"/>
                </a:moveTo>
                <a:lnTo>
                  <a:pt x="102107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13"/>
          <p:cNvSpPr/>
          <p:nvPr/>
        </p:nvSpPr>
        <p:spPr>
          <a:xfrm>
            <a:off x="2733294" y="316649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5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13"/>
          <p:cNvSpPr/>
          <p:nvPr/>
        </p:nvSpPr>
        <p:spPr>
          <a:xfrm>
            <a:off x="2910839" y="316649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5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13"/>
          <p:cNvSpPr/>
          <p:nvPr/>
        </p:nvSpPr>
        <p:spPr>
          <a:xfrm>
            <a:off x="3088385" y="3166491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120000" extrusionOk="0">
                <a:moveTo>
                  <a:pt x="0" y="0"/>
                </a:moveTo>
                <a:lnTo>
                  <a:pt x="102107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13"/>
          <p:cNvSpPr/>
          <p:nvPr/>
        </p:nvSpPr>
        <p:spPr>
          <a:xfrm>
            <a:off x="3266694" y="316649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6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13"/>
          <p:cNvSpPr/>
          <p:nvPr/>
        </p:nvSpPr>
        <p:spPr>
          <a:xfrm>
            <a:off x="3444240" y="316649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6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13"/>
          <p:cNvSpPr/>
          <p:nvPr/>
        </p:nvSpPr>
        <p:spPr>
          <a:xfrm>
            <a:off x="3621785" y="3166491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120000" extrusionOk="0">
                <a:moveTo>
                  <a:pt x="0" y="0"/>
                </a:moveTo>
                <a:lnTo>
                  <a:pt x="102108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13"/>
          <p:cNvSpPr/>
          <p:nvPr/>
        </p:nvSpPr>
        <p:spPr>
          <a:xfrm>
            <a:off x="3800094" y="316649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6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13"/>
          <p:cNvSpPr/>
          <p:nvPr/>
        </p:nvSpPr>
        <p:spPr>
          <a:xfrm>
            <a:off x="3977640" y="316649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6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13"/>
          <p:cNvSpPr/>
          <p:nvPr/>
        </p:nvSpPr>
        <p:spPr>
          <a:xfrm>
            <a:off x="4155185" y="3166491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120000" extrusionOk="0">
                <a:moveTo>
                  <a:pt x="0" y="0"/>
                </a:moveTo>
                <a:lnTo>
                  <a:pt x="102108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13"/>
          <p:cNvSpPr/>
          <p:nvPr/>
        </p:nvSpPr>
        <p:spPr>
          <a:xfrm>
            <a:off x="4333494" y="316649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6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13"/>
          <p:cNvSpPr/>
          <p:nvPr/>
        </p:nvSpPr>
        <p:spPr>
          <a:xfrm>
            <a:off x="4511040" y="316649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6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13"/>
          <p:cNvSpPr/>
          <p:nvPr/>
        </p:nvSpPr>
        <p:spPr>
          <a:xfrm>
            <a:off x="4688585" y="3166491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120000" extrusionOk="0">
                <a:moveTo>
                  <a:pt x="0" y="0"/>
                </a:moveTo>
                <a:lnTo>
                  <a:pt x="102108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13"/>
          <p:cNvSpPr/>
          <p:nvPr/>
        </p:nvSpPr>
        <p:spPr>
          <a:xfrm>
            <a:off x="4866894" y="316649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6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13"/>
          <p:cNvSpPr/>
          <p:nvPr/>
        </p:nvSpPr>
        <p:spPr>
          <a:xfrm>
            <a:off x="5044440" y="316649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6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13"/>
          <p:cNvSpPr/>
          <p:nvPr/>
        </p:nvSpPr>
        <p:spPr>
          <a:xfrm>
            <a:off x="5221985" y="3166491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120000" extrusionOk="0">
                <a:moveTo>
                  <a:pt x="0" y="0"/>
                </a:moveTo>
                <a:lnTo>
                  <a:pt x="102108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13"/>
          <p:cNvSpPr/>
          <p:nvPr/>
        </p:nvSpPr>
        <p:spPr>
          <a:xfrm>
            <a:off x="5400294" y="316649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6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13"/>
          <p:cNvSpPr/>
          <p:nvPr/>
        </p:nvSpPr>
        <p:spPr>
          <a:xfrm>
            <a:off x="5577840" y="316649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6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13"/>
          <p:cNvSpPr/>
          <p:nvPr/>
        </p:nvSpPr>
        <p:spPr>
          <a:xfrm>
            <a:off x="5755385" y="3166491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120000" extrusionOk="0">
                <a:moveTo>
                  <a:pt x="0" y="0"/>
                </a:moveTo>
                <a:lnTo>
                  <a:pt x="102108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13"/>
          <p:cNvSpPr/>
          <p:nvPr/>
        </p:nvSpPr>
        <p:spPr>
          <a:xfrm>
            <a:off x="5933694" y="316649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6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13"/>
          <p:cNvSpPr/>
          <p:nvPr/>
        </p:nvSpPr>
        <p:spPr>
          <a:xfrm>
            <a:off x="6111240" y="316649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6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13"/>
          <p:cNvSpPr/>
          <p:nvPr/>
        </p:nvSpPr>
        <p:spPr>
          <a:xfrm>
            <a:off x="6288785" y="3166491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120000" extrusionOk="0">
                <a:moveTo>
                  <a:pt x="0" y="0"/>
                </a:moveTo>
                <a:lnTo>
                  <a:pt x="102108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13"/>
          <p:cNvSpPr/>
          <p:nvPr/>
        </p:nvSpPr>
        <p:spPr>
          <a:xfrm>
            <a:off x="6467094" y="316649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6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13"/>
          <p:cNvSpPr/>
          <p:nvPr/>
        </p:nvSpPr>
        <p:spPr>
          <a:xfrm>
            <a:off x="6644640" y="316649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6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13"/>
          <p:cNvSpPr/>
          <p:nvPr/>
        </p:nvSpPr>
        <p:spPr>
          <a:xfrm>
            <a:off x="6822185" y="3166491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 h="120000" extrusionOk="0">
                <a:moveTo>
                  <a:pt x="0" y="0"/>
                </a:moveTo>
                <a:lnTo>
                  <a:pt x="102107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13"/>
          <p:cNvSpPr/>
          <p:nvPr/>
        </p:nvSpPr>
        <p:spPr>
          <a:xfrm>
            <a:off x="7000493" y="316649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6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13"/>
          <p:cNvSpPr/>
          <p:nvPr/>
        </p:nvSpPr>
        <p:spPr>
          <a:xfrm>
            <a:off x="7178040" y="316649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6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13"/>
          <p:cNvSpPr/>
          <p:nvPr/>
        </p:nvSpPr>
        <p:spPr>
          <a:xfrm>
            <a:off x="7355585" y="3166491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 h="120000" extrusionOk="0">
                <a:moveTo>
                  <a:pt x="0" y="0"/>
                </a:moveTo>
                <a:lnTo>
                  <a:pt x="102107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13"/>
          <p:cNvSpPr/>
          <p:nvPr/>
        </p:nvSpPr>
        <p:spPr>
          <a:xfrm>
            <a:off x="7490841" y="3209544"/>
            <a:ext cx="0" cy="101600"/>
          </a:xfrm>
          <a:custGeom>
            <a:avLst/>
            <a:gdLst/>
            <a:ahLst/>
            <a:cxnLst/>
            <a:rect l="l" t="t" r="r" b="b"/>
            <a:pathLst>
              <a:path w="120000" h="101600" extrusionOk="0">
                <a:moveTo>
                  <a:pt x="0" y="0"/>
                </a:moveTo>
                <a:lnTo>
                  <a:pt x="0" y="101345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13"/>
          <p:cNvSpPr/>
          <p:nvPr/>
        </p:nvSpPr>
        <p:spPr>
          <a:xfrm>
            <a:off x="7490841" y="3387089"/>
            <a:ext cx="0" cy="101600"/>
          </a:xfrm>
          <a:custGeom>
            <a:avLst/>
            <a:gdLst/>
            <a:ahLst/>
            <a:cxnLst/>
            <a:rect l="l" t="t" r="r" b="b"/>
            <a:pathLst>
              <a:path w="120000" h="101600" extrusionOk="0">
                <a:moveTo>
                  <a:pt x="0" y="0"/>
                </a:moveTo>
                <a:lnTo>
                  <a:pt x="0" y="101346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13"/>
          <p:cNvSpPr/>
          <p:nvPr/>
        </p:nvSpPr>
        <p:spPr>
          <a:xfrm>
            <a:off x="7484109" y="3564635"/>
            <a:ext cx="0" cy="101600"/>
          </a:xfrm>
          <a:custGeom>
            <a:avLst/>
            <a:gdLst/>
            <a:ahLst/>
            <a:cxnLst/>
            <a:rect l="l" t="t" r="r" b="b"/>
            <a:pathLst>
              <a:path w="120000" h="101600" extrusionOk="0">
                <a:moveTo>
                  <a:pt x="0" y="0"/>
                </a:moveTo>
                <a:lnTo>
                  <a:pt x="0" y="10134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13"/>
          <p:cNvSpPr/>
          <p:nvPr/>
        </p:nvSpPr>
        <p:spPr>
          <a:xfrm>
            <a:off x="7494269" y="3564635"/>
            <a:ext cx="0" cy="101600"/>
          </a:xfrm>
          <a:custGeom>
            <a:avLst/>
            <a:gdLst/>
            <a:ahLst/>
            <a:cxnLst/>
            <a:rect l="l" t="t" r="r" b="b"/>
            <a:pathLst>
              <a:path w="120000" h="101600" extrusionOk="0">
                <a:moveTo>
                  <a:pt x="0" y="0"/>
                </a:moveTo>
                <a:lnTo>
                  <a:pt x="0" y="101346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13"/>
          <p:cNvSpPr/>
          <p:nvPr/>
        </p:nvSpPr>
        <p:spPr>
          <a:xfrm>
            <a:off x="7500619" y="3564635"/>
            <a:ext cx="0" cy="99060"/>
          </a:xfrm>
          <a:custGeom>
            <a:avLst/>
            <a:gdLst/>
            <a:ahLst/>
            <a:cxnLst/>
            <a:rect l="l" t="t" r="r" b="b"/>
            <a:pathLst>
              <a:path w="120000" h="99060" extrusionOk="0">
                <a:moveTo>
                  <a:pt x="0" y="0"/>
                </a:moveTo>
                <a:lnTo>
                  <a:pt x="0" y="98805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13"/>
          <p:cNvSpPr/>
          <p:nvPr/>
        </p:nvSpPr>
        <p:spPr>
          <a:xfrm>
            <a:off x="7299959" y="3653408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 h="120000" extrusionOk="0">
                <a:moveTo>
                  <a:pt x="0" y="0"/>
                </a:moveTo>
                <a:lnTo>
                  <a:pt x="102107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13"/>
          <p:cNvSpPr/>
          <p:nvPr/>
        </p:nvSpPr>
        <p:spPr>
          <a:xfrm>
            <a:off x="7122414" y="3653408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6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13"/>
          <p:cNvSpPr/>
          <p:nvPr/>
        </p:nvSpPr>
        <p:spPr>
          <a:xfrm>
            <a:off x="6944868" y="3653408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6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13"/>
          <p:cNvSpPr/>
          <p:nvPr/>
        </p:nvSpPr>
        <p:spPr>
          <a:xfrm>
            <a:off x="6766559" y="3653408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 h="120000" extrusionOk="0">
                <a:moveTo>
                  <a:pt x="0" y="0"/>
                </a:moveTo>
                <a:lnTo>
                  <a:pt x="102107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13"/>
          <p:cNvSpPr/>
          <p:nvPr/>
        </p:nvSpPr>
        <p:spPr>
          <a:xfrm>
            <a:off x="6589014" y="3653408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6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13"/>
          <p:cNvSpPr/>
          <p:nvPr/>
        </p:nvSpPr>
        <p:spPr>
          <a:xfrm>
            <a:off x="6411467" y="3653408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6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13"/>
          <p:cNvSpPr/>
          <p:nvPr/>
        </p:nvSpPr>
        <p:spPr>
          <a:xfrm>
            <a:off x="6233159" y="3653408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120000" extrusionOk="0">
                <a:moveTo>
                  <a:pt x="0" y="0"/>
                </a:moveTo>
                <a:lnTo>
                  <a:pt x="102108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13"/>
          <p:cNvSpPr/>
          <p:nvPr/>
        </p:nvSpPr>
        <p:spPr>
          <a:xfrm>
            <a:off x="6055614" y="3653408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6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13"/>
          <p:cNvSpPr/>
          <p:nvPr/>
        </p:nvSpPr>
        <p:spPr>
          <a:xfrm>
            <a:off x="5878067" y="3653408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6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13"/>
          <p:cNvSpPr/>
          <p:nvPr/>
        </p:nvSpPr>
        <p:spPr>
          <a:xfrm>
            <a:off x="5699759" y="3653408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120000" extrusionOk="0">
                <a:moveTo>
                  <a:pt x="0" y="0"/>
                </a:moveTo>
                <a:lnTo>
                  <a:pt x="102108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13"/>
          <p:cNvSpPr/>
          <p:nvPr/>
        </p:nvSpPr>
        <p:spPr>
          <a:xfrm>
            <a:off x="5522214" y="3653408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6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13"/>
          <p:cNvSpPr/>
          <p:nvPr/>
        </p:nvSpPr>
        <p:spPr>
          <a:xfrm>
            <a:off x="5344667" y="3653408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6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13"/>
          <p:cNvSpPr/>
          <p:nvPr/>
        </p:nvSpPr>
        <p:spPr>
          <a:xfrm>
            <a:off x="5166359" y="3653408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120000" extrusionOk="0">
                <a:moveTo>
                  <a:pt x="0" y="0"/>
                </a:moveTo>
                <a:lnTo>
                  <a:pt x="102108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13"/>
          <p:cNvSpPr/>
          <p:nvPr/>
        </p:nvSpPr>
        <p:spPr>
          <a:xfrm>
            <a:off x="4988814" y="3653408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6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13"/>
          <p:cNvSpPr/>
          <p:nvPr/>
        </p:nvSpPr>
        <p:spPr>
          <a:xfrm>
            <a:off x="4811267" y="3653408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6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13"/>
          <p:cNvSpPr/>
          <p:nvPr/>
        </p:nvSpPr>
        <p:spPr>
          <a:xfrm>
            <a:off x="4632959" y="3653408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120000" extrusionOk="0">
                <a:moveTo>
                  <a:pt x="0" y="0"/>
                </a:moveTo>
                <a:lnTo>
                  <a:pt x="102108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13"/>
          <p:cNvSpPr/>
          <p:nvPr/>
        </p:nvSpPr>
        <p:spPr>
          <a:xfrm>
            <a:off x="4455414" y="3653408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6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13"/>
          <p:cNvSpPr/>
          <p:nvPr/>
        </p:nvSpPr>
        <p:spPr>
          <a:xfrm>
            <a:off x="4277867" y="3653408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6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13"/>
          <p:cNvSpPr/>
          <p:nvPr/>
        </p:nvSpPr>
        <p:spPr>
          <a:xfrm>
            <a:off x="4099559" y="3653408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120000" extrusionOk="0">
                <a:moveTo>
                  <a:pt x="0" y="0"/>
                </a:moveTo>
                <a:lnTo>
                  <a:pt x="102108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13"/>
          <p:cNvSpPr/>
          <p:nvPr/>
        </p:nvSpPr>
        <p:spPr>
          <a:xfrm>
            <a:off x="3922014" y="3653408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6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13"/>
          <p:cNvSpPr/>
          <p:nvPr/>
        </p:nvSpPr>
        <p:spPr>
          <a:xfrm>
            <a:off x="3744467" y="3653408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6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13"/>
          <p:cNvSpPr/>
          <p:nvPr/>
        </p:nvSpPr>
        <p:spPr>
          <a:xfrm>
            <a:off x="3566159" y="3653408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120000" extrusionOk="0">
                <a:moveTo>
                  <a:pt x="0" y="0"/>
                </a:moveTo>
                <a:lnTo>
                  <a:pt x="102108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13"/>
          <p:cNvSpPr/>
          <p:nvPr/>
        </p:nvSpPr>
        <p:spPr>
          <a:xfrm>
            <a:off x="3388614" y="3653408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6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13"/>
          <p:cNvSpPr/>
          <p:nvPr/>
        </p:nvSpPr>
        <p:spPr>
          <a:xfrm>
            <a:off x="3211067" y="3653408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5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13"/>
          <p:cNvSpPr/>
          <p:nvPr/>
        </p:nvSpPr>
        <p:spPr>
          <a:xfrm>
            <a:off x="3032760" y="3653408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120000" extrusionOk="0">
                <a:moveTo>
                  <a:pt x="0" y="0"/>
                </a:moveTo>
                <a:lnTo>
                  <a:pt x="102107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13"/>
          <p:cNvSpPr/>
          <p:nvPr/>
        </p:nvSpPr>
        <p:spPr>
          <a:xfrm>
            <a:off x="2855214" y="3653408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5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13"/>
          <p:cNvSpPr/>
          <p:nvPr/>
        </p:nvSpPr>
        <p:spPr>
          <a:xfrm>
            <a:off x="2677667" y="3653408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5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13"/>
          <p:cNvSpPr/>
          <p:nvPr/>
        </p:nvSpPr>
        <p:spPr>
          <a:xfrm>
            <a:off x="2499360" y="3653408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120000" extrusionOk="0">
                <a:moveTo>
                  <a:pt x="0" y="0"/>
                </a:moveTo>
                <a:lnTo>
                  <a:pt x="102107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13"/>
          <p:cNvSpPr/>
          <p:nvPr/>
        </p:nvSpPr>
        <p:spPr>
          <a:xfrm>
            <a:off x="2321814" y="3653408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5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13"/>
          <p:cNvSpPr/>
          <p:nvPr/>
        </p:nvSpPr>
        <p:spPr>
          <a:xfrm>
            <a:off x="2144267" y="3653408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5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13"/>
          <p:cNvSpPr/>
          <p:nvPr/>
        </p:nvSpPr>
        <p:spPr>
          <a:xfrm>
            <a:off x="1965960" y="3653408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120000" extrusionOk="0">
                <a:moveTo>
                  <a:pt x="0" y="0"/>
                </a:moveTo>
                <a:lnTo>
                  <a:pt x="102107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13"/>
          <p:cNvSpPr/>
          <p:nvPr/>
        </p:nvSpPr>
        <p:spPr>
          <a:xfrm>
            <a:off x="1788414" y="3653408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5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13"/>
          <p:cNvSpPr/>
          <p:nvPr/>
        </p:nvSpPr>
        <p:spPr>
          <a:xfrm>
            <a:off x="1610867" y="3653408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6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13"/>
          <p:cNvSpPr/>
          <p:nvPr/>
        </p:nvSpPr>
        <p:spPr>
          <a:xfrm>
            <a:off x="2431542" y="3915917"/>
            <a:ext cx="673760" cy="28803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13"/>
          <p:cNvSpPr/>
          <p:nvPr/>
        </p:nvSpPr>
        <p:spPr>
          <a:xfrm>
            <a:off x="3808476" y="3919728"/>
            <a:ext cx="850519" cy="288036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13"/>
          <p:cNvSpPr/>
          <p:nvPr/>
        </p:nvSpPr>
        <p:spPr>
          <a:xfrm>
            <a:off x="2425445" y="4381500"/>
            <a:ext cx="493356" cy="275843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13"/>
          <p:cNvSpPr/>
          <p:nvPr/>
        </p:nvSpPr>
        <p:spPr>
          <a:xfrm>
            <a:off x="2334767" y="5667755"/>
            <a:ext cx="5526925" cy="84963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13"/>
          <p:cNvSpPr txBox="1"/>
          <p:nvPr/>
        </p:nvSpPr>
        <p:spPr>
          <a:xfrm>
            <a:off x="546608" y="2562860"/>
            <a:ext cx="8214900" cy="29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00CC"/>
                </a:solidFill>
                <a:latin typeface="Constantia"/>
                <a:ea typeface="Constantia"/>
                <a:cs typeface="Constantia"/>
                <a:sym typeface="Constantia"/>
              </a:rPr>
              <a:t>Bayes Decision Rule</a:t>
            </a:r>
            <a:endParaRPr sz="280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endParaRPr sz="2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60650" marR="0" lvl="0" indent="-11734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🞐"/>
            </a:pPr>
            <a:r>
              <a:rPr lang="en-US" sz="240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and          	 are </a:t>
            </a:r>
            <a:r>
              <a:rPr lang="en-US" sz="2400" dirty="0">
                <a:solidFill>
                  <a:srgbClr val="C00000"/>
                </a:solidFill>
                <a:latin typeface="Constantia"/>
                <a:ea typeface="Constantia"/>
                <a:cs typeface="Constantia"/>
                <a:sym typeface="Constantia"/>
              </a:rPr>
              <a:t>assumed to be known</a:t>
            </a:r>
            <a:endParaRPr sz="240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1829435" marR="5080" lvl="0" indent="-342900" algn="l" rtl="0">
              <a:lnSpc>
                <a:spcPct val="12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🞐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</a:t>
            </a:r>
            <a:r>
              <a:rPr lang="en-US" sz="240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is </a:t>
            </a:r>
            <a:r>
              <a:rPr lang="en-US" sz="2400" dirty="0">
                <a:solidFill>
                  <a:srgbClr val="C00000"/>
                </a:solidFill>
                <a:latin typeface="Constantia"/>
                <a:ea typeface="Constantia"/>
                <a:cs typeface="Constantia"/>
                <a:sym typeface="Constantia"/>
              </a:rPr>
              <a:t>irrelevant </a:t>
            </a:r>
            <a:r>
              <a:rPr lang="en-US" sz="240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for Bayesian decision (serving  as a normalization factor, not related to any state  of nature)</a:t>
            </a:r>
            <a:endParaRPr sz="240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254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4"/>
          <p:cNvSpPr txBox="1">
            <a:spLocks noGrp="1"/>
          </p:cNvSpPr>
          <p:nvPr>
            <p:ph type="title"/>
          </p:nvPr>
        </p:nvSpPr>
        <p:spPr>
          <a:xfrm>
            <a:off x="536701" y="268478"/>
            <a:ext cx="6739255" cy="665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Bayes Formula Revisited (Cont.)</a:t>
            </a:r>
            <a:endParaRPr/>
          </a:p>
        </p:txBody>
      </p:sp>
      <p:sp>
        <p:nvSpPr>
          <p:cNvPr id="435" name="Google Shape;435;p14"/>
          <p:cNvSpPr/>
          <p:nvPr/>
        </p:nvSpPr>
        <p:spPr>
          <a:xfrm>
            <a:off x="636269" y="3211829"/>
            <a:ext cx="4086377" cy="55702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14"/>
          <p:cNvSpPr/>
          <p:nvPr/>
        </p:nvSpPr>
        <p:spPr>
          <a:xfrm>
            <a:off x="7664957" y="3595877"/>
            <a:ext cx="906970" cy="28803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14"/>
          <p:cNvSpPr/>
          <p:nvPr/>
        </p:nvSpPr>
        <p:spPr>
          <a:xfrm>
            <a:off x="5004053" y="3276600"/>
            <a:ext cx="1080770" cy="414655"/>
          </a:xfrm>
          <a:custGeom>
            <a:avLst/>
            <a:gdLst/>
            <a:ahLst/>
            <a:cxnLst/>
            <a:rect l="l" t="t" r="r" b="b"/>
            <a:pathLst>
              <a:path w="1080770" h="414655" extrusionOk="0">
                <a:moveTo>
                  <a:pt x="873252" y="310896"/>
                </a:moveTo>
                <a:lnTo>
                  <a:pt x="873252" y="103632"/>
                </a:lnTo>
                <a:lnTo>
                  <a:pt x="0" y="103632"/>
                </a:lnTo>
                <a:lnTo>
                  <a:pt x="0" y="310896"/>
                </a:lnTo>
                <a:lnTo>
                  <a:pt x="873252" y="310896"/>
                </a:lnTo>
                <a:close/>
              </a:path>
              <a:path w="1080770" h="414655" extrusionOk="0">
                <a:moveTo>
                  <a:pt x="1080516" y="207264"/>
                </a:moveTo>
                <a:lnTo>
                  <a:pt x="873252" y="0"/>
                </a:lnTo>
                <a:lnTo>
                  <a:pt x="873252" y="414528"/>
                </a:lnTo>
                <a:lnTo>
                  <a:pt x="1080516" y="207264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14"/>
          <p:cNvSpPr/>
          <p:nvPr/>
        </p:nvSpPr>
        <p:spPr>
          <a:xfrm>
            <a:off x="4991861" y="3246120"/>
            <a:ext cx="1111250" cy="475615"/>
          </a:xfrm>
          <a:custGeom>
            <a:avLst/>
            <a:gdLst/>
            <a:ahLst/>
            <a:cxnLst/>
            <a:rect l="l" t="t" r="r" b="b"/>
            <a:pathLst>
              <a:path w="1111250" h="475614" extrusionOk="0">
                <a:moveTo>
                  <a:pt x="885444" y="121158"/>
                </a:moveTo>
                <a:lnTo>
                  <a:pt x="0" y="121158"/>
                </a:lnTo>
                <a:lnTo>
                  <a:pt x="0" y="354330"/>
                </a:lnTo>
                <a:lnTo>
                  <a:pt x="12191" y="354330"/>
                </a:lnTo>
                <a:lnTo>
                  <a:pt x="12192" y="147066"/>
                </a:lnTo>
                <a:lnTo>
                  <a:pt x="25146" y="134112"/>
                </a:lnTo>
                <a:lnTo>
                  <a:pt x="25146" y="147066"/>
                </a:lnTo>
                <a:lnTo>
                  <a:pt x="872490" y="147066"/>
                </a:lnTo>
                <a:lnTo>
                  <a:pt x="872490" y="134112"/>
                </a:lnTo>
                <a:lnTo>
                  <a:pt x="885444" y="121158"/>
                </a:lnTo>
                <a:close/>
              </a:path>
              <a:path w="1111250" h="475614" extrusionOk="0">
                <a:moveTo>
                  <a:pt x="25146" y="147066"/>
                </a:moveTo>
                <a:lnTo>
                  <a:pt x="25146" y="134112"/>
                </a:lnTo>
                <a:lnTo>
                  <a:pt x="12192" y="147066"/>
                </a:lnTo>
                <a:lnTo>
                  <a:pt x="25146" y="147066"/>
                </a:lnTo>
                <a:close/>
              </a:path>
              <a:path w="1111250" h="475614" extrusionOk="0">
                <a:moveTo>
                  <a:pt x="25146" y="328422"/>
                </a:moveTo>
                <a:lnTo>
                  <a:pt x="25146" y="147066"/>
                </a:lnTo>
                <a:lnTo>
                  <a:pt x="12192" y="147066"/>
                </a:lnTo>
                <a:lnTo>
                  <a:pt x="12192" y="328422"/>
                </a:lnTo>
                <a:lnTo>
                  <a:pt x="25146" y="328422"/>
                </a:lnTo>
                <a:close/>
              </a:path>
              <a:path w="1111250" h="475614" extrusionOk="0">
                <a:moveTo>
                  <a:pt x="898397" y="413766"/>
                </a:moveTo>
                <a:lnTo>
                  <a:pt x="898397" y="328422"/>
                </a:lnTo>
                <a:lnTo>
                  <a:pt x="12192" y="328422"/>
                </a:lnTo>
                <a:lnTo>
                  <a:pt x="25146" y="341376"/>
                </a:lnTo>
                <a:lnTo>
                  <a:pt x="25146" y="354330"/>
                </a:lnTo>
                <a:lnTo>
                  <a:pt x="872490" y="354330"/>
                </a:lnTo>
                <a:lnTo>
                  <a:pt x="872490" y="341376"/>
                </a:lnTo>
                <a:lnTo>
                  <a:pt x="885444" y="354330"/>
                </a:lnTo>
                <a:lnTo>
                  <a:pt x="885444" y="426720"/>
                </a:lnTo>
                <a:lnTo>
                  <a:pt x="898397" y="413766"/>
                </a:lnTo>
                <a:close/>
              </a:path>
              <a:path w="1111250" h="475614" extrusionOk="0">
                <a:moveTo>
                  <a:pt x="25146" y="354330"/>
                </a:moveTo>
                <a:lnTo>
                  <a:pt x="25146" y="341376"/>
                </a:lnTo>
                <a:lnTo>
                  <a:pt x="12192" y="328422"/>
                </a:lnTo>
                <a:lnTo>
                  <a:pt x="12191" y="354330"/>
                </a:lnTo>
                <a:lnTo>
                  <a:pt x="25146" y="354330"/>
                </a:lnTo>
                <a:close/>
              </a:path>
              <a:path w="1111250" h="475614" extrusionOk="0">
                <a:moveTo>
                  <a:pt x="1110996" y="237744"/>
                </a:moveTo>
                <a:lnTo>
                  <a:pt x="872490" y="0"/>
                </a:lnTo>
                <a:lnTo>
                  <a:pt x="872490" y="121158"/>
                </a:lnTo>
                <a:lnTo>
                  <a:pt x="876300" y="121158"/>
                </a:lnTo>
                <a:lnTo>
                  <a:pt x="876300" y="39624"/>
                </a:lnTo>
                <a:lnTo>
                  <a:pt x="898397" y="30480"/>
                </a:lnTo>
                <a:lnTo>
                  <a:pt x="898397" y="61722"/>
                </a:lnTo>
                <a:lnTo>
                  <a:pt x="1074420" y="237744"/>
                </a:lnTo>
                <a:lnTo>
                  <a:pt x="1083564" y="228600"/>
                </a:lnTo>
                <a:lnTo>
                  <a:pt x="1083564" y="265088"/>
                </a:lnTo>
                <a:lnTo>
                  <a:pt x="1110996" y="237744"/>
                </a:lnTo>
                <a:close/>
              </a:path>
              <a:path w="1111250" h="475614" extrusionOk="0">
                <a:moveTo>
                  <a:pt x="885444" y="147066"/>
                </a:moveTo>
                <a:lnTo>
                  <a:pt x="885444" y="121158"/>
                </a:lnTo>
                <a:lnTo>
                  <a:pt x="872490" y="134112"/>
                </a:lnTo>
                <a:lnTo>
                  <a:pt x="872490" y="147066"/>
                </a:lnTo>
                <a:lnTo>
                  <a:pt x="885444" y="147066"/>
                </a:lnTo>
                <a:close/>
              </a:path>
              <a:path w="1111250" h="475614" extrusionOk="0">
                <a:moveTo>
                  <a:pt x="885444" y="354330"/>
                </a:moveTo>
                <a:lnTo>
                  <a:pt x="872490" y="341376"/>
                </a:lnTo>
                <a:lnTo>
                  <a:pt x="872490" y="354330"/>
                </a:lnTo>
                <a:lnTo>
                  <a:pt x="885444" y="354330"/>
                </a:lnTo>
                <a:close/>
              </a:path>
              <a:path w="1111250" h="475614" extrusionOk="0">
                <a:moveTo>
                  <a:pt x="885444" y="426720"/>
                </a:moveTo>
                <a:lnTo>
                  <a:pt x="885444" y="354330"/>
                </a:lnTo>
                <a:lnTo>
                  <a:pt x="872490" y="354330"/>
                </a:lnTo>
                <a:lnTo>
                  <a:pt x="872490" y="475488"/>
                </a:lnTo>
                <a:lnTo>
                  <a:pt x="876300" y="471690"/>
                </a:lnTo>
                <a:lnTo>
                  <a:pt x="876300" y="435864"/>
                </a:lnTo>
                <a:lnTo>
                  <a:pt x="885444" y="426720"/>
                </a:lnTo>
                <a:close/>
              </a:path>
              <a:path w="1111250" h="475614" extrusionOk="0">
                <a:moveTo>
                  <a:pt x="898397" y="61722"/>
                </a:moveTo>
                <a:lnTo>
                  <a:pt x="898397" y="30480"/>
                </a:lnTo>
                <a:lnTo>
                  <a:pt x="876300" y="39624"/>
                </a:lnTo>
                <a:lnTo>
                  <a:pt x="898397" y="61722"/>
                </a:lnTo>
                <a:close/>
              </a:path>
              <a:path w="1111250" h="475614" extrusionOk="0">
                <a:moveTo>
                  <a:pt x="898397" y="147066"/>
                </a:moveTo>
                <a:lnTo>
                  <a:pt x="898397" y="61722"/>
                </a:lnTo>
                <a:lnTo>
                  <a:pt x="876300" y="39624"/>
                </a:lnTo>
                <a:lnTo>
                  <a:pt x="876300" y="121158"/>
                </a:lnTo>
                <a:lnTo>
                  <a:pt x="885444" y="121158"/>
                </a:lnTo>
                <a:lnTo>
                  <a:pt x="885444" y="147066"/>
                </a:lnTo>
                <a:lnTo>
                  <a:pt x="898397" y="147066"/>
                </a:lnTo>
                <a:close/>
              </a:path>
              <a:path w="1111250" h="475614" extrusionOk="0">
                <a:moveTo>
                  <a:pt x="1083564" y="265088"/>
                </a:moveTo>
                <a:lnTo>
                  <a:pt x="1083564" y="246888"/>
                </a:lnTo>
                <a:lnTo>
                  <a:pt x="1074420" y="237744"/>
                </a:lnTo>
                <a:lnTo>
                  <a:pt x="876300" y="435864"/>
                </a:lnTo>
                <a:lnTo>
                  <a:pt x="898397" y="445008"/>
                </a:lnTo>
                <a:lnTo>
                  <a:pt x="898397" y="449662"/>
                </a:lnTo>
                <a:lnTo>
                  <a:pt x="1083564" y="265088"/>
                </a:lnTo>
                <a:close/>
              </a:path>
              <a:path w="1111250" h="475614" extrusionOk="0">
                <a:moveTo>
                  <a:pt x="898397" y="449662"/>
                </a:moveTo>
                <a:lnTo>
                  <a:pt x="898397" y="445008"/>
                </a:lnTo>
                <a:lnTo>
                  <a:pt x="876300" y="435864"/>
                </a:lnTo>
                <a:lnTo>
                  <a:pt x="876300" y="471690"/>
                </a:lnTo>
                <a:lnTo>
                  <a:pt x="898397" y="449662"/>
                </a:lnTo>
                <a:close/>
              </a:path>
              <a:path w="1111250" h="475614" extrusionOk="0">
                <a:moveTo>
                  <a:pt x="1083564" y="246888"/>
                </a:moveTo>
                <a:lnTo>
                  <a:pt x="1083564" y="228600"/>
                </a:lnTo>
                <a:lnTo>
                  <a:pt x="1074420" y="237744"/>
                </a:lnTo>
                <a:lnTo>
                  <a:pt x="1083564" y="246888"/>
                </a:lnTo>
                <a:close/>
              </a:path>
            </a:pathLst>
          </a:custGeom>
          <a:solidFill>
            <a:srgbClr val="956F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14"/>
          <p:cNvSpPr/>
          <p:nvPr/>
        </p:nvSpPr>
        <p:spPr>
          <a:xfrm>
            <a:off x="486918" y="2459735"/>
            <a:ext cx="8441690" cy="1508125"/>
          </a:xfrm>
          <a:custGeom>
            <a:avLst/>
            <a:gdLst/>
            <a:ahLst/>
            <a:cxnLst/>
            <a:rect l="l" t="t" r="r" b="b"/>
            <a:pathLst>
              <a:path w="8441690" h="1508125" extrusionOk="0">
                <a:moveTo>
                  <a:pt x="8441436" y="1504187"/>
                </a:moveTo>
                <a:lnTo>
                  <a:pt x="8441436" y="3809"/>
                </a:lnTo>
                <a:lnTo>
                  <a:pt x="8436864" y="0"/>
                </a:lnTo>
                <a:lnTo>
                  <a:pt x="4571" y="0"/>
                </a:lnTo>
                <a:lnTo>
                  <a:pt x="0" y="3810"/>
                </a:lnTo>
                <a:lnTo>
                  <a:pt x="0" y="1504188"/>
                </a:lnTo>
                <a:lnTo>
                  <a:pt x="4572" y="1507998"/>
                </a:lnTo>
                <a:lnTo>
                  <a:pt x="9905" y="1507998"/>
                </a:lnTo>
                <a:lnTo>
                  <a:pt x="9906" y="19050"/>
                </a:lnTo>
                <a:lnTo>
                  <a:pt x="19050" y="9144"/>
                </a:lnTo>
                <a:lnTo>
                  <a:pt x="19050" y="19050"/>
                </a:lnTo>
                <a:lnTo>
                  <a:pt x="8422386" y="19049"/>
                </a:lnTo>
                <a:lnTo>
                  <a:pt x="8422386" y="9143"/>
                </a:lnTo>
                <a:lnTo>
                  <a:pt x="8431530" y="19049"/>
                </a:lnTo>
                <a:lnTo>
                  <a:pt x="8431530" y="1507997"/>
                </a:lnTo>
                <a:lnTo>
                  <a:pt x="8436864" y="1507997"/>
                </a:lnTo>
                <a:lnTo>
                  <a:pt x="8441436" y="1504187"/>
                </a:lnTo>
                <a:close/>
              </a:path>
              <a:path w="8441690" h="1508125" extrusionOk="0">
                <a:moveTo>
                  <a:pt x="19050" y="19050"/>
                </a:moveTo>
                <a:lnTo>
                  <a:pt x="19050" y="9144"/>
                </a:lnTo>
                <a:lnTo>
                  <a:pt x="9906" y="19050"/>
                </a:lnTo>
                <a:lnTo>
                  <a:pt x="19050" y="19050"/>
                </a:lnTo>
                <a:close/>
              </a:path>
              <a:path w="8441690" h="1508125" extrusionOk="0">
                <a:moveTo>
                  <a:pt x="19050" y="1488948"/>
                </a:moveTo>
                <a:lnTo>
                  <a:pt x="19050" y="19050"/>
                </a:lnTo>
                <a:lnTo>
                  <a:pt x="9906" y="19050"/>
                </a:lnTo>
                <a:lnTo>
                  <a:pt x="9906" y="1488948"/>
                </a:lnTo>
                <a:lnTo>
                  <a:pt x="19050" y="1488948"/>
                </a:lnTo>
                <a:close/>
              </a:path>
              <a:path w="8441690" h="1508125" extrusionOk="0">
                <a:moveTo>
                  <a:pt x="8431530" y="1488947"/>
                </a:moveTo>
                <a:lnTo>
                  <a:pt x="9906" y="1488948"/>
                </a:lnTo>
                <a:lnTo>
                  <a:pt x="19050" y="1498854"/>
                </a:lnTo>
                <a:lnTo>
                  <a:pt x="19050" y="1507998"/>
                </a:lnTo>
                <a:lnTo>
                  <a:pt x="8422386" y="1507997"/>
                </a:lnTo>
                <a:lnTo>
                  <a:pt x="8422386" y="1498853"/>
                </a:lnTo>
                <a:lnTo>
                  <a:pt x="8431530" y="1488947"/>
                </a:lnTo>
                <a:close/>
              </a:path>
              <a:path w="8441690" h="1508125" extrusionOk="0">
                <a:moveTo>
                  <a:pt x="19050" y="1507998"/>
                </a:moveTo>
                <a:lnTo>
                  <a:pt x="19050" y="1498854"/>
                </a:lnTo>
                <a:lnTo>
                  <a:pt x="9906" y="1488948"/>
                </a:lnTo>
                <a:lnTo>
                  <a:pt x="9905" y="1507998"/>
                </a:lnTo>
                <a:lnTo>
                  <a:pt x="19050" y="1507998"/>
                </a:lnTo>
                <a:close/>
              </a:path>
              <a:path w="8441690" h="1508125" extrusionOk="0">
                <a:moveTo>
                  <a:pt x="8431530" y="19049"/>
                </a:moveTo>
                <a:lnTo>
                  <a:pt x="8422386" y="9143"/>
                </a:lnTo>
                <a:lnTo>
                  <a:pt x="8422386" y="19049"/>
                </a:lnTo>
                <a:lnTo>
                  <a:pt x="8431530" y="19049"/>
                </a:lnTo>
                <a:close/>
              </a:path>
              <a:path w="8441690" h="1508125" extrusionOk="0">
                <a:moveTo>
                  <a:pt x="8431530" y="1488947"/>
                </a:moveTo>
                <a:lnTo>
                  <a:pt x="8431530" y="19049"/>
                </a:lnTo>
                <a:lnTo>
                  <a:pt x="8422386" y="19049"/>
                </a:lnTo>
                <a:lnTo>
                  <a:pt x="8422386" y="1488947"/>
                </a:lnTo>
                <a:lnTo>
                  <a:pt x="8431530" y="1488947"/>
                </a:lnTo>
                <a:close/>
              </a:path>
              <a:path w="8441690" h="1508125" extrusionOk="0">
                <a:moveTo>
                  <a:pt x="8431530" y="1507997"/>
                </a:moveTo>
                <a:lnTo>
                  <a:pt x="8431530" y="1488947"/>
                </a:lnTo>
                <a:lnTo>
                  <a:pt x="8422386" y="1498853"/>
                </a:lnTo>
                <a:lnTo>
                  <a:pt x="8422386" y="1507997"/>
                </a:lnTo>
                <a:lnTo>
                  <a:pt x="8431530" y="150799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14"/>
          <p:cNvSpPr/>
          <p:nvPr/>
        </p:nvSpPr>
        <p:spPr>
          <a:xfrm>
            <a:off x="673608" y="5059679"/>
            <a:ext cx="4012145" cy="27660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14"/>
          <p:cNvSpPr txBox="1"/>
          <p:nvPr/>
        </p:nvSpPr>
        <p:spPr>
          <a:xfrm>
            <a:off x="619000" y="2292400"/>
            <a:ext cx="8441700" cy="4311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000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6800"/>
                </a:solidFill>
                <a:latin typeface="Constantia"/>
                <a:ea typeface="Constantia"/>
                <a:cs typeface="Constantia"/>
                <a:sym typeface="Constantia"/>
              </a:rPr>
              <a:t>Special Case I: </a:t>
            </a:r>
            <a:r>
              <a:rPr lang="en-US" sz="2800" b="1" dirty="0">
                <a:solidFill>
                  <a:srgbClr val="0000CC"/>
                </a:solidFill>
                <a:latin typeface="Constantia"/>
                <a:ea typeface="Constantia"/>
                <a:cs typeface="Constantia"/>
                <a:sym typeface="Constantia"/>
              </a:rPr>
              <a:t>Equal prior probability</a:t>
            </a:r>
            <a:endParaRPr sz="280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5629275" marR="530860" lvl="0" indent="0" algn="l" rtl="0">
              <a:lnSpc>
                <a:spcPct val="120000"/>
              </a:lnSpc>
              <a:spcBef>
                <a:spcPts val="69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Depends on the  likelihood</a:t>
            </a:r>
            <a:endParaRPr sz="240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6800"/>
                </a:solidFill>
                <a:latin typeface="Constantia"/>
                <a:ea typeface="Constantia"/>
                <a:cs typeface="Constantia"/>
                <a:sym typeface="Constantia"/>
              </a:rPr>
              <a:t>Special Case II: </a:t>
            </a:r>
            <a:r>
              <a:rPr lang="en-US" sz="2800" b="1" dirty="0">
                <a:solidFill>
                  <a:srgbClr val="0000CC"/>
                </a:solidFill>
                <a:latin typeface="Constantia"/>
                <a:ea typeface="Constantia"/>
                <a:cs typeface="Constantia"/>
                <a:sym typeface="Constantia"/>
              </a:rPr>
              <a:t>Equal likelihood</a:t>
            </a:r>
            <a:endParaRPr sz="280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5629275" marR="5080" lvl="0" indent="0" algn="l" rtl="0">
              <a:lnSpc>
                <a:spcPct val="120000"/>
              </a:lnSpc>
              <a:spcBef>
                <a:spcPts val="69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Depends on a priori probability </a:t>
            </a:r>
            <a:r>
              <a:rPr lang="en-US" sz="2400" dirty="0" smtClean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P(</a:t>
            </a:r>
            <a:r>
              <a:rPr lang="en-US" sz="2400" dirty="0" err="1" smtClean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ω</a:t>
            </a:r>
            <a:r>
              <a:rPr lang="en-US" sz="2400" baseline="-25000" dirty="0" err="1" smtClean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j</a:t>
            </a:r>
            <a:r>
              <a:rPr lang="en-US" sz="2400" dirty="0" smtClean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)</a:t>
            </a:r>
            <a:endParaRPr sz="2400" dirty="0" smtClean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156210" marR="288925" lvl="0">
              <a:spcBef>
                <a:spcPts val="1690"/>
              </a:spcBef>
            </a:pPr>
            <a:r>
              <a:rPr lang="en-US" sz="2400" b="1" dirty="0" smtClean="0">
                <a:solidFill>
                  <a:srgbClr val="006800"/>
                </a:solidFill>
                <a:latin typeface="Constantia"/>
                <a:ea typeface="Constantia"/>
                <a:cs typeface="Constantia"/>
                <a:sym typeface="Constantia"/>
              </a:rPr>
              <a:t>Special </a:t>
            </a:r>
            <a:r>
              <a:rPr lang="en-US" sz="2400" b="1" smtClean="0">
                <a:solidFill>
                  <a:srgbClr val="006800"/>
                </a:solidFill>
                <a:latin typeface="Constantia"/>
                <a:ea typeface="Constantia"/>
                <a:cs typeface="Constantia"/>
                <a:sym typeface="Constantia"/>
              </a:rPr>
              <a:t>Case III: </a:t>
            </a:r>
            <a:r>
              <a:rPr lang="en-US" sz="2400" dirty="0" smtClean="0">
                <a:solidFill>
                  <a:srgbClr val="006800"/>
                </a:solidFill>
                <a:latin typeface="Constantia"/>
                <a:ea typeface="Constantia"/>
                <a:cs typeface="Constantia"/>
                <a:sym typeface="Constantia"/>
              </a:rPr>
              <a:t>otherwise, </a:t>
            </a:r>
            <a:r>
              <a:rPr lang="en-US" sz="2400" dirty="0" smtClean="0">
                <a:solidFill>
                  <a:srgbClr val="0000CC"/>
                </a:solidFill>
                <a:latin typeface="Constantia"/>
                <a:ea typeface="Constantia"/>
                <a:cs typeface="Constantia"/>
                <a:sym typeface="Constantia"/>
              </a:rPr>
              <a:t>prior probability and likelihood function  together in Bayesian decision process</a:t>
            </a:r>
            <a:endParaRPr sz="240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42" name="Google Shape;442;p14"/>
          <p:cNvSpPr/>
          <p:nvPr/>
        </p:nvSpPr>
        <p:spPr>
          <a:xfrm>
            <a:off x="5004053" y="4993385"/>
            <a:ext cx="1080770" cy="414655"/>
          </a:xfrm>
          <a:custGeom>
            <a:avLst/>
            <a:gdLst/>
            <a:ahLst/>
            <a:cxnLst/>
            <a:rect l="l" t="t" r="r" b="b"/>
            <a:pathLst>
              <a:path w="1080770" h="414654" extrusionOk="0">
                <a:moveTo>
                  <a:pt x="873252" y="310896"/>
                </a:moveTo>
                <a:lnTo>
                  <a:pt x="873252" y="103632"/>
                </a:lnTo>
                <a:lnTo>
                  <a:pt x="0" y="103632"/>
                </a:lnTo>
                <a:lnTo>
                  <a:pt x="0" y="310896"/>
                </a:lnTo>
                <a:lnTo>
                  <a:pt x="873252" y="310896"/>
                </a:lnTo>
                <a:close/>
              </a:path>
              <a:path w="1080770" h="414654" extrusionOk="0">
                <a:moveTo>
                  <a:pt x="1080516" y="207264"/>
                </a:moveTo>
                <a:lnTo>
                  <a:pt x="873252" y="0"/>
                </a:lnTo>
                <a:lnTo>
                  <a:pt x="873252" y="414528"/>
                </a:lnTo>
                <a:lnTo>
                  <a:pt x="1080516" y="207264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14"/>
          <p:cNvSpPr/>
          <p:nvPr/>
        </p:nvSpPr>
        <p:spPr>
          <a:xfrm>
            <a:off x="4991861" y="4962905"/>
            <a:ext cx="1111250" cy="476250"/>
          </a:xfrm>
          <a:custGeom>
            <a:avLst/>
            <a:gdLst/>
            <a:ahLst/>
            <a:cxnLst/>
            <a:rect l="l" t="t" r="r" b="b"/>
            <a:pathLst>
              <a:path w="1111250" h="476250" extrusionOk="0">
                <a:moveTo>
                  <a:pt x="885444" y="121920"/>
                </a:moveTo>
                <a:lnTo>
                  <a:pt x="0" y="121920"/>
                </a:lnTo>
                <a:lnTo>
                  <a:pt x="0" y="354330"/>
                </a:lnTo>
                <a:lnTo>
                  <a:pt x="12191" y="354330"/>
                </a:lnTo>
                <a:lnTo>
                  <a:pt x="12192" y="147066"/>
                </a:lnTo>
                <a:lnTo>
                  <a:pt x="25146" y="134112"/>
                </a:lnTo>
                <a:lnTo>
                  <a:pt x="25146" y="147066"/>
                </a:lnTo>
                <a:lnTo>
                  <a:pt x="872490" y="147066"/>
                </a:lnTo>
                <a:lnTo>
                  <a:pt x="872490" y="134112"/>
                </a:lnTo>
                <a:lnTo>
                  <a:pt x="885444" y="121920"/>
                </a:lnTo>
                <a:close/>
              </a:path>
              <a:path w="1111250" h="476250" extrusionOk="0">
                <a:moveTo>
                  <a:pt x="25146" y="147066"/>
                </a:moveTo>
                <a:lnTo>
                  <a:pt x="25146" y="134112"/>
                </a:lnTo>
                <a:lnTo>
                  <a:pt x="12192" y="147066"/>
                </a:lnTo>
                <a:lnTo>
                  <a:pt x="25146" y="147066"/>
                </a:lnTo>
                <a:close/>
              </a:path>
              <a:path w="1111250" h="476250" extrusionOk="0">
                <a:moveTo>
                  <a:pt x="25146" y="329184"/>
                </a:moveTo>
                <a:lnTo>
                  <a:pt x="25146" y="147066"/>
                </a:lnTo>
                <a:lnTo>
                  <a:pt x="12192" y="147066"/>
                </a:lnTo>
                <a:lnTo>
                  <a:pt x="12192" y="329184"/>
                </a:lnTo>
                <a:lnTo>
                  <a:pt x="25146" y="329184"/>
                </a:lnTo>
                <a:close/>
              </a:path>
              <a:path w="1111250" h="476250" extrusionOk="0">
                <a:moveTo>
                  <a:pt x="898397" y="414528"/>
                </a:moveTo>
                <a:lnTo>
                  <a:pt x="898397" y="329184"/>
                </a:lnTo>
                <a:lnTo>
                  <a:pt x="12192" y="329184"/>
                </a:lnTo>
                <a:lnTo>
                  <a:pt x="25146" y="341376"/>
                </a:lnTo>
                <a:lnTo>
                  <a:pt x="25146" y="354330"/>
                </a:lnTo>
                <a:lnTo>
                  <a:pt x="872490" y="354330"/>
                </a:lnTo>
                <a:lnTo>
                  <a:pt x="872490" y="341376"/>
                </a:lnTo>
                <a:lnTo>
                  <a:pt x="885444" y="354330"/>
                </a:lnTo>
                <a:lnTo>
                  <a:pt x="885444" y="427482"/>
                </a:lnTo>
                <a:lnTo>
                  <a:pt x="898397" y="414528"/>
                </a:lnTo>
                <a:close/>
              </a:path>
              <a:path w="1111250" h="476250" extrusionOk="0">
                <a:moveTo>
                  <a:pt x="25146" y="354330"/>
                </a:moveTo>
                <a:lnTo>
                  <a:pt x="25146" y="341376"/>
                </a:lnTo>
                <a:lnTo>
                  <a:pt x="12192" y="329184"/>
                </a:lnTo>
                <a:lnTo>
                  <a:pt x="12191" y="354330"/>
                </a:lnTo>
                <a:lnTo>
                  <a:pt x="25146" y="354330"/>
                </a:lnTo>
                <a:close/>
              </a:path>
              <a:path w="1111250" h="476250" extrusionOk="0">
                <a:moveTo>
                  <a:pt x="1110996" y="237744"/>
                </a:moveTo>
                <a:lnTo>
                  <a:pt x="872490" y="0"/>
                </a:lnTo>
                <a:lnTo>
                  <a:pt x="872490" y="121920"/>
                </a:lnTo>
                <a:lnTo>
                  <a:pt x="876300" y="121920"/>
                </a:lnTo>
                <a:lnTo>
                  <a:pt x="876300" y="39624"/>
                </a:lnTo>
                <a:lnTo>
                  <a:pt x="898397" y="30480"/>
                </a:lnTo>
                <a:lnTo>
                  <a:pt x="898397" y="61722"/>
                </a:lnTo>
                <a:lnTo>
                  <a:pt x="1074801" y="238125"/>
                </a:lnTo>
                <a:lnTo>
                  <a:pt x="1083564" y="229362"/>
                </a:lnTo>
                <a:lnTo>
                  <a:pt x="1083564" y="265176"/>
                </a:lnTo>
                <a:lnTo>
                  <a:pt x="1110996" y="237744"/>
                </a:lnTo>
                <a:close/>
              </a:path>
              <a:path w="1111250" h="476250" extrusionOk="0">
                <a:moveTo>
                  <a:pt x="885444" y="147066"/>
                </a:moveTo>
                <a:lnTo>
                  <a:pt x="885444" y="121920"/>
                </a:lnTo>
                <a:lnTo>
                  <a:pt x="872490" y="134112"/>
                </a:lnTo>
                <a:lnTo>
                  <a:pt x="872490" y="147066"/>
                </a:lnTo>
                <a:lnTo>
                  <a:pt x="885444" y="147066"/>
                </a:lnTo>
                <a:close/>
              </a:path>
              <a:path w="1111250" h="476250" extrusionOk="0">
                <a:moveTo>
                  <a:pt x="885444" y="354330"/>
                </a:moveTo>
                <a:lnTo>
                  <a:pt x="872490" y="341376"/>
                </a:lnTo>
                <a:lnTo>
                  <a:pt x="872490" y="354330"/>
                </a:lnTo>
                <a:lnTo>
                  <a:pt x="885444" y="354330"/>
                </a:lnTo>
                <a:close/>
              </a:path>
              <a:path w="1111250" h="476250" extrusionOk="0">
                <a:moveTo>
                  <a:pt x="885444" y="427482"/>
                </a:moveTo>
                <a:lnTo>
                  <a:pt x="885444" y="354330"/>
                </a:lnTo>
                <a:lnTo>
                  <a:pt x="872490" y="354330"/>
                </a:lnTo>
                <a:lnTo>
                  <a:pt x="872490" y="476250"/>
                </a:lnTo>
                <a:lnTo>
                  <a:pt x="876300" y="472440"/>
                </a:lnTo>
                <a:lnTo>
                  <a:pt x="876300" y="436626"/>
                </a:lnTo>
                <a:lnTo>
                  <a:pt x="885444" y="427482"/>
                </a:lnTo>
                <a:close/>
              </a:path>
              <a:path w="1111250" h="476250" extrusionOk="0">
                <a:moveTo>
                  <a:pt x="898397" y="61722"/>
                </a:moveTo>
                <a:lnTo>
                  <a:pt x="898397" y="30480"/>
                </a:lnTo>
                <a:lnTo>
                  <a:pt x="876300" y="39624"/>
                </a:lnTo>
                <a:lnTo>
                  <a:pt x="898397" y="61722"/>
                </a:lnTo>
                <a:close/>
              </a:path>
              <a:path w="1111250" h="476250" extrusionOk="0">
                <a:moveTo>
                  <a:pt x="898397" y="147066"/>
                </a:moveTo>
                <a:lnTo>
                  <a:pt x="898397" y="61722"/>
                </a:lnTo>
                <a:lnTo>
                  <a:pt x="876300" y="39624"/>
                </a:lnTo>
                <a:lnTo>
                  <a:pt x="876300" y="121920"/>
                </a:lnTo>
                <a:lnTo>
                  <a:pt x="885444" y="121920"/>
                </a:lnTo>
                <a:lnTo>
                  <a:pt x="885444" y="147066"/>
                </a:lnTo>
                <a:lnTo>
                  <a:pt x="898397" y="147066"/>
                </a:lnTo>
                <a:close/>
              </a:path>
              <a:path w="1111250" h="476250" extrusionOk="0">
                <a:moveTo>
                  <a:pt x="1083564" y="265176"/>
                </a:moveTo>
                <a:lnTo>
                  <a:pt x="1083564" y="246888"/>
                </a:lnTo>
                <a:lnTo>
                  <a:pt x="1074801" y="238125"/>
                </a:lnTo>
                <a:lnTo>
                  <a:pt x="876300" y="436626"/>
                </a:lnTo>
                <a:lnTo>
                  <a:pt x="898397" y="445008"/>
                </a:lnTo>
                <a:lnTo>
                  <a:pt x="898397" y="450342"/>
                </a:lnTo>
                <a:lnTo>
                  <a:pt x="1083564" y="265176"/>
                </a:lnTo>
                <a:close/>
              </a:path>
              <a:path w="1111250" h="476250" extrusionOk="0">
                <a:moveTo>
                  <a:pt x="898397" y="450342"/>
                </a:moveTo>
                <a:lnTo>
                  <a:pt x="898397" y="445008"/>
                </a:lnTo>
                <a:lnTo>
                  <a:pt x="876300" y="436626"/>
                </a:lnTo>
                <a:lnTo>
                  <a:pt x="876300" y="472440"/>
                </a:lnTo>
                <a:lnTo>
                  <a:pt x="898397" y="450342"/>
                </a:lnTo>
                <a:close/>
              </a:path>
              <a:path w="1111250" h="476250" extrusionOk="0">
                <a:moveTo>
                  <a:pt x="1083564" y="246888"/>
                </a:moveTo>
                <a:lnTo>
                  <a:pt x="1083564" y="229362"/>
                </a:lnTo>
                <a:lnTo>
                  <a:pt x="1074801" y="238125"/>
                </a:lnTo>
                <a:lnTo>
                  <a:pt x="1083564" y="246888"/>
                </a:lnTo>
                <a:close/>
              </a:path>
            </a:pathLst>
          </a:custGeom>
          <a:solidFill>
            <a:srgbClr val="956F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14"/>
          <p:cNvSpPr/>
          <p:nvPr/>
        </p:nvSpPr>
        <p:spPr>
          <a:xfrm>
            <a:off x="480822" y="4198620"/>
            <a:ext cx="8441690" cy="1508760"/>
          </a:xfrm>
          <a:custGeom>
            <a:avLst/>
            <a:gdLst/>
            <a:ahLst/>
            <a:cxnLst/>
            <a:rect l="l" t="t" r="r" b="b"/>
            <a:pathLst>
              <a:path w="8441690" h="1508760" extrusionOk="0">
                <a:moveTo>
                  <a:pt x="8441436" y="1504949"/>
                </a:moveTo>
                <a:lnTo>
                  <a:pt x="8441436" y="4571"/>
                </a:lnTo>
                <a:lnTo>
                  <a:pt x="8436864" y="0"/>
                </a:lnTo>
                <a:lnTo>
                  <a:pt x="4571" y="0"/>
                </a:lnTo>
                <a:lnTo>
                  <a:pt x="0" y="4572"/>
                </a:lnTo>
                <a:lnTo>
                  <a:pt x="0" y="1504950"/>
                </a:lnTo>
                <a:lnTo>
                  <a:pt x="4572" y="1508760"/>
                </a:lnTo>
                <a:lnTo>
                  <a:pt x="9905" y="1508760"/>
                </a:lnTo>
                <a:lnTo>
                  <a:pt x="9906" y="19050"/>
                </a:lnTo>
                <a:lnTo>
                  <a:pt x="19050" y="9906"/>
                </a:lnTo>
                <a:lnTo>
                  <a:pt x="19050" y="19050"/>
                </a:lnTo>
                <a:lnTo>
                  <a:pt x="8422386" y="19049"/>
                </a:lnTo>
                <a:lnTo>
                  <a:pt x="8422386" y="9905"/>
                </a:lnTo>
                <a:lnTo>
                  <a:pt x="8431530" y="19049"/>
                </a:lnTo>
                <a:lnTo>
                  <a:pt x="8431530" y="1508759"/>
                </a:lnTo>
                <a:lnTo>
                  <a:pt x="8436864" y="1508759"/>
                </a:lnTo>
                <a:lnTo>
                  <a:pt x="8441436" y="1504949"/>
                </a:lnTo>
                <a:close/>
              </a:path>
              <a:path w="8441690" h="1508760" extrusionOk="0">
                <a:moveTo>
                  <a:pt x="19050" y="19050"/>
                </a:moveTo>
                <a:lnTo>
                  <a:pt x="19050" y="9906"/>
                </a:lnTo>
                <a:lnTo>
                  <a:pt x="9906" y="19050"/>
                </a:lnTo>
                <a:lnTo>
                  <a:pt x="19050" y="19050"/>
                </a:lnTo>
                <a:close/>
              </a:path>
              <a:path w="8441690" h="1508760" extrusionOk="0">
                <a:moveTo>
                  <a:pt x="19050" y="1489710"/>
                </a:moveTo>
                <a:lnTo>
                  <a:pt x="19050" y="19050"/>
                </a:lnTo>
                <a:lnTo>
                  <a:pt x="9906" y="19050"/>
                </a:lnTo>
                <a:lnTo>
                  <a:pt x="9906" y="1489710"/>
                </a:lnTo>
                <a:lnTo>
                  <a:pt x="19050" y="1489710"/>
                </a:lnTo>
                <a:close/>
              </a:path>
              <a:path w="8441690" h="1508760" extrusionOk="0">
                <a:moveTo>
                  <a:pt x="8431530" y="1489709"/>
                </a:moveTo>
                <a:lnTo>
                  <a:pt x="9906" y="1489710"/>
                </a:lnTo>
                <a:lnTo>
                  <a:pt x="19050" y="1499616"/>
                </a:lnTo>
                <a:lnTo>
                  <a:pt x="19050" y="1508760"/>
                </a:lnTo>
                <a:lnTo>
                  <a:pt x="8422386" y="1508759"/>
                </a:lnTo>
                <a:lnTo>
                  <a:pt x="8422386" y="1499615"/>
                </a:lnTo>
                <a:lnTo>
                  <a:pt x="8431530" y="1489709"/>
                </a:lnTo>
                <a:close/>
              </a:path>
              <a:path w="8441690" h="1508760" extrusionOk="0">
                <a:moveTo>
                  <a:pt x="19050" y="1508760"/>
                </a:moveTo>
                <a:lnTo>
                  <a:pt x="19050" y="1499616"/>
                </a:lnTo>
                <a:lnTo>
                  <a:pt x="9906" y="1489710"/>
                </a:lnTo>
                <a:lnTo>
                  <a:pt x="9905" y="1508760"/>
                </a:lnTo>
                <a:lnTo>
                  <a:pt x="19050" y="1508760"/>
                </a:lnTo>
                <a:close/>
              </a:path>
              <a:path w="8441690" h="1508760" extrusionOk="0">
                <a:moveTo>
                  <a:pt x="8431530" y="19049"/>
                </a:moveTo>
                <a:lnTo>
                  <a:pt x="8422386" y="9905"/>
                </a:lnTo>
                <a:lnTo>
                  <a:pt x="8422386" y="19049"/>
                </a:lnTo>
                <a:lnTo>
                  <a:pt x="8431530" y="19049"/>
                </a:lnTo>
                <a:close/>
              </a:path>
              <a:path w="8441690" h="1508760" extrusionOk="0">
                <a:moveTo>
                  <a:pt x="8431530" y="1489709"/>
                </a:moveTo>
                <a:lnTo>
                  <a:pt x="8431530" y="19049"/>
                </a:lnTo>
                <a:lnTo>
                  <a:pt x="8422386" y="19049"/>
                </a:lnTo>
                <a:lnTo>
                  <a:pt x="8422386" y="1489709"/>
                </a:lnTo>
                <a:lnTo>
                  <a:pt x="8431530" y="1489709"/>
                </a:lnTo>
                <a:close/>
              </a:path>
              <a:path w="8441690" h="1508760" extrusionOk="0">
                <a:moveTo>
                  <a:pt x="8431530" y="1508759"/>
                </a:moveTo>
                <a:lnTo>
                  <a:pt x="8431530" y="1489709"/>
                </a:lnTo>
                <a:lnTo>
                  <a:pt x="8422386" y="1499615"/>
                </a:lnTo>
                <a:lnTo>
                  <a:pt x="8422386" y="1508759"/>
                </a:lnTo>
                <a:lnTo>
                  <a:pt x="8431530" y="150875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14"/>
          <p:cNvSpPr/>
          <p:nvPr/>
        </p:nvSpPr>
        <p:spPr>
          <a:xfrm>
            <a:off x="457200" y="1607819"/>
            <a:ext cx="3107207" cy="65379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14"/>
          <p:cNvSpPr txBox="1"/>
          <p:nvPr/>
        </p:nvSpPr>
        <p:spPr>
          <a:xfrm>
            <a:off x="3657600" y="1607819"/>
            <a:ext cx="54102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 P(x/ω1). P(ω1) &gt; P(x/ω2). P(ω2) =&gt; ω1 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254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0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15"/>
          <p:cNvSpPr txBox="1">
            <a:spLocks noGrp="1"/>
          </p:cNvSpPr>
          <p:nvPr>
            <p:ph type="title"/>
          </p:nvPr>
        </p:nvSpPr>
        <p:spPr>
          <a:xfrm>
            <a:off x="536701" y="268478"/>
            <a:ext cx="3255010" cy="665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Bayes Theorem</a:t>
            </a:r>
            <a:endParaRPr/>
          </a:p>
        </p:txBody>
      </p:sp>
      <p:sp>
        <p:nvSpPr>
          <p:cNvPr id="458" name="Google Shape;458;p15"/>
          <p:cNvSpPr/>
          <p:nvPr/>
        </p:nvSpPr>
        <p:spPr>
          <a:xfrm>
            <a:off x="6707123" y="3525771"/>
            <a:ext cx="2185416" cy="23454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15"/>
          <p:cNvSpPr txBox="1"/>
          <p:nvPr/>
        </p:nvSpPr>
        <p:spPr>
          <a:xfrm>
            <a:off x="6999985" y="5984998"/>
            <a:ext cx="159893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63830" marR="5080" lvl="0" indent="-1517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Thomas Bayes  (1702-1761)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0" name="Google Shape;460;p15"/>
          <p:cNvSpPr txBox="1"/>
          <p:nvPr/>
        </p:nvSpPr>
        <p:spPr>
          <a:xfrm>
            <a:off x="473475" y="5850900"/>
            <a:ext cx="6567300" cy="9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-63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0000CC"/>
                </a:solidFill>
                <a:latin typeface="Constantia"/>
                <a:ea typeface="Constantia"/>
                <a:cs typeface="Constantia"/>
                <a:sym typeface="Constantia"/>
              </a:rPr>
              <a:t>P</a:t>
            </a:r>
            <a:r>
              <a:rPr lang="en-US" sz="1800">
                <a:solidFill>
                  <a:srgbClr val="0000CC"/>
                </a:solidFill>
                <a:latin typeface="Constantia"/>
                <a:ea typeface="Constantia"/>
                <a:cs typeface="Constantia"/>
                <a:sym typeface="Constantia"/>
              </a:rPr>
              <a:t>(</a:t>
            </a:r>
            <a:r>
              <a:rPr lang="en-US" sz="1800" i="1">
                <a:solidFill>
                  <a:srgbClr val="0000CC"/>
                </a:solidFill>
                <a:latin typeface="Constantia"/>
                <a:ea typeface="Constantia"/>
                <a:cs typeface="Constantia"/>
                <a:sym typeface="Constantia"/>
              </a:rPr>
              <a:t>H</a:t>
            </a:r>
            <a:r>
              <a:rPr lang="en-US" sz="1800">
                <a:solidFill>
                  <a:srgbClr val="0000CC"/>
                </a:solidFill>
                <a:latin typeface="Constantia"/>
                <a:ea typeface="Constantia"/>
                <a:cs typeface="Constantia"/>
                <a:sym typeface="Constantia"/>
              </a:rPr>
              <a:t>|</a:t>
            </a:r>
            <a:r>
              <a:rPr lang="en-US" sz="1800" i="1">
                <a:solidFill>
                  <a:srgbClr val="0000CC"/>
                </a:solidFill>
                <a:latin typeface="Constantia"/>
                <a:ea typeface="Constantia"/>
                <a:cs typeface="Constantia"/>
                <a:sym typeface="Constantia"/>
              </a:rPr>
              <a:t>X</a:t>
            </a:r>
            <a:r>
              <a:rPr lang="en-US" sz="1800">
                <a:solidFill>
                  <a:srgbClr val="0000CC"/>
                </a:solidFill>
                <a:latin typeface="Constantia"/>
                <a:ea typeface="Constantia"/>
                <a:cs typeface="Constantia"/>
                <a:sym typeface="Constantia"/>
              </a:rPr>
              <a:t>): </a:t>
            </a: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the </a:t>
            </a:r>
            <a:r>
              <a:rPr lang="en-US" sz="1800" b="1">
                <a:solidFill>
                  <a:srgbClr val="006500"/>
                </a:solidFill>
                <a:latin typeface="Constantia"/>
                <a:ea typeface="Constantia"/>
                <a:cs typeface="Constantia"/>
                <a:sym typeface="Constantia"/>
              </a:rPr>
              <a:t>posterior probability </a:t>
            </a: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that </a:t>
            </a:r>
            <a:r>
              <a:rPr lang="en-US" sz="1800" i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H </a:t>
            </a: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holds  given </a:t>
            </a:r>
            <a:r>
              <a:rPr lang="en-US" sz="1800" i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X </a:t>
            </a: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(e.g. </a:t>
            </a:r>
            <a:r>
              <a:rPr lang="en-US" sz="1800" i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the probability of  X being salmon given its length  is 3‐inch</a:t>
            </a: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)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61" name="Google Shape;461;p15"/>
          <p:cNvSpPr txBox="1"/>
          <p:nvPr/>
        </p:nvSpPr>
        <p:spPr>
          <a:xfrm>
            <a:off x="473400" y="2693925"/>
            <a:ext cx="6996000" cy="31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-635" algn="l" rtl="0">
              <a:lnSpc>
                <a:spcPct val="133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>
                <a:solidFill>
                  <a:srgbClr val="0000CC"/>
                </a:solidFill>
                <a:latin typeface="Constantia"/>
                <a:ea typeface="Constantia"/>
                <a:cs typeface="Constantia"/>
                <a:sym typeface="Constantia"/>
              </a:rPr>
              <a:t>X</a:t>
            </a:r>
            <a:r>
              <a:rPr lang="en-US" sz="1800" dirty="0">
                <a:solidFill>
                  <a:srgbClr val="0000CC"/>
                </a:solidFill>
                <a:latin typeface="Constantia"/>
                <a:ea typeface="Constantia"/>
                <a:cs typeface="Constantia"/>
                <a:sym typeface="Constantia"/>
              </a:rPr>
              <a:t>: </a:t>
            </a:r>
            <a:r>
              <a:rPr lang="en-US" sz="180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the observed sample (also called </a:t>
            </a:r>
            <a:r>
              <a:rPr lang="en-US" sz="1800" b="1" dirty="0">
                <a:solidFill>
                  <a:srgbClr val="006500"/>
                </a:solidFill>
                <a:latin typeface="Constantia"/>
                <a:ea typeface="Constantia"/>
                <a:cs typeface="Constantia"/>
                <a:sym typeface="Constantia"/>
              </a:rPr>
              <a:t>evidence</a:t>
            </a:r>
            <a:r>
              <a:rPr lang="en-US" sz="1800" dirty="0">
                <a:solidFill>
                  <a:srgbClr val="006500"/>
                </a:solidFill>
                <a:latin typeface="Constantia"/>
                <a:ea typeface="Constantia"/>
                <a:cs typeface="Constantia"/>
                <a:sym typeface="Constantia"/>
              </a:rPr>
              <a:t>; </a:t>
            </a:r>
            <a:r>
              <a:rPr lang="en-US" sz="1800" i="1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e.g.: the length of a fish</a:t>
            </a:r>
            <a:r>
              <a:rPr lang="en-US" sz="180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)  </a:t>
            </a:r>
            <a:r>
              <a:rPr lang="en-US" sz="1800" i="1" dirty="0">
                <a:solidFill>
                  <a:srgbClr val="0000CC"/>
                </a:solidFill>
                <a:latin typeface="Constantia"/>
                <a:ea typeface="Constantia"/>
                <a:cs typeface="Constantia"/>
                <a:sym typeface="Constantia"/>
              </a:rPr>
              <a:t>H</a:t>
            </a:r>
            <a:r>
              <a:rPr lang="en-US" sz="1800" dirty="0">
                <a:solidFill>
                  <a:srgbClr val="0000CC"/>
                </a:solidFill>
                <a:latin typeface="Constantia"/>
                <a:ea typeface="Constantia"/>
                <a:cs typeface="Constantia"/>
                <a:sym typeface="Constantia"/>
              </a:rPr>
              <a:t>: </a:t>
            </a:r>
            <a:r>
              <a:rPr lang="en-US" sz="180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the hypothesis (</a:t>
            </a:r>
            <a:r>
              <a:rPr lang="en-US" sz="1800" i="1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e.g. the fish belongs to the “salmon” category</a:t>
            </a:r>
            <a:r>
              <a:rPr lang="en-US" sz="180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)</a:t>
            </a:r>
            <a:endParaRPr sz="180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12700" marR="865505" lvl="0" indent="0" algn="l" rtl="0">
              <a:lnSpc>
                <a:spcPct val="110000"/>
              </a:lnSpc>
              <a:spcBef>
                <a:spcPts val="590"/>
              </a:spcBef>
              <a:spcAft>
                <a:spcPts val="0"/>
              </a:spcAft>
              <a:buNone/>
            </a:pPr>
            <a:r>
              <a:rPr lang="en-US" sz="1800" i="1" dirty="0">
                <a:solidFill>
                  <a:srgbClr val="0000CC"/>
                </a:solidFill>
                <a:latin typeface="Constantia"/>
                <a:ea typeface="Constantia"/>
                <a:cs typeface="Constantia"/>
                <a:sym typeface="Constantia"/>
              </a:rPr>
              <a:t>P</a:t>
            </a:r>
            <a:r>
              <a:rPr lang="en-US" sz="1800" dirty="0">
                <a:solidFill>
                  <a:srgbClr val="0000CC"/>
                </a:solidFill>
                <a:latin typeface="Constantia"/>
                <a:ea typeface="Constantia"/>
                <a:cs typeface="Constantia"/>
                <a:sym typeface="Constantia"/>
              </a:rPr>
              <a:t>(</a:t>
            </a:r>
            <a:r>
              <a:rPr lang="en-US" sz="1800" i="1" dirty="0">
                <a:solidFill>
                  <a:srgbClr val="0000CC"/>
                </a:solidFill>
                <a:latin typeface="Constantia"/>
                <a:ea typeface="Constantia"/>
                <a:cs typeface="Constantia"/>
                <a:sym typeface="Constantia"/>
              </a:rPr>
              <a:t>H</a:t>
            </a:r>
            <a:r>
              <a:rPr lang="en-US" sz="1800" dirty="0">
                <a:solidFill>
                  <a:srgbClr val="0000CC"/>
                </a:solidFill>
                <a:latin typeface="Constantia"/>
                <a:ea typeface="Constantia"/>
                <a:cs typeface="Constantia"/>
                <a:sym typeface="Constantia"/>
              </a:rPr>
              <a:t>): </a:t>
            </a:r>
            <a:r>
              <a:rPr lang="en-US" sz="180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the </a:t>
            </a:r>
            <a:r>
              <a:rPr lang="en-US" sz="1800" b="1" dirty="0">
                <a:solidFill>
                  <a:srgbClr val="006500"/>
                </a:solidFill>
                <a:latin typeface="Constantia"/>
                <a:ea typeface="Constantia"/>
                <a:cs typeface="Constantia"/>
                <a:sym typeface="Constantia"/>
              </a:rPr>
              <a:t>prior probability </a:t>
            </a:r>
            <a:r>
              <a:rPr lang="en-US" sz="180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that </a:t>
            </a:r>
            <a:r>
              <a:rPr lang="en-US" sz="1800" i="1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H </a:t>
            </a:r>
            <a:r>
              <a:rPr lang="en-US" sz="180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holds (</a:t>
            </a:r>
            <a:r>
              <a:rPr lang="en-US" sz="1800" i="1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e.g. the probability of catching a salmon</a:t>
            </a:r>
            <a:r>
              <a:rPr lang="en-US" sz="180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)</a:t>
            </a:r>
            <a:endParaRPr sz="180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12700" marR="920750" lvl="0" indent="0" algn="l" rtl="0">
              <a:lnSpc>
                <a:spcPct val="110000"/>
              </a:lnSpc>
              <a:spcBef>
                <a:spcPts val="625"/>
              </a:spcBef>
              <a:spcAft>
                <a:spcPts val="0"/>
              </a:spcAft>
              <a:buNone/>
            </a:pPr>
            <a:r>
              <a:rPr lang="en-US" sz="1800" i="1" dirty="0">
                <a:solidFill>
                  <a:srgbClr val="0000CC"/>
                </a:solidFill>
                <a:latin typeface="Constantia"/>
                <a:ea typeface="Constantia"/>
                <a:cs typeface="Constantia"/>
                <a:sym typeface="Constantia"/>
              </a:rPr>
              <a:t>P</a:t>
            </a:r>
            <a:r>
              <a:rPr lang="en-US" sz="1800" dirty="0">
                <a:solidFill>
                  <a:srgbClr val="0000CC"/>
                </a:solidFill>
                <a:latin typeface="Constantia"/>
                <a:ea typeface="Constantia"/>
                <a:cs typeface="Constantia"/>
                <a:sym typeface="Constantia"/>
              </a:rPr>
              <a:t>(</a:t>
            </a:r>
            <a:r>
              <a:rPr lang="en-US" sz="1800" i="1" dirty="0">
                <a:solidFill>
                  <a:srgbClr val="0000CC"/>
                </a:solidFill>
                <a:latin typeface="Constantia"/>
                <a:ea typeface="Constantia"/>
                <a:cs typeface="Constantia"/>
                <a:sym typeface="Constantia"/>
              </a:rPr>
              <a:t>X</a:t>
            </a:r>
            <a:r>
              <a:rPr lang="en-US" sz="1800" dirty="0">
                <a:solidFill>
                  <a:srgbClr val="0000CC"/>
                </a:solidFill>
                <a:latin typeface="Constantia"/>
                <a:ea typeface="Constantia"/>
                <a:cs typeface="Constantia"/>
                <a:sym typeface="Constantia"/>
              </a:rPr>
              <a:t>|</a:t>
            </a:r>
            <a:r>
              <a:rPr lang="en-US" sz="1800" i="1" dirty="0">
                <a:solidFill>
                  <a:srgbClr val="0000CC"/>
                </a:solidFill>
                <a:latin typeface="Constantia"/>
                <a:ea typeface="Constantia"/>
                <a:cs typeface="Constantia"/>
                <a:sym typeface="Constantia"/>
              </a:rPr>
              <a:t>H</a:t>
            </a:r>
            <a:r>
              <a:rPr lang="en-US" sz="1800" dirty="0">
                <a:solidFill>
                  <a:srgbClr val="0000CC"/>
                </a:solidFill>
                <a:latin typeface="Constantia"/>
                <a:ea typeface="Constantia"/>
                <a:cs typeface="Constantia"/>
                <a:sym typeface="Constantia"/>
              </a:rPr>
              <a:t>): </a:t>
            </a:r>
            <a:r>
              <a:rPr lang="en-US" sz="180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the </a:t>
            </a:r>
            <a:r>
              <a:rPr lang="en-US" sz="1800" b="1" dirty="0">
                <a:solidFill>
                  <a:srgbClr val="006500"/>
                </a:solidFill>
                <a:latin typeface="Constantia"/>
                <a:ea typeface="Constantia"/>
                <a:cs typeface="Constantia"/>
                <a:sym typeface="Constantia"/>
              </a:rPr>
              <a:t>likelihood </a:t>
            </a:r>
            <a:r>
              <a:rPr lang="en-US" sz="180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of observing </a:t>
            </a:r>
            <a:r>
              <a:rPr lang="en-US" sz="1800" i="1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X </a:t>
            </a:r>
            <a:r>
              <a:rPr lang="en-US" sz="180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given that </a:t>
            </a:r>
            <a:r>
              <a:rPr lang="en-US" sz="1800" i="1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H  </a:t>
            </a:r>
            <a:r>
              <a:rPr lang="en-US" sz="180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holds (e.g. </a:t>
            </a:r>
            <a:r>
              <a:rPr lang="en-US" sz="1800" i="1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the probability of observing a 3‐inch length fish  which is salmon</a:t>
            </a:r>
            <a:r>
              <a:rPr lang="en-US" sz="180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)</a:t>
            </a:r>
            <a:endParaRPr sz="180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None/>
            </a:pPr>
            <a:r>
              <a:rPr lang="en-US" sz="1800" i="1" dirty="0">
                <a:solidFill>
                  <a:srgbClr val="0000CC"/>
                </a:solidFill>
                <a:latin typeface="Constantia"/>
                <a:ea typeface="Constantia"/>
                <a:cs typeface="Constantia"/>
                <a:sym typeface="Constantia"/>
              </a:rPr>
              <a:t>P</a:t>
            </a:r>
            <a:r>
              <a:rPr lang="en-US" sz="1800" dirty="0">
                <a:solidFill>
                  <a:srgbClr val="0000CC"/>
                </a:solidFill>
                <a:latin typeface="Constantia"/>
                <a:ea typeface="Constantia"/>
                <a:cs typeface="Constantia"/>
                <a:sym typeface="Constantia"/>
              </a:rPr>
              <a:t>(</a:t>
            </a:r>
            <a:r>
              <a:rPr lang="en-US" sz="1800" i="1" dirty="0">
                <a:solidFill>
                  <a:srgbClr val="0000CC"/>
                </a:solidFill>
                <a:latin typeface="Constantia"/>
                <a:ea typeface="Constantia"/>
                <a:cs typeface="Constantia"/>
                <a:sym typeface="Constantia"/>
              </a:rPr>
              <a:t>X</a:t>
            </a:r>
            <a:r>
              <a:rPr lang="en-US" sz="1800" dirty="0">
                <a:solidFill>
                  <a:srgbClr val="0000CC"/>
                </a:solidFill>
                <a:latin typeface="Constantia"/>
                <a:ea typeface="Constantia"/>
                <a:cs typeface="Constantia"/>
                <a:sym typeface="Constantia"/>
              </a:rPr>
              <a:t>): </a:t>
            </a:r>
            <a:r>
              <a:rPr lang="en-US" sz="180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the </a:t>
            </a:r>
            <a:r>
              <a:rPr lang="en-US" sz="1800" b="1" dirty="0">
                <a:solidFill>
                  <a:srgbClr val="006500"/>
                </a:solidFill>
                <a:latin typeface="Constantia"/>
                <a:ea typeface="Constantia"/>
                <a:cs typeface="Constantia"/>
                <a:sym typeface="Constantia"/>
              </a:rPr>
              <a:t>evidence probability </a:t>
            </a:r>
            <a:r>
              <a:rPr lang="en-US" sz="180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that </a:t>
            </a:r>
            <a:r>
              <a:rPr lang="en-US" sz="1800" i="1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X </a:t>
            </a:r>
            <a:r>
              <a:rPr lang="en-US" sz="180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is observed</a:t>
            </a:r>
            <a:endParaRPr sz="180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(</a:t>
            </a:r>
            <a:r>
              <a:rPr lang="en-US" sz="1800" i="1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e.g. the probability of observing a fish with 3‐inch length</a:t>
            </a:r>
            <a:r>
              <a:rPr lang="en-US" sz="180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)</a:t>
            </a:r>
            <a:endParaRPr sz="180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62" name="Google Shape;462;p15"/>
          <p:cNvSpPr txBox="1"/>
          <p:nvPr/>
        </p:nvSpPr>
        <p:spPr>
          <a:xfrm>
            <a:off x="1488438" y="1847338"/>
            <a:ext cx="2482961" cy="452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A50021"/>
                </a:solidFill>
                <a:latin typeface="Constantia"/>
                <a:ea typeface="Constantia"/>
                <a:cs typeface="Constantia"/>
                <a:sym typeface="Constantia"/>
              </a:rPr>
              <a:t>Bayes theorem</a:t>
            </a:r>
            <a:endParaRPr sz="280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63" name="Google Shape;463;p15"/>
          <p:cNvSpPr/>
          <p:nvPr/>
        </p:nvSpPr>
        <p:spPr>
          <a:xfrm>
            <a:off x="4142994" y="1786125"/>
            <a:ext cx="3326345" cy="70180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15"/>
          <p:cNvSpPr/>
          <p:nvPr/>
        </p:nvSpPr>
        <p:spPr>
          <a:xfrm>
            <a:off x="1247394" y="1603244"/>
            <a:ext cx="6567170" cy="1000125"/>
          </a:xfrm>
          <a:custGeom>
            <a:avLst/>
            <a:gdLst/>
            <a:ahLst/>
            <a:cxnLst/>
            <a:rect l="l" t="t" r="r" b="b"/>
            <a:pathLst>
              <a:path w="6567170" h="1000125" extrusionOk="0">
                <a:moveTo>
                  <a:pt x="25146" y="973836"/>
                </a:moveTo>
                <a:lnTo>
                  <a:pt x="25146" y="885444"/>
                </a:lnTo>
                <a:lnTo>
                  <a:pt x="0" y="885444"/>
                </a:lnTo>
                <a:lnTo>
                  <a:pt x="0" y="986790"/>
                </a:lnTo>
                <a:lnTo>
                  <a:pt x="12954" y="986790"/>
                </a:lnTo>
                <a:lnTo>
                  <a:pt x="12954" y="973836"/>
                </a:lnTo>
                <a:lnTo>
                  <a:pt x="25146" y="973836"/>
                </a:lnTo>
                <a:close/>
              </a:path>
              <a:path w="6567170" h="1000125" extrusionOk="0">
                <a:moveTo>
                  <a:pt x="108204" y="999744"/>
                </a:moveTo>
                <a:lnTo>
                  <a:pt x="108204" y="973836"/>
                </a:lnTo>
                <a:lnTo>
                  <a:pt x="12954" y="973836"/>
                </a:lnTo>
                <a:lnTo>
                  <a:pt x="12954" y="986790"/>
                </a:lnTo>
                <a:lnTo>
                  <a:pt x="25146" y="986790"/>
                </a:lnTo>
                <a:lnTo>
                  <a:pt x="25146" y="999744"/>
                </a:lnTo>
                <a:lnTo>
                  <a:pt x="108204" y="999744"/>
                </a:lnTo>
                <a:close/>
              </a:path>
              <a:path w="6567170" h="1000125" extrusionOk="0">
                <a:moveTo>
                  <a:pt x="25146" y="999744"/>
                </a:moveTo>
                <a:lnTo>
                  <a:pt x="25146" y="986790"/>
                </a:lnTo>
                <a:lnTo>
                  <a:pt x="12954" y="986790"/>
                </a:lnTo>
                <a:lnTo>
                  <a:pt x="12954" y="999744"/>
                </a:lnTo>
                <a:lnTo>
                  <a:pt x="25146" y="999744"/>
                </a:lnTo>
                <a:close/>
              </a:path>
              <a:path w="6567170" h="1000125" extrusionOk="0">
                <a:moveTo>
                  <a:pt x="25146" y="809244"/>
                </a:moveTo>
                <a:lnTo>
                  <a:pt x="25146" y="707136"/>
                </a:lnTo>
                <a:lnTo>
                  <a:pt x="0" y="707136"/>
                </a:lnTo>
                <a:lnTo>
                  <a:pt x="0" y="809244"/>
                </a:lnTo>
                <a:lnTo>
                  <a:pt x="25146" y="809244"/>
                </a:lnTo>
                <a:close/>
              </a:path>
              <a:path w="6567170" h="1000125" extrusionOk="0">
                <a:moveTo>
                  <a:pt x="25146" y="630936"/>
                </a:moveTo>
                <a:lnTo>
                  <a:pt x="25146" y="529590"/>
                </a:lnTo>
                <a:lnTo>
                  <a:pt x="0" y="529590"/>
                </a:lnTo>
                <a:lnTo>
                  <a:pt x="0" y="630936"/>
                </a:lnTo>
                <a:lnTo>
                  <a:pt x="25146" y="630936"/>
                </a:lnTo>
                <a:close/>
              </a:path>
              <a:path w="6567170" h="1000125" extrusionOk="0">
                <a:moveTo>
                  <a:pt x="25146" y="453390"/>
                </a:moveTo>
                <a:lnTo>
                  <a:pt x="25146" y="352044"/>
                </a:lnTo>
                <a:lnTo>
                  <a:pt x="0" y="352044"/>
                </a:lnTo>
                <a:lnTo>
                  <a:pt x="0" y="453390"/>
                </a:lnTo>
                <a:lnTo>
                  <a:pt x="25146" y="453390"/>
                </a:lnTo>
                <a:close/>
              </a:path>
              <a:path w="6567170" h="1000125" extrusionOk="0">
                <a:moveTo>
                  <a:pt x="25146" y="275844"/>
                </a:moveTo>
                <a:lnTo>
                  <a:pt x="25146" y="173736"/>
                </a:lnTo>
                <a:lnTo>
                  <a:pt x="0" y="173736"/>
                </a:lnTo>
                <a:lnTo>
                  <a:pt x="0" y="275844"/>
                </a:lnTo>
                <a:lnTo>
                  <a:pt x="25146" y="275844"/>
                </a:lnTo>
                <a:close/>
              </a:path>
              <a:path w="6567170" h="1000125" extrusionOk="0">
                <a:moveTo>
                  <a:pt x="28956" y="25146"/>
                </a:moveTo>
                <a:lnTo>
                  <a:pt x="28956" y="0"/>
                </a:lnTo>
                <a:lnTo>
                  <a:pt x="5334" y="0"/>
                </a:lnTo>
                <a:lnTo>
                  <a:pt x="0" y="5334"/>
                </a:lnTo>
                <a:lnTo>
                  <a:pt x="0" y="97536"/>
                </a:lnTo>
                <a:lnTo>
                  <a:pt x="12953" y="97536"/>
                </a:lnTo>
                <a:lnTo>
                  <a:pt x="12953" y="25146"/>
                </a:lnTo>
                <a:lnTo>
                  <a:pt x="25146" y="12954"/>
                </a:lnTo>
                <a:lnTo>
                  <a:pt x="25146" y="25146"/>
                </a:lnTo>
                <a:lnTo>
                  <a:pt x="28956" y="25146"/>
                </a:lnTo>
                <a:close/>
              </a:path>
              <a:path w="6567170" h="1000125" extrusionOk="0">
                <a:moveTo>
                  <a:pt x="25146" y="25146"/>
                </a:moveTo>
                <a:lnTo>
                  <a:pt x="25146" y="12954"/>
                </a:lnTo>
                <a:lnTo>
                  <a:pt x="12953" y="25146"/>
                </a:lnTo>
                <a:lnTo>
                  <a:pt x="25146" y="25146"/>
                </a:lnTo>
                <a:close/>
              </a:path>
              <a:path w="6567170" h="1000125" extrusionOk="0">
                <a:moveTo>
                  <a:pt x="25146" y="97536"/>
                </a:moveTo>
                <a:lnTo>
                  <a:pt x="25146" y="25146"/>
                </a:lnTo>
                <a:lnTo>
                  <a:pt x="12953" y="25146"/>
                </a:lnTo>
                <a:lnTo>
                  <a:pt x="12953" y="97536"/>
                </a:lnTo>
                <a:lnTo>
                  <a:pt x="25146" y="97536"/>
                </a:lnTo>
                <a:close/>
              </a:path>
              <a:path w="6567170" h="1000125" extrusionOk="0">
                <a:moveTo>
                  <a:pt x="207263" y="25146"/>
                </a:moveTo>
                <a:lnTo>
                  <a:pt x="207263" y="0"/>
                </a:lnTo>
                <a:lnTo>
                  <a:pt x="105156" y="0"/>
                </a:lnTo>
                <a:lnTo>
                  <a:pt x="105156" y="25146"/>
                </a:lnTo>
                <a:lnTo>
                  <a:pt x="207263" y="25146"/>
                </a:lnTo>
                <a:close/>
              </a:path>
              <a:path w="6567170" h="1000125" extrusionOk="0">
                <a:moveTo>
                  <a:pt x="384810" y="25146"/>
                </a:moveTo>
                <a:lnTo>
                  <a:pt x="384810" y="0"/>
                </a:lnTo>
                <a:lnTo>
                  <a:pt x="283464" y="0"/>
                </a:lnTo>
                <a:lnTo>
                  <a:pt x="283464" y="25146"/>
                </a:lnTo>
                <a:lnTo>
                  <a:pt x="384810" y="25146"/>
                </a:lnTo>
                <a:close/>
              </a:path>
              <a:path w="6567170" h="1000125" extrusionOk="0">
                <a:moveTo>
                  <a:pt x="562356" y="25146"/>
                </a:moveTo>
                <a:lnTo>
                  <a:pt x="562356" y="0"/>
                </a:lnTo>
                <a:lnTo>
                  <a:pt x="461010" y="0"/>
                </a:lnTo>
                <a:lnTo>
                  <a:pt x="461010" y="25146"/>
                </a:lnTo>
                <a:lnTo>
                  <a:pt x="562356" y="25146"/>
                </a:lnTo>
                <a:close/>
              </a:path>
              <a:path w="6567170" h="1000125" extrusionOk="0">
                <a:moveTo>
                  <a:pt x="740663" y="25146"/>
                </a:moveTo>
                <a:lnTo>
                  <a:pt x="740663" y="0"/>
                </a:lnTo>
                <a:lnTo>
                  <a:pt x="638556" y="0"/>
                </a:lnTo>
                <a:lnTo>
                  <a:pt x="638556" y="25146"/>
                </a:lnTo>
                <a:lnTo>
                  <a:pt x="740663" y="25146"/>
                </a:lnTo>
                <a:close/>
              </a:path>
              <a:path w="6567170" h="1000125" extrusionOk="0">
                <a:moveTo>
                  <a:pt x="918209" y="25146"/>
                </a:moveTo>
                <a:lnTo>
                  <a:pt x="918209" y="0"/>
                </a:lnTo>
                <a:lnTo>
                  <a:pt x="816863" y="0"/>
                </a:lnTo>
                <a:lnTo>
                  <a:pt x="816863" y="25146"/>
                </a:lnTo>
                <a:lnTo>
                  <a:pt x="918209" y="25146"/>
                </a:lnTo>
                <a:close/>
              </a:path>
              <a:path w="6567170" h="1000125" extrusionOk="0">
                <a:moveTo>
                  <a:pt x="1095756" y="25146"/>
                </a:moveTo>
                <a:lnTo>
                  <a:pt x="1095756" y="0"/>
                </a:lnTo>
                <a:lnTo>
                  <a:pt x="994410" y="0"/>
                </a:lnTo>
                <a:lnTo>
                  <a:pt x="994410" y="25146"/>
                </a:lnTo>
                <a:lnTo>
                  <a:pt x="1095756" y="25146"/>
                </a:lnTo>
                <a:close/>
              </a:path>
              <a:path w="6567170" h="1000125" extrusionOk="0">
                <a:moveTo>
                  <a:pt x="1274064" y="25146"/>
                </a:moveTo>
                <a:lnTo>
                  <a:pt x="1274064" y="0"/>
                </a:lnTo>
                <a:lnTo>
                  <a:pt x="1171956" y="0"/>
                </a:lnTo>
                <a:lnTo>
                  <a:pt x="1171956" y="25146"/>
                </a:lnTo>
                <a:lnTo>
                  <a:pt x="1274064" y="25146"/>
                </a:lnTo>
                <a:close/>
              </a:path>
              <a:path w="6567170" h="1000125" extrusionOk="0">
                <a:moveTo>
                  <a:pt x="1451609" y="25146"/>
                </a:moveTo>
                <a:lnTo>
                  <a:pt x="1451609" y="0"/>
                </a:lnTo>
                <a:lnTo>
                  <a:pt x="1350264" y="0"/>
                </a:lnTo>
                <a:lnTo>
                  <a:pt x="1350264" y="25146"/>
                </a:lnTo>
                <a:lnTo>
                  <a:pt x="1451609" y="25146"/>
                </a:lnTo>
                <a:close/>
              </a:path>
              <a:path w="6567170" h="1000125" extrusionOk="0">
                <a:moveTo>
                  <a:pt x="1629156" y="25146"/>
                </a:moveTo>
                <a:lnTo>
                  <a:pt x="1629156" y="0"/>
                </a:lnTo>
                <a:lnTo>
                  <a:pt x="1527810" y="0"/>
                </a:lnTo>
                <a:lnTo>
                  <a:pt x="1527810" y="25146"/>
                </a:lnTo>
                <a:lnTo>
                  <a:pt x="1629156" y="25146"/>
                </a:lnTo>
                <a:close/>
              </a:path>
              <a:path w="6567170" h="1000125" extrusionOk="0">
                <a:moveTo>
                  <a:pt x="1807464" y="25146"/>
                </a:moveTo>
                <a:lnTo>
                  <a:pt x="1807464" y="0"/>
                </a:lnTo>
                <a:lnTo>
                  <a:pt x="1705356" y="0"/>
                </a:lnTo>
                <a:lnTo>
                  <a:pt x="1705356" y="25146"/>
                </a:lnTo>
                <a:lnTo>
                  <a:pt x="1807464" y="25146"/>
                </a:lnTo>
                <a:close/>
              </a:path>
              <a:path w="6567170" h="1000125" extrusionOk="0">
                <a:moveTo>
                  <a:pt x="1985009" y="25146"/>
                </a:moveTo>
                <a:lnTo>
                  <a:pt x="1985009" y="0"/>
                </a:lnTo>
                <a:lnTo>
                  <a:pt x="1883664" y="0"/>
                </a:lnTo>
                <a:lnTo>
                  <a:pt x="1883664" y="25146"/>
                </a:lnTo>
                <a:lnTo>
                  <a:pt x="1985009" y="25146"/>
                </a:lnTo>
                <a:close/>
              </a:path>
              <a:path w="6567170" h="1000125" extrusionOk="0">
                <a:moveTo>
                  <a:pt x="2162556" y="25146"/>
                </a:moveTo>
                <a:lnTo>
                  <a:pt x="2162556" y="0"/>
                </a:lnTo>
                <a:lnTo>
                  <a:pt x="2061209" y="0"/>
                </a:lnTo>
                <a:lnTo>
                  <a:pt x="2061209" y="25146"/>
                </a:lnTo>
                <a:lnTo>
                  <a:pt x="2162556" y="25146"/>
                </a:lnTo>
                <a:close/>
              </a:path>
              <a:path w="6567170" h="1000125" extrusionOk="0">
                <a:moveTo>
                  <a:pt x="2340864" y="25146"/>
                </a:moveTo>
                <a:lnTo>
                  <a:pt x="2340864" y="0"/>
                </a:lnTo>
                <a:lnTo>
                  <a:pt x="2238756" y="0"/>
                </a:lnTo>
                <a:lnTo>
                  <a:pt x="2238756" y="25146"/>
                </a:lnTo>
                <a:lnTo>
                  <a:pt x="2340864" y="25146"/>
                </a:lnTo>
                <a:close/>
              </a:path>
              <a:path w="6567170" h="1000125" extrusionOk="0">
                <a:moveTo>
                  <a:pt x="2518410" y="25146"/>
                </a:moveTo>
                <a:lnTo>
                  <a:pt x="2518410" y="0"/>
                </a:lnTo>
                <a:lnTo>
                  <a:pt x="2417064" y="0"/>
                </a:lnTo>
                <a:lnTo>
                  <a:pt x="2417064" y="25146"/>
                </a:lnTo>
                <a:lnTo>
                  <a:pt x="2518410" y="25146"/>
                </a:lnTo>
                <a:close/>
              </a:path>
              <a:path w="6567170" h="1000125" extrusionOk="0">
                <a:moveTo>
                  <a:pt x="2695956" y="25146"/>
                </a:moveTo>
                <a:lnTo>
                  <a:pt x="2695956" y="0"/>
                </a:lnTo>
                <a:lnTo>
                  <a:pt x="2594610" y="0"/>
                </a:lnTo>
                <a:lnTo>
                  <a:pt x="2594610" y="25146"/>
                </a:lnTo>
                <a:lnTo>
                  <a:pt x="2695956" y="25146"/>
                </a:lnTo>
                <a:close/>
              </a:path>
              <a:path w="6567170" h="1000125" extrusionOk="0">
                <a:moveTo>
                  <a:pt x="2874264" y="25146"/>
                </a:moveTo>
                <a:lnTo>
                  <a:pt x="2874264" y="0"/>
                </a:lnTo>
                <a:lnTo>
                  <a:pt x="2772156" y="0"/>
                </a:lnTo>
                <a:lnTo>
                  <a:pt x="2772156" y="25146"/>
                </a:lnTo>
                <a:lnTo>
                  <a:pt x="2874264" y="25146"/>
                </a:lnTo>
                <a:close/>
              </a:path>
              <a:path w="6567170" h="1000125" extrusionOk="0">
                <a:moveTo>
                  <a:pt x="3051810" y="25146"/>
                </a:moveTo>
                <a:lnTo>
                  <a:pt x="3051810" y="0"/>
                </a:lnTo>
                <a:lnTo>
                  <a:pt x="2950464" y="0"/>
                </a:lnTo>
                <a:lnTo>
                  <a:pt x="2950464" y="25146"/>
                </a:lnTo>
                <a:lnTo>
                  <a:pt x="3051810" y="25146"/>
                </a:lnTo>
                <a:close/>
              </a:path>
              <a:path w="6567170" h="1000125" extrusionOk="0">
                <a:moveTo>
                  <a:pt x="3229356" y="25146"/>
                </a:moveTo>
                <a:lnTo>
                  <a:pt x="3229356" y="0"/>
                </a:lnTo>
                <a:lnTo>
                  <a:pt x="3128010" y="0"/>
                </a:lnTo>
                <a:lnTo>
                  <a:pt x="3128010" y="25146"/>
                </a:lnTo>
                <a:lnTo>
                  <a:pt x="3229356" y="25146"/>
                </a:lnTo>
                <a:close/>
              </a:path>
              <a:path w="6567170" h="1000125" extrusionOk="0">
                <a:moveTo>
                  <a:pt x="3407664" y="25146"/>
                </a:moveTo>
                <a:lnTo>
                  <a:pt x="3407664" y="0"/>
                </a:lnTo>
                <a:lnTo>
                  <a:pt x="3305555" y="0"/>
                </a:lnTo>
                <a:lnTo>
                  <a:pt x="3305555" y="25146"/>
                </a:lnTo>
                <a:lnTo>
                  <a:pt x="3407664" y="25146"/>
                </a:lnTo>
                <a:close/>
              </a:path>
              <a:path w="6567170" h="1000125" extrusionOk="0">
                <a:moveTo>
                  <a:pt x="3585210" y="25146"/>
                </a:moveTo>
                <a:lnTo>
                  <a:pt x="3585210" y="0"/>
                </a:lnTo>
                <a:lnTo>
                  <a:pt x="3483864" y="0"/>
                </a:lnTo>
                <a:lnTo>
                  <a:pt x="3483864" y="25146"/>
                </a:lnTo>
                <a:lnTo>
                  <a:pt x="3585210" y="25146"/>
                </a:lnTo>
                <a:close/>
              </a:path>
              <a:path w="6567170" h="1000125" extrusionOk="0">
                <a:moveTo>
                  <a:pt x="3762755" y="25146"/>
                </a:moveTo>
                <a:lnTo>
                  <a:pt x="3762755" y="0"/>
                </a:lnTo>
                <a:lnTo>
                  <a:pt x="3661409" y="0"/>
                </a:lnTo>
                <a:lnTo>
                  <a:pt x="3661409" y="25146"/>
                </a:lnTo>
                <a:lnTo>
                  <a:pt x="3762755" y="25146"/>
                </a:lnTo>
                <a:close/>
              </a:path>
              <a:path w="6567170" h="1000125" extrusionOk="0">
                <a:moveTo>
                  <a:pt x="3941064" y="25146"/>
                </a:moveTo>
                <a:lnTo>
                  <a:pt x="3941064" y="0"/>
                </a:lnTo>
                <a:lnTo>
                  <a:pt x="3838955" y="0"/>
                </a:lnTo>
                <a:lnTo>
                  <a:pt x="3838955" y="25146"/>
                </a:lnTo>
                <a:lnTo>
                  <a:pt x="3941064" y="25146"/>
                </a:lnTo>
                <a:close/>
              </a:path>
              <a:path w="6567170" h="1000125" extrusionOk="0">
                <a:moveTo>
                  <a:pt x="4118610" y="25146"/>
                </a:moveTo>
                <a:lnTo>
                  <a:pt x="4118610" y="0"/>
                </a:lnTo>
                <a:lnTo>
                  <a:pt x="4017264" y="0"/>
                </a:lnTo>
                <a:lnTo>
                  <a:pt x="4017264" y="25146"/>
                </a:lnTo>
                <a:lnTo>
                  <a:pt x="4118610" y="25146"/>
                </a:lnTo>
                <a:close/>
              </a:path>
              <a:path w="6567170" h="1000125" extrusionOk="0">
                <a:moveTo>
                  <a:pt x="4296156" y="25146"/>
                </a:moveTo>
                <a:lnTo>
                  <a:pt x="4296156" y="0"/>
                </a:lnTo>
                <a:lnTo>
                  <a:pt x="4194809" y="0"/>
                </a:lnTo>
                <a:lnTo>
                  <a:pt x="4194809" y="25146"/>
                </a:lnTo>
                <a:lnTo>
                  <a:pt x="4296156" y="25146"/>
                </a:lnTo>
                <a:close/>
              </a:path>
              <a:path w="6567170" h="1000125" extrusionOk="0">
                <a:moveTo>
                  <a:pt x="4474464" y="25146"/>
                </a:moveTo>
                <a:lnTo>
                  <a:pt x="4474464" y="0"/>
                </a:lnTo>
                <a:lnTo>
                  <a:pt x="4372356" y="0"/>
                </a:lnTo>
                <a:lnTo>
                  <a:pt x="4372356" y="25146"/>
                </a:lnTo>
                <a:lnTo>
                  <a:pt x="4474464" y="25146"/>
                </a:lnTo>
                <a:close/>
              </a:path>
              <a:path w="6567170" h="1000125" extrusionOk="0">
                <a:moveTo>
                  <a:pt x="4652010" y="25146"/>
                </a:moveTo>
                <a:lnTo>
                  <a:pt x="4652010" y="0"/>
                </a:lnTo>
                <a:lnTo>
                  <a:pt x="4550664" y="0"/>
                </a:lnTo>
                <a:lnTo>
                  <a:pt x="4550664" y="25146"/>
                </a:lnTo>
                <a:lnTo>
                  <a:pt x="4652010" y="25146"/>
                </a:lnTo>
                <a:close/>
              </a:path>
              <a:path w="6567170" h="1000125" extrusionOk="0">
                <a:moveTo>
                  <a:pt x="4829556" y="25146"/>
                </a:moveTo>
                <a:lnTo>
                  <a:pt x="4829556" y="0"/>
                </a:lnTo>
                <a:lnTo>
                  <a:pt x="4728209" y="0"/>
                </a:lnTo>
                <a:lnTo>
                  <a:pt x="4728209" y="25146"/>
                </a:lnTo>
                <a:lnTo>
                  <a:pt x="4829556" y="25146"/>
                </a:lnTo>
                <a:close/>
              </a:path>
              <a:path w="6567170" h="1000125" extrusionOk="0">
                <a:moveTo>
                  <a:pt x="5007864" y="25146"/>
                </a:moveTo>
                <a:lnTo>
                  <a:pt x="5007864" y="0"/>
                </a:lnTo>
                <a:lnTo>
                  <a:pt x="4905756" y="0"/>
                </a:lnTo>
                <a:lnTo>
                  <a:pt x="4905756" y="25146"/>
                </a:lnTo>
                <a:lnTo>
                  <a:pt x="5007864" y="25146"/>
                </a:lnTo>
                <a:close/>
              </a:path>
              <a:path w="6567170" h="1000125" extrusionOk="0">
                <a:moveTo>
                  <a:pt x="5185410" y="25146"/>
                </a:moveTo>
                <a:lnTo>
                  <a:pt x="5185410" y="0"/>
                </a:lnTo>
                <a:lnTo>
                  <a:pt x="5084064" y="0"/>
                </a:lnTo>
                <a:lnTo>
                  <a:pt x="5084064" y="25146"/>
                </a:lnTo>
                <a:lnTo>
                  <a:pt x="5185410" y="25146"/>
                </a:lnTo>
                <a:close/>
              </a:path>
              <a:path w="6567170" h="1000125" extrusionOk="0">
                <a:moveTo>
                  <a:pt x="5362956" y="25146"/>
                </a:moveTo>
                <a:lnTo>
                  <a:pt x="5362956" y="0"/>
                </a:lnTo>
                <a:lnTo>
                  <a:pt x="5261609" y="0"/>
                </a:lnTo>
                <a:lnTo>
                  <a:pt x="5261609" y="25146"/>
                </a:lnTo>
                <a:lnTo>
                  <a:pt x="5362956" y="25146"/>
                </a:lnTo>
                <a:close/>
              </a:path>
              <a:path w="6567170" h="1000125" extrusionOk="0">
                <a:moveTo>
                  <a:pt x="5541263" y="25146"/>
                </a:moveTo>
                <a:lnTo>
                  <a:pt x="5541263" y="0"/>
                </a:lnTo>
                <a:lnTo>
                  <a:pt x="5439156" y="0"/>
                </a:lnTo>
                <a:lnTo>
                  <a:pt x="5439156" y="25146"/>
                </a:lnTo>
                <a:lnTo>
                  <a:pt x="5541263" y="25146"/>
                </a:lnTo>
                <a:close/>
              </a:path>
              <a:path w="6567170" h="1000125" extrusionOk="0">
                <a:moveTo>
                  <a:pt x="5718809" y="25146"/>
                </a:moveTo>
                <a:lnTo>
                  <a:pt x="5718809" y="0"/>
                </a:lnTo>
                <a:lnTo>
                  <a:pt x="5617463" y="0"/>
                </a:lnTo>
                <a:lnTo>
                  <a:pt x="5617463" y="25146"/>
                </a:lnTo>
                <a:lnTo>
                  <a:pt x="5718809" y="25146"/>
                </a:lnTo>
                <a:close/>
              </a:path>
              <a:path w="6567170" h="1000125" extrusionOk="0">
                <a:moveTo>
                  <a:pt x="5896356" y="25146"/>
                </a:moveTo>
                <a:lnTo>
                  <a:pt x="5896356" y="0"/>
                </a:lnTo>
                <a:lnTo>
                  <a:pt x="5795009" y="0"/>
                </a:lnTo>
                <a:lnTo>
                  <a:pt x="5795009" y="25146"/>
                </a:lnTo>
                <a:lnTo>
                  <a:pt x="5896356" y="25146"/>
                </a:lnTo>
                <a:close/>
              </a:path>
              <a:path w="6567170" h="1000125" extrusionOk="0">
                <a:moveTo>
                  <a:pt x="6074663" y="25146"/>
                </a:moveTo>
                <a:lnTo>
                  <a:pt x="6074663" y="0"/>
                </a:lnTo>
                <a:lnTo>
                  <a:pt x="5972556" y="0"/>
                </a:lnTo>
                <a:lnTo>
                  <a:pt x="5972556" y="25146"/>
                </a:lnTo>
                <a:lnTo>
                  <a:pt x="6074663" y="25146"/>
                </a:lnTo>
                <a:close/>
              </a:path>
              <a:path w="6567170" h="1000125" extrusionOk="0">
                <a:moveTo>
                  <a:pt x="6252209" y="25145"/>
                </a:moveTo>
                <a:lnTo>
                  <a:pt x="6252209" y="0"/>
                </a:lnTo>
                <a:lnTo>
                  <a:pt x="6150863" y="0"/>
                </a:lnTo>
                <a:lnTo>
                  <a:pt x="6150863" y="25145"/>
                </a:lnTo>
                <a:lnTo>
                  <a:pt x="6252209" y="25145"/>
                </a:lnTo>
                <a:close/>
              </a:path>
              <a:path w="6567170" h="1000125" extrusionOk="0">
                <a:moveTo>
                  <a:pt x="6429756" y="25145"/>
                </a:moveTo>
                <a:lnTo>
                  <a:pt x="6429756" y="0"/>
                </a:lnTo>
                <a:lnTo>
                  <a:pt x="6328409" y="0"/>
                </a:lnTo>
                <a:lnTo>
                  <a:pt x="6328409" y="25145"/>
                </a:lnTo>
                <a:lnTo>
                  <a:pt x="6429756" y="25145"/>
                </a:lnTo>
                <a:close/>
              </a:path>
              <a:path w="6567170" h="1000125" extrusionOk="0">
                <a:moveTo>
                  <a:pt x="6566915" y="66293"/>
                </a:moveTo>
                <a:lnTo>
                  <a:pt x="6566915" y="5333"/>
                </a:lnTo>
                <a:lnTo>
                  <a:pt x="6560820" y="0"/>
                </a:lnTo>
                <a:lnTo>
                  <a:pt x="6505956" y="0"/>
                </a:lnTo>
                <a:lnTo>
                  <a:pt x="6505956" y="25145"/>
                </a:lnTo>
                <a:lnTo>
                  <a:pt x="6541008" y="25145"/>
                </a:lnTo>
                <a:lnTo>
                  <a:pt x="6541008" y="12953"/>
                </a:lnTo>
                <a:lnTo>
                  <a:pt x="6553961" y="25145"/>
                </a:lnTo>
                <a:lnTo>
                  <a:pt x="6553961" y="66293"/>
                </a:lnTo>
                <a:lnTo>
                  <a:pt x="6566915" y="66293"/>
                </a:lnTo>
                <a:close/>
              </a:path>
              <a:path w="6567170" h="1000125" extrusionOk="0">
                <a:moveTo>
                  <a:pt x="6553961" y="25145"/>
                </a:moveTo>
                <a:lnTo>
                  <a:pt x="6541008" y="12953"/>
                </a:lnTo>
                <a:lnTo>
                  <a:pt x="6541008" y="25145"/>
                </a:lnTo>
                <a:lnTo>
                  <a:pt x="6553961" y="25145"/>
                </a:lnTo>
                <a:close/>
              </a:path>
              <a:path w="6567170" h="1000125" extrusionOk="0">
                <a:moveTo>
                  <a:pt x="6553961" y="66293"/>
                </a:moveTo>
                <a:lnTo>
                  <a:pt x="6553961" y="25145"/>
                </a:lnTo>
                <a:lnTo>
                  <a:pt x="6541008" y="25145"/>
                </a:lnTo>
                <a:lnTo>
                  <a:pt x="6541008" y="66293"/>
                </a:lnTo>
                <a:lnTo>
                  <a:pt x="6553961" y="66293"/>
                </a:lnTo>
                <a:close/>
              </a:path>
              <a:path w="6567170" h="1000125" extrusionOk="0">
                <a:moveTo>
                  <a:pt x="6566915" y="243839"/>
                </a:moveTo>
                <a:lnTo>
                  <a:pt x="6566915" y="142493"/>
                </a:lnTo>
                <a:lnTo>
                  <a:pt x="6541008" y="142493"/>
                </a:lnTo>
                <a:lnTo>
                  <a:pt x="6541008" y="243839"/>
                </a:lnTo>
                <a:lnTo>
                  <a:pt x="6566915" y="243839"/>
                </a:lnTo>
                <a:close/>
              </a:path>
              <a:path w="6567170" h="1000125" extrusionOk="0">
                <a:moveTo>
                  <a:pt x="6566915" y="422147"/>
                </a:moveTo>
                <a:lnTo>
                  <a:pt x="6566915" y="320039"/>
                </a:lnTo>
                <a:lnTo>
                  <a:pt x="6541008" y="320039"/>
                </a:lnTo>
                <a:lnTo>
                  <a:pt x="6541008" y="422147"/>
                </a:lnTo>
                <a:lnTo>
                  <a:pt x="6566915" y="422147"/>
                </a:lnTo>
                <a:close/>
              </a:path>
              <a:path w="6567170" h="1000125" extrusionOk="0">
                <a:moveTo>
                  <a:pt x="6566915" y="599694"/>
                </a:moveTo>
                <a:lnTo>
                  <a:pt x="6566915" y="498347"/>
                </a:lnTo>
                <a:lnTo>
                  <a:pt x="6541008" y="498347"/>
                </a:lnTo>
                <a:lnTo>
                  <a:pt x="6541008" y="599694"/>
                </a:lnTo>
                <a:lnTo>
                  <a:pt x="6566915" y="599694"/>
                </a:lnTo>
                <a:close/>
              </a:path>
              <a:path w="6567170" h="1000125" extrusionOk="0">
                <a:moveTo>
                  <a:pt x="6566915" y="777239"/>
                </a:moveTo>
                <a:lnTo>
                  <a:pt x="6566915" y="675894"/>
                </a:lnTo>
                <a:lnTo>
                  <a:pt x="6541008" y="675894"/>
                </a:lnTo>
                <a:lnTo>
                  <a:pt x="6541008" y="777239"/>
                </a:lnTo>
                <a:lnTo>
                  <a:pt x="6566915" y="777239"/>
                </a:lnTo>
                <a:close/>
              </a:path>
              <a:path w="6567170" h="1000125" extrusionOk="0">
                <a:moveTo>
                  <a:pt x="6566915" y="955548"/>
                </a:moveTo>
                <a:lnTo>
                  <a:pt x="6566915" y="853440"/>
                </a:lnTo>
                <a:lnTo>
                  <a:pt x="6541008" y="853440"/>
                </a:lnTo>
                <a:lnTo>
                  <a:pt x="6541008" y="955548"/>
                </a:lnTo>
                <a:lnTo>
                  <a:pt x="6566915" y="955548"/>
                </a:lnTo>
                <a:close/>
              </a:path>
              <a:path w="6567170" h="1000125" extrusionOk="0">
                <a:moveTo>
                  <a:pt x="6509004" y="999744"/>
                </a:moveTo>
                <a:lnTo>
                  <a:pt x="6509004" y="973836"/>
                </a:lnTo>
                <a:lnTo>
                  <a:pt x="6407658" y="973836"/>
                </a:lnTo>
                <a:lnTo>
                  <a:pt x="6407658" y="999744"/>
                </a:lnTo>
                <a:lnTo>
                  <a:pt x="6509004" y="999744"/>
                </a:lnTo>
                <a:close/>
              </a:path>
              <a:path w="6567170" h="1000125" extrusionOk="0">
                <a:moveTo>
                  <a:pt x="6331458" y="999744"/>
                </a:moveTo>
                <a:lnTo>
                  <a:pt x="6331458" y="973836"/>
                </a:lnTo>
                <a:lnTo>
                  <a:pt x="6230111" y="973836"/>
                </a:lnTo>
                <a:lnTo>
                  <a:pt x="6230111" y="999744"/>
                </a:lnTo>
                <a:lnTo>
                  <a:pt x="6331458" y="999744"/>
                </a:lnTo>
                <a:close/>
              </a:path>
              <a:path w="6567170" h="1000125" extrusionOk="0">
                <a:moveTo>
                  <a:pt x="6153911" y="999744"/>
                </a:moveTo>
                <a:lnTo>
                  <a:pt x="6153911" y="973836"/>
                </a:lnTo>
                <a:lnTo>
                  <a:pt x="6051804" y="973836"/>
                </a:lnTo>
                <a:lnTo>
                  <a:pt x="6051804" y="999744"/>
                </a:lnTo>
                <a:lnTo>
                  <a:pt x="6153911" y="999744"/>
                </a:lnTo>
                <a:close/>
              </a:path>
              <a:path w="6567170" h="1000125" extrusionOk="0">
                <a:moveTo>
                  <a:pt x="5975604" y="999744"/>
                </a:moveTo>
                <a:lnTo>
                  <a:pt x="5975604" y="973836"/>
                </a:lnTo>
                <a:lnTo>
                  <a:pt x="5874258" y="973836"/>
                </a:lnTo>
                <a:lnTo>
                  <a:pt x="5874258" y="999744"/>
                </a:lnTo>
                <a:lnTo>
                  <a:pt x="5975604" y="999744"/>
                </a:lnTo>
                <a:close/>
              </a:path>
              <a:path w="6567170" h="1000125" extrusionOk="0">
                <a:moveTo>
                  <a:pt x="5798058" y="999744"/>
                </a:moveTo>
                <a:lnTo>
                  <a:pt x="5798058" y="973836"/>
                </a:lnTo>
                <a:lnTo>
                  <a:pt x="5696711" y="973836"/>
                </a:lnTo>
                <a:lnTo>
                  <a:pt x="5696711" y="999744"/>
                </a:lnTo>
                <a:lnTo>
                  <a:pt x="5798058" y="999744"/>
                </a:lnTo>
                <a:close/>
              </a:path>
              <a:path w="6567170" h="1000125" extrusionOk="0">
                <a:moveTo>
                  <a:pt x="5620511" y="999744"/>
                </a:moveTo>
                <a:lnTo>
                  <a:pt x="5620511" y="973836"/>
                </a:lnTo>
                <a:lnTo>
                  <a:pt x="5518404" y="973836"/>
                </a:lnTo>
                <a:lnTo>
                  <a:pt x="5518404" y="999744"/>
                </a:lnTo>
                <a:lnTo>
                  <a:pt x="5620511" y="999744"/>
                </a:lnTo>
                <a:close/>
              </a:path>
              <a:path w="6567170" h="1000125" extrusionOk="0">
                <a:moveTo>
                  <a:pt x="5442204" y="999744"/>
                </a:moveTo>
                <a:lnTo>
                  <a:pt x="5442204" y="973836"/>
                </a:lnTo>
                <a:lnTo>
                  <a:pt x="5340858" y="973836"/>
                </a:lnTo>
                <a:lnTo>
                  <a:pt x="5340858" y="999744"/>
                </a:lnTo>
                <a:lnTo>
                  <a:pt x="5442204" y="999744"/>
                </a:lnTo>
                <a:close/>
              </a:path>
              <a:path w="6567170" h="1000125" extrusionOk="0">
                <a:moveTo>
                  <a:pt x="5264658" y="999744"/>
                </a:moveTo>
                <a:lnTo>
                  <a:pt x="5264658" y="973836"/>
                </a:lnTo>
                <a:lnTo>
                  <a:pt x="5163311" y="973836"/>
                </a:lnTo>
                <a:lnTo>
                  <a:pt x="5163311" y="999744"/>
                </a:lnTo>
                <a:lnTo>
                  <a:pt x="5264658" y="999744"/>
                </a:lnTo>
                <a:close/>
              </a:path>
              <a:path w="6567170" h="1000125" extrusionOk="0">
                <a:moveTo>
                  <a:pt x="5087111" y="999744"/>
                </a:moveTo>
                <a:lnTo>
                  <a:pt x="5087111" y="973836"/>
                </a:lnTo>
                <a:lnTo>
                  <a:pt x="4985004" y="973836"/>
                </a:lnTo>
                <a:lnTo>
                  <a:pt x="4985004" y="999744"/>
                </a:lnTo>
                <a:lnTo>
                  <a:pt x="5087111" y="999744"/>
                </a:lnTo>
                <a:close/>
              </a:path>
              <a:path w="6567170" h="1000125" extrusionOk="0">
                <a:moveTo>
                  <a:pt x="4908804" y="999744"/>
                </a:moveTo>
                <a:lnTo>
                  <a:pt x="4908804" y="973836"/>
                </a:lnTo>
                <a:lnTo>
                  <a:pt x="4807458" y="973836"/>
                </a:lnTo>
                <a:lnTo>
                  <a:pt x="4807458" y="999744"/>
                </a:lnTo>
                <a:lnTo>
                  <a:pt x="4908804" y="999744"/>
                </a:lnTo>
                <a:close/>
              </a:path>
              <a:path w="6567170" h="1000125" extrusionOk="0">
                <a:moveTo>
                  <a:pt x="4731258" y="999744"/>
                </a:moveTo>
                <a:lnTo>
                  <a:pt x="4731258" y="973836"/>
                </a:lnTo>
                <a:lnTo>
                  <a:pt x="4629911" y="973836"/>
                </a:lnTo>
                <a:lnTo>
                  <a:pt x="4629911" y="999744"/>
                </a:lnTo>
                <a:lnTo>
                  <a:pt x="4731258" y="999744"/>
                </a:lnTo>
                <a:close/>
              </a:path>
              <a:path w="6567170" h="1000125" extrusionOk="0">
                <a:moveTo>
                  <a:pt x="4553711" y="999744"/>
                </a:moveTo>
                <a:lnTo>
                  <a:pt x="4553711" y="973836"/>
                </a:lnTo>
                <a:lnTo>
                  <a:pt x="4451604" y="973836"/>
                </a:lnTo>
                <a:lnTo>
                  <a:pt x="4451604" y="999744"/>
                </a:lnTo>
                <a:lnTo>
                  <a:pt x="4553711" y="999744"/>
                </a:lnTo>
                <a:close/>
              </a:path>
              <a:path w="6567170" h="1000125" extrusionOk="0">
                <a:moveTo>
                  <a:pt x="4375404" y="999744"/>
                </a:moveTo>
                <a:lnTo>
                  <a:pt x="4375404" y="973836"/>
                </a:lnTo>
                <a:lnTo>
                  <a:pt x="4274058" y="973836"/>
                </a:lnTo>
                <a:lnTo>
                  <a:pt x="4274058" y="999744"/>
                </a:lnTo>
                <a:lnTo>
                  <a:pt x="4375404" y="999744"/>
                </a:lnTo>
                <a:close/>
              </a:path>
              <a:path w="6567170" h="1000125" extrusionOk="0">
                <a:moveTo>
                  <a:pt x="4197858" y="999744"/>
                </a:moveTo>
                <a:lnTo>
                  <a:pt x="4197858" y="973836"/>
                </a:lnTo>
                <a:lnTo>
                  <a:pt x="4096511" y="973836"/>
                </a:lnTo>
                <a:lnTo>
                  <a:pt x="4096511" y="999744"/>
                </a:lnTo>
                <a:lnTo>
                  <a:pt x="4197858" y="999744"/>
                </a:lnTo>
                <a:close/>
              </a:path>
              <a:path w="6567170" h="1000125" extrusionOk="0">
                <a:moveTo>
                  <a:pt x="4020311" y="999744"/>
                </a:moveTo>
                <a:lnTo>
                  <a:pt x="4020311" y="973836"/>
                </a:lnTo>
                <a:lnTo>
                  <a:pt x="3918204" y="973836"/>
                </a:lnTo>
                <a:lnTo>
                  <a:pt x="3918204" y="999744"/>
                </a:lnTo>
                <a:lnTo>
                  <a:pt x="4020311" y="999744"/>
                </a:lnTo>
                <a:close/>
              </a:path>
              <a:path w="6567170" h="1000125" extrusionOk="0">
                <a:moveTo>
                  <a:pt x="3842004" y="999744"/>
                </a:moveTo>
                <a:lnTo>
                  <a:pt x="3842004" y="973836"/>
                </a:lnTo>
                <a:lnTo>
                  <a:pt x="3740657" y="973836"/>
                </a:lnTo>
                <a:lnTo>
                  <a:pt x="3740657" y="999744"/>
                </a:lnTo>
                <a:lnTo>
                  <a:pt x="3842004" y="999744"/>
                </a:lnTo>
                <a:close/>
              </a:path>
              <a:path w="6567170" h="1000125" extrusionOk="0">
                <a:moveTo>
                  <a:pt x="3664457" y="999744"/>
                </a:moveTo>
                <a:lnTo>
                  <a:pt x="3664457" y="973836"/>
                </a:lnTo>
                <a:lnTo>
                  <a:pt x="3563111" y="973836"/>
                </a:lnTo>
                <a:lnTo>
                  <a:pt x="3563111" y="999744"/>
                </a:lnTo>
                <a:lnTo>
                  <a:pt x="3664457" y="999744"/>
                </a:lnTo>
                <a:close/>
              </a:path>
              <a:path w="6567170" h="1000125" extrusionOk="0">
                <a:moveTo>
                  <a:pt x="3486911" y="999744"/>
                </a:moveTo>
                <a:lnTo>
                  <a:pt x="3486911" y="973836"/>
                </a:lnTo>
                <a:lnTo>
                  <a:pt x="3384804" y="973836"/>
                </a:lnTo>
                <a:lnTo>
                  <a:pt x="3384804" y="999744"/>
                </a:lnTo>
                <a:lnTo>
                  <a:pt x="3486911" y="999744"/>
                </a:lnTo>
                <a:close/>
              </a:path>
              <a:path w="6567170" h="1000125" extrusionOk="0">
                <a:moveTo>
                  <a:pt x="3308604" y="999744"/>
                </a:moveTo>
                <a:lnTo>
                  <a:pt x="3308604" y="973836"/>
                </a:lnTo>
                <a:lnTo>
                  <a:pt x="3207258" y="973836"/>
                </a:lnTo>
                <a:lnTo>
                  <a:pt x="3207258" y="999744"/>
                </a:lnTo>
                <a:lnTo>
                  <a:pt x="3308604" y="999744"/>
                </a:lnTo>
                <a:close/>
              </a:path>
              <a:path w="6567170" h="1000125" extrusionOk="0">
                <a:moveTo>
                  <a:pt x="3131058" y="999744"/>
                </a:moveTo>
                <a:lnTo>
                  <a:pt x="3131058" y="973836"/>
                </a:lnTo>
                <a:lnTo>
                  <a:pt x="3029711" y="973836"/>
                </a:lnTo>
                <a:lnTo>
                  <a:pt x="3029711" y="999744"/>
                </a:lnTo>
                <a:lnTo>
                  <a:pt x="3131058" y="999744"/>
                </a:lnTo>
                <a:close/>
              </a:path>
              <a:path w="6567170" h="1000125" extrusionOk="0">
                <a:moveTo>
                  <a:pt x="2953511" y="999744"/>
                </a:moveTo>
                <a:lnTo>
                  <a:pt x="2953511" y="973836"/>
                </a:lnTo>
                <a:lnTo>
                  <a:pt x="2851403" y="973836"/>
                </a:lnTo>
                <a:lnTo>
                  <a:pt x="2851403" y="999744"/>
                </a:lnTo>
                <a:lnTo>
                  <a:pt x="2953511" y="999744"/>
                </a:lnTo>
                <a:close/>
              </a:path>
              <a:path w="6567170" h="1000125" extrusionOk="0">
                <a:moveTo>
                  <a:pt x="2775204" y="999744"/>
                </a:moveTo>
                <a:lnTo>
                  <a:pt x="2775204" y="973836"/>
                </a:lnTo>
                <a:lnTo>
                  <a:pt x="2673858" y="973836"/>
                </a:lnTo>
                <a:lnTo>
                  <a:pt x="2673858" y="999744"/>
                </a:lnTo>
                <a:lnTo>
                  <a:pt x="2775204" y="999744"/>
                </a:lnTo>
                <a:close/>
              </a:path>
              <a:path w="6567170" h="1000125" extrusionOk="0">
                <a:moveTo>
                  <a:pt x="2597658" y="999744"/>
                </a:moveTo>
                <a:lnTo>
                  <a:pt x="2597658" y="973836"/>
                </a:lnTo>
                <a:lnTo>
                  <a:pt x="2496311" y="973836"/>
                </a:lnTo>
                <a:lnTo>
                  <a:pt x="2496311" y="999744"/>
                </a:lnTo>
                <a:lnTo>
                  <a:pt x="2597658" y="999744"/>
                </a:lnTo>
                <a:close/>
              </a:path>
              <a:path w="6567170" h="1000125" extrusionOk="0">
                <a:moveTo>
                  <a:pt x="2420111" y="999744"/>
                </a:moveTo>
                <a:lnTo>
                  <a:pt x="2420111" y="973836"/>
                </a:lnTo>
                <a:lnTo>
                  <a:pt x="2318003" y="973836"/>
                </a:lnTo>
                <a:lnTo>
                  <a:pt x="2318003" y="999744"/>
                </a:lnTo>
                <a:lnTo>
                  <a:pt x="2420111" y="999744"/>
                </a:lnTo>
                <a:close/>
              </a:path>
              <a:path w="6567170" h="1000125" extrusionOk="0">
                <a:moveTo>
                  <a:pt x="2241804" y="999744"/>
                </a:moveTo>
                <a:lnTo>
                  <a:pt x="2241804" y="973836"/>
                </a:lnTo>
                <a:lnTo>
                  <a:pt x="2140458" y="973836"/>
                </a:lnTo>
                <a:lnTo>
                  <a:pt x="2140458" y="999744"/>
                </a:lnTo>
                <a:lnTo>
                  <a:pt x="2241804" y="999744"/>
                </a:lnTo>
                <a:close/>
              </a:path>
              <a:path w="6567170" h="1000125" extrusionOk="0">
                <a:moveTo>
                  <a:pt x="2064258" y="999744"/>
                </a:moveTo>
                <a:lnTo>
                  <a:pt x="2064258" y="973836"/>
                </a:lnTo>
                <a:lnTo>
                  <a:pt x="1962912" y="973836"/>
                </a:lnTo>
                <a:lnTo>
                  <a:pt x="1962912" y="999744"/>
                </a:lnTo>
                <a:lnTo>
                  <a:pt x="2064258" y="999744"/>
                </a:lnTo>
                <a:close/>
              </a:path>
              <a:path w="6567170" h="1000125" extrusionOk="0">
                <a:moveTo>
                  <a:pt x="1886712" y="999744"/>
                </a:moveTo>
                <a:lnTo>
                  <a:pt x="1886712" y="973836"/>
                </a:lnTo>
                <a:lnTo>
                  <a:pt x="1784604" y="973836"/>
                </a:lnTo>
                <a:lnTo>
                  <a:pt x="1784604" y="999744"/>
                </a:lnTo>
                <a:lnTo>
                  <a:pt x="1886712" y="999744"/>
                </a:lnTo>
                <a:close/>
              </a:path>
              <a:path w="6567170" h="1000125" extrusionOk="0">
                <a:moveTo>
                  <a:pt x="1708404" y="999744"/>
                </a:moveTo>
                <a:lnTo>
                  <a:pt x="1708404" y="973836"/>
                </a:lnTo>
                <a:lnTo>
                  <a:pt x="1607058" y="973836"/>
                </a:lnTo>
                <a:lnTo>
                  <a:pt x="1607058" y="999744"/>
                </a:lnTo>
                <a:lnTo>
                  <a:pt x="1708404" y="999744"/>
                </a:lnTo>
                <a:close/>
              </a:path>
              <a:path w="6567170" h="1000125" extrusionOk="0">
                <a:moveTo>
                  <a:pt x="1530858" y="999744"/>
                </a:moveTo>
                <a:lnTo>
                  <a:pt x="1530858" y="973836"/>
                </a:lnTo>
                <a:lnTo>
                  <a:pt x="1429512" y="973836"/>
                </a:lnTo>
                <a:lnTo>
                  <a:pt x="1429512" y="999744"/>
                </a:lnTo>
                <a:lnTo>
                  <a:pt x="1530858" y="999744"/>
                </a:lnTo>
                <a:close/>
              </a:path>
              <a:path w="6567170" h="1000125" extrusionOk="0">
                <a:moveTo>
                  <a:pt x="1353312" y="999744"/>
                </a:moveTo>
                <a:lnTo>
                  <a:pt x="1353312" y="973836"/>
                </a:lnTo>
                <a:lnTo>
                  <a:pt x="1251204" y="973836"/>
                </a:lnTo>
                <a:lnTo>
                  <a:pt x="1251204" y="999744"/>
                </a:lnTo>
                <a:lnTo>
                  <a:pt x="1353312" y="999744"/>
                </a:lnTo>
                <a:close/>
              </a:path>
              <a:path w="6567170" h="1000125" extrusionOk="0">
                <a:moveTo>
                  <a:pt x="1175004" y="999744"/>
                </a:moveTo>
                <a:lnTo>
                  <a:pt x="1175004" y="973836"/>
                </a:lnTo>
                <a:lnTo>
                  <a:pt x="1073658" y="973836"/>
                </a:lnTo>
                <a:lnTo>
                  <a:pt x="1073658" y="999744"/>
                </a:lnTo>
                <a:lnTo>
                  <a:pt x="1175004" y="999744"/>
                </a:lnTo>
                <a:close/>
              </a:path>
              <a:path w="6567170" h="1000125" extrusionOk="0">
                <a:moveTo>
                  <a:pt x="997457" y="999744"/>
                </a:moveTo>
                <a:lnTo>
                  <a:pt x="997457" y="973836"/>
                </a:lnTo>
                <a:lnTo>
                  <a:pt x="896112" y="973836"/>
                </a:lnTo>
                <a:lnTo>
                  <a:pt x="896112" y="999744"/>
                </a:lnTo>
                <a:lnTo>
                  <a:pt x="997457" y="999744"/>
                </a:lnTo>
                <a:close/>
              </a:path>
              <a:path w="6567170" h="1000125" extrusionOk="0">
                <a:moveTo>
                  <a:pt x="819912" y="999744"/>
                </a:moveTo>
                <a:lnTo>
                  <a:pt x="819912" y="973836"/>
                </a:lnTo>
                <a:lnTo>
                  <a:pt x="717804" y="973836"/>
                </a:lnTo>
                <a:lnTo>
                  <a:pt x="717804" y="999744"/>
                </a:lnTo>
                <a:lnTo>
                  <a:pt x="819912" y="999744"/>
                </a:lnTo>
                <a:close/>
              </a:path>
              <a:path w="6567170" h="1000125" extrusionOk="0">
                <a:moveTo>
                  <a:pt x="641604" y="999744"/>
                </a:moveTo>
                <a:lnTo>
                  <a:pt x="641604" y="973836"/>
                </a:lnTo>
                <a:lnTo>
                  <a:pt x="540258" y="973836"/>
                </a:lnTo>
                <a:lnTo>
                  <a:pt x="540258" y="999744"/>
                </a:lnTo>
                <a:lnTo>
                  <a:pt x="641604" y="999744"/>
                </a:lnTo>
                <a:close/>
              </a:path>
              <a:path w="6567170" h="1000125" extrusionOk="0">
                <a:moveTo>
                  <a:pt x="464057" y="999744"/>
                </a:moveTo>
                <a:lnTo>
                  <a:pt x="464057" y="973836"/>
                </a:lnTo>
                <a:lnTo>
                  <a:pt x="362712" y="973836"/>
                </a:lnTo>
                <a:lnTo>
                  <a:pt x="362712" y="999744"/>
                </a:lnTo>
                <a:lnTo>
                  <a:pt x="464057" y="999744"/>
                </a:lnTo>
                <a:close/>
              </a:path>
              <a:path w="6567170" h="1000125" extrusionOk="0">
                <a:moveTo>
                  <a:pt x="286512" y="999744"/>
                </a:moveTo>
                <a:lnTo>
                  <a:pt x="286512" y="973836"/>
                </a:lnTo>
                <a:lnTo>
                  <a:pt x="184404" y="973836"/>
                </a:lnTo>
                <a:lnTo>
                  <a:pt x="184404" y="999744"/>
                </a:lnTo>
                <a:lnTo>
                  <a:pt x="286512" y="9997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254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5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3"/>
          <p:cNvSpPr txBox="1">
            <a:spLocks noGrp="1"/>
          </p:cNvSpPr>
          <p:nvPr>
            <p:ph type="title"/>
          </p:nvPr>
        </p:nvSpPr>
        <p:spPr>
          <a:xfrm>
            <a:off x="536701" y="268478"/>
            <a:ext cx="6739255" cy="665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Bayes </a:t>
            </a:r>
            <a:r>
              <a:rPr lang="en-US" dirty="0" smtClean="0"/>
              <a:t>Classifier</a:t>
            </a:r>
            <a:endParaRPr dirty="0"/>
          </a:p>
        </p:txBody>
      </p:sp>
      <p:sp>
        <p:nvSpPr>
          <p:cNvPr id="340" name="Google Shape;340;p13"/>
          <p:cNvSpPr/>
          <p:nvPr/>
        </p:nvSpPr>
        <p:spPr>
          <a:xfrm>
            <a:off x="624840" y="1751838"/>
            <a:ext cx="7280579" cy="71704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13"/>
          <p:cNvSpPr/>
          <p:nvPr/>
        </p:nvSpPr>
        <p:spPr>
          <a:xfrm>
            <a:off x="1572005" y="3271266"/>
            <a:ext cx="5775934" cy="30784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13"/>
          <p:cNvSpPr/>
          <p:nvPr/>
        </p:nvSpPr>
        <p:spPr>
          <a:xfrm>
            <a:off x="1436369" y="3551682"/>
            <a:ext cx="0" cy="102235"/>
          </a:xfrm>
          <a:custGeom>
            <a:avLst/>
            <a:gdLst/>
            <a:ahLst/>
            <a:cxnLst/>
            <a:rect l="l" t="t" r="r" b="b"/>
            <a:pathLst>
              <a:path w="120000" h="102235" extrusionOk="0">
                <a:moveTo>
                  <a:pt x="0" y="0"/>
                </a:moveTo>
                <a:lnTo>
                  <a:pt x="0" y="102108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3"/>
          <p:cNvSpPr/>
          <p:nvPr/>
        </p:nvSpPr>
        <p:spPr>
          <a:xfrm>
            <a:off x="1448435" y="3551682"/>
            <a:ext cx="0" cy="102235"/>
          </a:xfrm>
          <a:custGeom>
            <a:avLst/>
            <a:gdLst/>
            <a:ahLst/>
            <a:cxnLst/>
            <a:rect l="l" t="t" r="r" b="b"/>
            <a:pathLst>
              <a:path w="120000" h="102235" extrusionOk="0">
                <a:moveTo>
                  <a:pt x="0" y="0"/>
                </a:moveTo>
                <a:lnTo>
                  <a:pt x="0" y="102108"/>
                </a:lnTo>
              </a:path>
            </a:pathLst>
          </a:custGeom>
          <a:noFill/>
          <a:ln w="114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13"/>
          <p:cNvSpPr/>
          <p:nvPr/>
        </p:nvSpPr>
        <p:spPr>
          <a:xfrm>
            <a:off x="1454150" y="3640835"/>
            <a:ext cx="80010" cy="25400"/>
          </a:xfrm>
          <a:custGeom>
            <a:avLst/>
            <a:gdLst/>
            <a:ahLst/>
            <a:cxnLst/>
            <a:rect l="l" t="t" r="r" b="b"/>
            <a:pathLst>
              <a:path w="80009" h="25400" extrusionOk="0">
                <a:moveTo>
                  <a:pt x="0" y="0"/>
                </a:moveTo>
                <a:lnTo>
                  <a:pt x="0" y="25145"/>
                </a:lnTo>
                <a:lnTo>
                  <a:pt x="80010" y="25145"/>
                </a:lnTo>
                <a:lnTo>
                  <a:pt x="8001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13"/>
          <p:cNvSpPr/>
          <p:nvPr/>
        </p:nvSpPr>
        <p:spPr>
          <a:xfrm>
            <a:off x="1442085" y="3374135"/>
            <a:ext cx="0" cy="101600"/>
          </a:xfrm>
          <a:custGeom>
            <a:avLst/>
            <a:gdLst/>
            <a:ahLst/>
            <a:cxnLst/>
            <a:rect l="l" t="t" r="r" b="b"/>
            <a:pathLst>
              <a:path w="120000" h="101600" extrusionOk="0">
                <a:moveTo>
                  <a:pt x="0" y="0"/>
                </a:moveTo>
                <a:lnTo>
                  <a:pt x="0" y="101345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13"/>
          <p:cNvSpPr/>
          <p:nvPr/>
        </p:nvSpPr>
        <p:spPr>
          <a:xfrm>
            <a:off x="1442085" y="3196589"/>
            <a:ext cx="0" cy="101600"/>
          </a:xfrm>
          <a:custGeom>
            <a:avLst/>
            <a:gdLst/>
            <a:ahLst/>
            <a:cxnLst/>
            <a:rect l="l" t="t" r="r" b="b"/>
            <a:pathLst>
              <a:path w="120000" h="101600" extrusionOk="0">
                <a:moveTo>
                  <a:pt x="0" y="0"/>
                </a:moveTo>
                <a:lnTo>
                  <a:pt x="0" y="101345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13"/>
          <p:cNvSpPr/>
          <p:nvPr/>
        </p:nvSpPr>
        <p:spPr>
          <a:xfrm>
            <a:off x="1488186" y="3166491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 h="120000" extrusionOk="0">
                <a:moveTo>
                  <a:pt x="0" y="0"/>
                </a:moveTo>
                <a:lnTo>
                  <a:pt x="102107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13"/>
          <p:cNvSpPr/>
          <p:nvPr/>
        </p:nvSpPr>
        <p:spPr>
          <a:xfrm>
            <a:off x="1666494" y="316649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5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3"/>
          <p:cNvSpPr/>
          <p:nvPr/>
        </p:nvSpPr>
        <p:spPr>
          <a:xfrm>
            <a:off x="1844039" y="316649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5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13"/>
          <p:cNvSpPr/>
          <p:nvPr/>
        </p:nvSpPr>
        <p:spPr>
          <a:xfrm>
            <a:off x="2021585" y="3166491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120000" extrusionOk="0">
                <a:moveTo>
                  <a:pt x="0" y="0"/>
                </a:moveTo>
                <a:lnTo>
                  <a:pt x="102107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3"/>
          <p:cNvSpPr/>
          <p:nvPr/>
        </p:nvSpPr>
        <p:spPr>
          <a:xfrm>
            <a:off x="2199894" y="316649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5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3"/>
          <p:cNvSpPr/>
          <p:nvPr/>
        </p:nvSpPr>
        <p:spPr>
          <a:xfrm>
            <a:off x="2377439" y="316649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5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13"/>
          <p:cNvSpPr/>
          <p:nvPr/>
        </p:nvSpPr>
        <p:spPr>
          <a:xfrm>
            <a:off x="2554985" y="3166491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120000" extrusionOk="0">
                <a:moveTo>
                  <a:pt x="0" y="0"/>
                </a:moveTo>
                <a:lnTo>
                  <a:pt x="102107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13"/>
          <p:cNvSpPr/>
          <p:nvPr/>
        </p:nvSpPr>
        <p:spPr>
          <a:xfrm>
            <a:off x="2733294" y="316649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5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13"/>
          <p:cNvSpPr/>
          <p:nvPr/>
        </p:nvSpPr>
        <p:spPr>
          <a:xfrm>
            <a:off x="2910839" y="316649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5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13"/>
          <p:cNvSpPr/>
          <p:nvPr/>
        </p:nvSpPr>
        <p:spPr>
          <a:xfrm>
            <a:off x="3088385" y="3166491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120000" extrusionOk="0">
                <a:moveTo>
                  <a:pt x="0" y="0"/>
                </a:moveTo>
                <a:lnTo>
                  <a:pt x="102107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13"/>
          <p:cNvSpPr/>
          <p:nvPr/>
        </p:nvSpPr>
        <p:spPr>
          <a:xfrm>
            <a:off x="3266694" y="316649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6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13"/>
          <p:cNvSpPr/>
          <p:nvPr/>
        </p:nvSpPr>
        <p:spPr>
          <a:xfrm>
            <a:off x="3444240" y="316649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6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13"/>
          <p:cNvSpPr/>
          <p:nvPr/>
        </p:nvSpPr>
        <p:spPr>
          <a:xfrm>
            <a:off x="3621785" y="3166491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120000" extrusionOk="0">
                <a:moveTo>
                  <a:pt x="0" y="0"/>
                </a:moveTo>
                <a:lnTo>
                  <a:pt x="102108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13"/>
          <p:cNvSpPr/>
          <p:nvPr/>
        </p:nvSpPr>
        <p:spPr>
          <a:xfrm>
            <a:off x="3800094" y="316649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6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13"/>
          <p:cNvSpPr/>
          <p:nvPr/>
        </p:nvSpPr>
        <p:spPr>
          <a:xfrm>
            <a:off x="3977640" y="316649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6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13"/>
          <p:cNvSpPr/>
          <p:nvPr/>
        </p:nvSpPr>
        <p:spPr>
          <a:xfrm>
            <a:off x="4155185" y="3166491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120000" extrusionOk="0">
                <a:moveTo>
                  <a:pt x="0" y="0"/>
                </a:moveTo>
                <a:lnTo>
                  <a:pt x="102108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13"/>
          <p:cNvSpPr/>
          <p:nvPr/>
        </p:nvSpPr>
        <p:spPr>
          <a:xfrm>
            <a:off x="4333494" y="316649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6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13"/>
          <p:cNvSpPr/>
          <p:nvPr/>
        </p:nvSpPr>
        <p:spPr>
          <a:xfrm>
            <a:off x="4511040" y="316649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6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13"/>
          <p:cNvSpPr/>
          <p:nvPr/>
        </p:nvSpPr>
        <p:spPr>
          <a:xfrm>
            <a:off x="4688585" y="3166491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120000" extrusionOk="0">
                <a:moveTo>
                  <a:pt x="0" y="0"/>
                </a:moveTo>
                <a:lnTo>
                  <a:pt x="102108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13"/>
          <p:cNvSpPr/>
          <p:nvPr/>
        </p:nvSpPr>
        <p:spPr>
          <a:xfrm>
            <a:off x="4866894" y="316649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6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13"/>
          <p:cNvSpPr/>
          <p:nvPr/>
        </p:nvSpPr>
        <p:spPr>
          <a:xfrm>
            <a:off x="5044440" y="316649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6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13"/>
          <p:cNvSpPr/>
          <p:nvPr/>
        </p:nvSpPr>
        <p:spPr>
          <a:xfrm>
            <a:off x="5221985" y="3166491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120000" extrusionOk="0">
                <a:moveTo>
                  <a:pt x="0" y="0"/>
                </a:moveTo>
                <a:lnTo>
                  <a:pt x="102108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13"/>
          <p:cNvSpPr/>
          <p:nvPr/>
        </p:nvSpPr>
        <p:spPr>
          <a:xfrm>
            <a:off x="5400294" y="316649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6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13"/>
          <p:cNvSpPr/>
          <p:nvPr/>
        </p:nvSpPr>
        <p:spPr>
          <a:xfrm>
            <a:off x="5577840" y="316649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6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13"/>
          <p:cNvSpPr/>
          <p:nvPr/>
        </p:nvSpPr>
        <p:spPr>
          <a:xfrm>
            <a:off x="5755385" y="3166491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120000" extrusionOk="0">
                <a:moveTo>
                  <a:pt x="0" y="0"/>
                </a:moveTo>
                <a:lnTo>
                  <a:pt x="102108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13"/>
          <p:cNvSpPr/>
          <p:nvPr/>
        </p:nvSpPr>
        <p:spPr>
          <a:xfrm>
            <a:off x="5933694" y="316649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6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13"/>
          <p:cNvSpPr/>
          <p:nvPr/>
        </p:nvSpPr>
        <p:spPr>
          <a:xfrm>
            <a:off x="6111240" y="316649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6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13"/>
          <p:cNvSpPr/>
          <p:nvPr/>
        </p:nvSpPr>
        <p:spPr>
          <a:xfrm>
            <a:off x="6288785" y="3166491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120000" extrusionOk="0">
                <a:moveTo>
                  <a:pt x="0" y="0"/>
                </a:moveTo>
                <a:lnTo>
                  <a:pt x="102108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13"/>
          <p:cNvSpPr/>
          <p:nvPr/>
        </p:nvSpPr>
        <p:spPr>
          <a:xfrm>
            <a:off x="6467094" y="316649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6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13"/>
          <p:cNvSpPr/>
          <p:nvPr/>
        </p:nvSpPr>
        <p:spPr>
          <a:xfrm>
            <a:off x="6644640" y="316649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6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13"/>
          <p:cNvSpPr/>
          <p:nvPr/>
        </p:nvSpPr>
        <p:spPr>
          <a:xfrm>
            <a:off x="6822185" y="3166491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 h="120000" extrusionOk="0">
                <a:moveTo>
                  <a:pt x="0" y="0"/>
                </a:moveTo>
                <a:lnTo>
                  <a:pt x="102107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13"/>
          <p:cNvSpPr/>
          <p:nvPr/>
        </p:nvSpPr>
        <p:spPr>
          <a:xfrm>
            <a:off x="7000493" y="316649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6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13"/>
          <p:cNvSpPr/>
          <p:nvPr/>
        </p:nvSpPr>
        <p:spPr>
          <a:xfrm>
            <a:off x="7178040" y="316649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6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13"/>
          <p:cNvSpPr/>
          <p:nvPr/>
        </p:nvSpPr>
        <p:spPr>
          <a:xfrm>
            <a:off x="7355585" y="3166491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 h="120000" extrusionOk="0">
                <a:moveTo>
                  <a:pt x="0" y="0"/>
                </a:moveTo>
                <a:lnTo>
                  <a:pt x="102107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13"/>
          <p:cNvSpPr/>
          <p:nvPr/>
        </p:nvSpPr>
        <p:spPr>
          <a:xfrm>
            <a:off x="7490841" y="3209544"/>
            <a:ext cx="0" cy="101600"/>
          </a:xfrm>
          <a:custGeom>
            <a:avLst/>
            <a:gdLst/>
            <a:ahLst/>
            <a:cxnLst/>
            <a:rect l="l" t="t" r="r" b="b"/>
            <a:pathLst>
              <a:path w="120000" h="101600" extrusionOk="0">
                <a:moveTo>
                  <a:pt x="0" y="0"/>
                </a:moveTo>
                <a:lnTo>
                  <a:pt x="0" y="101345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13"/>
          <p:cNvSpPr/>
          <p:nvPr/>
        </p:nvSpPr>
        <p:spPr>
          <a:xfrm>
            <a:off x="7490841" y="3387089"/>
            <a:ext cx="0" cy="101600"/>
          </a:xfrm>
          <a:custGeom>
            <a:avLst/>
            <a:gdLst/>
            <a:ahLst/>
            <a:cxnLst/>
            <a:rect l="l" t="t" r="r" b="b"/>
            <a:pathLst>
              <a:path w="120000" h="101600" extrusionOk="0">
                <a:moveTo>
                  <a:pt x="0" y="0"/>
                </a:moveTo>
                <a:lnTo>
                  <a:pt x="0" y="101346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13"/>
          <p:cNvSpPr/>
          <p:nvPr/>
        </p:nvSpPr>
        <p:spPr>
          <a:xfrm>
            <a:off x="7484109" y="3564635"/>
            <a:ext cx="0" cy="101600"/>
          </a:xfrm>
          <a:custGeom>
            <a:avLst/>
            <a:gdLst/>
            <a:ahLst/>
            <a:cxnLst/>
            <a:rect l="l" t="t" r="r" b="b"/>
            <a:pathLst>
              <a:path w="120000" h="101600" extrusionOk="0">
                <a:moveTo>
                  <a:pt x="0" y="0"/>
                </a:moveTo>
                <a:lnTo>
                  <a:pt x="0" y="10134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13"/>
          <p:cNvSpPr/>
          <p:nvPr/>
        </p:nvSpPr>
        <p:spPr>
          <a:xfrm>
            <a:off x="7494269" y="3564635"/>
            <a:ext cx="0" cy="101600"/>
          </a:xfrm>
          <a:custGeom>
            <a:avLst/>
            <a:gdLst/>
            <a:ahLst/>
            <a:cxnLst/>
            <a:rect l="l" t="t" r="r" b="b"/>
            <a:pathLst>
              <a:path w="120000" h="101600" extrusionOk="0">
                <a:moveTo>
                  <a:pt x="0" y="0"/>
                </a:moveTo>
                <a:lnTo>
                  <a:pt x="0" y="101346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13"/>
          <p:cNvSpPr/>
          <p:nvPr/>
        </p:nvSpPr>
        <p:spPr>
          <a:xfrm>
            <a:off x="7500619" y="3564635"/>
            <a:ext cx="0" cy="99060"/>
          </a:xfrm>
          <a:custGeom>
            <a:avLst/>
            <a:gdLst/>
            <a:ahLst/>
            <a:cxnLst/>
            <a:rect l="l" t="t" r="r" b="b"/>
            <a:pathLst>
              <a:path w="120000" h="99060" extrusionOk="0">
                <a:moveTo>
                  <a:pt x="0" y="0"/>
                </a:moveTo>
                <a:lnTo>
                  <a:pt x="0" y="98805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13"/>
          <p:cNvSpPr/>
          <p:nvPr/>
        </p:nvSpPr>
        <p:spPr>
          <a:xfrm>
            <a:off x="7299959" y="3653408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 h="120000" extrusionOk="0">
                <a:moveTo>
                  <a:pt x="0" y="0"/>
                </a:moveTo>
                <a:lnTo>
                  <a:pt x="102107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13"/>
          <p:cNvSpPr/>
          <p:nvPr/>
        </p:nvSpPr>
        <p:spPr>
          <a:xfrm>
            <a:off x="7122414" y="3653408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6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13"/>
          <p:cNvSpPr/>
          <p:nvPr/>
        </p:nvSpPr>
        <p:spPr>
          <a:xfrm>
            <a:off x="6944868" y="3653408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6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13"/>
          <p:cNvSpPr/>
          <p:nvPr/>
        </p:nvSpPr>
        <p:spPr>
          <a:xfrm>
            <a:off x="6766559" y="3653408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 h="120000" extrusionOk="0">
                <a:moveTo>
                  <a:pt x="0" y="0"/>
                </a:moveTo>
                <a:lnTo>
                  <a:pt x="102107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13"/>
          <p:cNvSpPr/>
          <p:nvPr/>
        </p:nvSpPr>
        <p:spPr>
          <a:xfrm>
            <a:off x="6589014" y="3653408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6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13"/>
          <p:cNvSpPr/>
          <p:nvPr/>
        </p:nvSpPr>
        <p:spPr>
          <a:xfrm>
            <a:off x="6411467" y="3653408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6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13"/>
          <p:cNvSpPr/>
          <p:nvPr/>
        </p:nvSpPr>
        <p:spPr>
          <a:xfrm>
            <a:off x="6233159" y="3653408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120000" extrusionOk="0">
                <a:moveTo>
                  <a:pt x="0" y="0"/>
                </a:moveTo>
                <a:lnTo>
                  <a:pt x="102108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13"/>
          <p:cNvSpPr/>
          <p:nvPr/>
        </p:nvSpPr>
        <p:spPr>
          <a:xfrm>
            <a:off x="6055614" y="3653408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6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13"/>
          <p:cNvSpPr/>
          <p:nvPr/>
        </p:nvSpPr>
        <p:spPr>
          <a:xfrm>
            <a:off x="5878067" y="3653408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6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13"/>
          <p:cNvSpPr/>
          <p:nvPr/>
        </p:nvSpPr>
        <p:spPr>
          <a:xfrm>
            <a:off x="5699759" y="3653408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120000" extrusionOk="0">
                <a:moveTo>
                  <a:pt x="0" y="0"/>
                </a:moveTo>
                <a:lnTo>
                  <a:pt x="102108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13"/>
          <p:cNvSpPr/>
          <p:nvPr/>
        </p:nvSpPr>
        <p:spPr>
          <a:xfrm>
            <a:off x="5522214" y="3653408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6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13"/>
          <p:cNvSpPr/>
          <p:nvPr/>
        </p:nvSpPr>
        <p:spPr>
          <a:xfrm>
            <a:off x="5344667" y="3653408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6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13"/>
          <p:cNvSpPr/>
          <p:nvPr/>
        </p:nvSpPr>
        <p:spPr>
          <a:xfrm>
            <a:off x="5166359" y="3653408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120000" extrusionOk="0">
                <a:moveTo>
                  <a:pt x="0" y="0"/>
                </a:moveTo>
                <a:lnTo>
                  <a:pt x="102108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13"/>
          <p:cNvSpPr/>
          <p:nvPr/>
        </p:nvSpPr>
        <p:spPr>
          <a:xfrm>
            <a:off x="4988814" y="3653408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6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13"/>
          <p:cNvSpPr/>
          <p:nvPr/>
        </p:nvSpPr>
        <p:spPr>
          <a:xfrm>
            <a:off x="4811267" y="3653408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6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13"/>
          <p:cNvSpPr/>
          <p:nvPr/>
        </p:nvSpPr>
        <p:spPr>
          <a:xfrm>
            <a:off x="4632959" y="3653408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120000" extrusionOk="0">
                <a:moveTo>
                  <a:pt x="0" y="0"/>
                </a:moveTo>
                <a:lnTo>
                  <a:pt x="102108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13"/>
          <p:cNvSpPr/>
          <p:nvPr/>
        </p:nvSpPr>
        <p:spPr>
          <a:xfrm>
            <a:off x="4455414" y="3653408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6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13"/>
          <p:cNvSpPr/>
          <p:nvPr/>
        </p:nvSpPr>
        <p:spPr>
          <a:xfrm>
            <a:off x="4277867" y="3653408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6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13"/>
          <p:cNvSpPr/>
          <p:nvPr/>
        </p:nvSpPr>
        <p:spPr>
          <a:xfrm>
            <a:off x="4099559" y="3653408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120000" extrusionOk="0">
                <a:moveTo>
                  <a:pt x="0" y="0"/>
                </a:moveTo>
                <a:lnTo>
                  <a:pt x="102108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13"/>
          <p:cNvSpPr/>
          <p:nvPr/>
        </p:nvSpPr>
        <p:spPr>
          <a:xfrm>
            <a:off x="3922014" y="3653408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6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13"/>
          <p:cNvSpPr/>
          <p:nvPr/>
        </p:nvSpPr>
        <p:spPr>
          <a:xfrm>
            <a:off x="3744467" y="3653408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6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13"/>
          <p:cNvSpPr/>
          <p:nvPr/>
        </p:nvSpPr>
        <p:spPr>
          <a:xfrm>
            <a:off x="3566159" y="3653408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120000" extrusionOk="0">
                <a:moveTo>
                  <a:pt x="0" y="0"/>
                </a:moveTo>
                <a:lnTo>
                  <a:pt x="102108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13"/>
          <p:cNvSpPr/>
          <p:nvPr/>
        </p:nvSpPr>
        <p:spPr>
          <a:xfrm>
            <a:off x="3388614" y="3653408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6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13"/>
          <p:cNvSpPr/>
          <p:nvPr/>
        </p:nvSpPr>
        <p:spPr>
          <a:xfrm>
            <a:off x="3211067" y="3653408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5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13"/>
          <p:cNvSpPr/>
          <p:nvPr/>
        </p:nvSpPr>
        <p:spPr>
          <a:xfrm>
            <a:off x="3032760" y="3653408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120000" extrusionOk="0">
                <a:moveTo>
                  <a:pt x="0" y="0"/>
                </a:moveTo>
                <a:lnTo>
                  <a:pt x="102107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13"/>
          <p:cNvSpPr/>
          <p:nvPr/>
        </p:nvSpPr>
        <p:spPr>
          <a:xfrm>
            <a:off x="2855214" y="3653408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5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13"/>
          <p:cNvSpPr/>
          <p:nvPr/>
        </p:nvSpPr>
        <p:spPr>
          <a:xfrm>
            <a:off x="2677667" y="3653408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5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13"/>
          <p:cNvSpPr/>
          <p:nvPr/>
        </p:nvSpPr>
        <p:spPr>
          <a:xfrm>
            <a:off x="2499360" y="3653408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120000" extrusionOk="0">
                <a:moveTo>
                  <a:pt x="0" y="0"/>
                </a:moveTo>
                <a:lnTo>
                  <a:pt x="102107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13"/>
          <p:cNvSpPr/>
          <p:nvPr/>
        </p:nvSpPr>
        <p:spPr>
          <a:xfrm>
            <a:off x="2321814" y="3653408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5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13"/>
          <p:cNvSpPr/>
          <p:nvPr/>
        </p:nvSpPr>
        <p:spPr>
          <a:xfrm>
            <a:off x="2144267" y="3653408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5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13"/>
          <p:cNvSpPr/>
          <p:nvPr/>
        </p:nvSpPr>
        <p:spPr>
          <a:xfrm>
            <a:off x="1965960" y="3653408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120000" extrusionOk="0">
                <a:moveTo>
                  <a:pt x="0" y="0"/>
                </a:moveTo>
                <a:lnTo>
                  <a:pt x="102107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13"/>
          <p:cNvSpPr/>
          <p:nvPr/>
        </p:nvSpPr>
        <p:spPr>
          <a:xfrm>
            <a:off x="1788414" y="3653408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5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13"/>
          <p:cNvSpPr/>
          <p:nvPr/>
        </p:nvSpPr>
        <p:spPr>
          <a:xfrm>
            <a:off x="1610867" y="3653408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6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254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6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Two boxes B1 and B2 contain 100 and 200 light bulbs respectively. The first box (B1) has 15 defective bulbs and the second has 5 defective bulbs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) Suppose a box is selected at random and one bulb is picked out. What is the probability it is defective?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) Suppose the bulb we tested was defective what is the probability it came from box 1?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2042D83-90BE-4296-BB3C-D040F192988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06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1- cont.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766982557"/>
              </p:ext>
            </p:extLst>
          </p:nvPr>
        </p:nvGraphicFramePr>
        <p:xfrm>
          <a:off x="612775" y="2209800"/>
          <a:ext cx="815340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/>
                <a:gridCol w="2717800"/>
                <a:gridCol w="2717800"/>
              </a:tblGrid>
              <a:tr h="5537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Defective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defective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2042D83-90BE-4296-BB3C-D040F192988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65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 txBox="1">
            <a:spLocks noGrp="1"/>
          </p:cNvSpPr>
          <p:nvPr>
            <p:ph type="title"/>
          </p:nvPr>
        </p:nvSpPr>
        <p:spPr>
          <a:xfrm>
            <a:off x="995850" y="1647400"/>
            <a:ext cx="7670630" cy="2228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219138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Chapter 2  </a:t>
            </a:r>
            <a:endParaRPr sz="4800" dirty="0">
              <a:solidFill>
                <a:srgbClr val="C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12700" marR="508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0000CC"/>
                </a:solidFill>
                <a:latin typeface="Comic Sans MS"/>
                <a:ea typeface="Comic Sans MS"/>
                <a:cs typeface="Comic Sans MS"/>
                <a:sym typeface="Comic Sans MS"/>
              </a:rPr>
              <a:t>Bayesian Decision Theory</a:t>
            </a:r>
            <a:endParaRPr sz="48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50" name="Google Shape;50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5875" y="6359625"/>
            <a:ext cx="525372" cy="4983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3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1-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Since the box is selected at random they are equally likely</a:t>
            </a:r>
          </a:p>
          <a:p>
            <a:r>
              <a:rPr lang="en-US" dirty="0" smtClean="0"/>
              <a:t>P(B1)= P(B2)= ½ = 0.5</a:t>
            </a:r>
          </a:p>
          <a:p>
            <a:r>
              <a:rPr lang="en-US" dirty="0" smtClean="0"/>
              <a:t>P(D/B1)= 15/100= 0.15</a:t>
            </a:r>
          </a:p>
          <a:p>
            <a:r>
              <a:rPr lang="en-US" dirty="0" smtClean="0"/>
              <a:t>P(D/B2)=5/100=0.25</a:t>
            </a:r>
          </a:p>
          <a:p>
            <a:r>
              <a:rPr lang="en-US" dirty="0" smtClean="0"/>
              <a:t>P(D)= P(D/B1). P(B1) + P(D/B2). P(B2)</a:t>
            </a:r>
          </a:p>
          <a:p>
            <a:r>
              <a:rPr lang="en-US" dirty="0" smtClean="0"/>
              <a:t>P(D)=(0.15x0.5)+(0.025x0.5)=0.0875 </a:t>
            </a:r>
          </a:p>
          <a:p>
            <a:r>
              <a:rPr lang="en-US" dirty="0" smtClean="0"/>
              <a:t>Thus there is about 9% probability a bulb is defective.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2042D83-90BE-4296-BB3C-D040F192988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16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1-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P(B1/D)= P(D/B1). P(B1) / P(D)</a:t>
            </a:r>
          </a:p>
          <a:p>
            <a:r>
              <a:rPr lang="en-US" dirty="0" smtClean="0"/>
              <a:t>P(B1/D)= 0.15x0.5 / 0.0875 = 0.8571</a:t>
            </a:r>
          </a:p>
          <a:p>
            <a:r>
              <a:rPr lang="en-US" dirty="0" smtClean="0"/>
              <a:t>0.8571 &gt; 0.5</a:t>
            </a:r>
          </a:p>
          <a:p>
            <a:r>
              <a:rPr lang="en-US" dirty="0" smtClean="0"/>
              <a:t>Recall box 1 has three times more defective bulbs compared to box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2042D83-90BE-4296-BB3C-D040F192988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57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4" name="object 3"/>
          <p:cNvSpPr txBox="1">
            <a:spLocks noGrp="1"/>
          </p:cNvSpPr>
          <p:nvPr>
            <p:ph sz="quarter" idx="1"/>
          </p:nvPr>
        </p:nvSpPr>
        <p:spPr>
          <a:xfrm>
            <a:off x="457200" y="1524000"/>
            <a:ext cx="8153400" cy="5039328"/>
          </a:xfrm>
          <a:prstGeom prst="rect">
            <a:avLst/>
          </a:prstGeom>
        </p:spPr>
        <p:txBody>
          <a:bodyPr vert="horz" wrap="square" lIns="0" tIns="238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80"/>
              </a:spcBef>
            </a:pPr>
            <a:r>
              <a:rPr sz="2800" b="1" dirty="0">
                <a:solidFill>
                  <a:srgbClr val="0000CC"/>
                </a:solidFill>
                <a:latin typeface="Comic Sans MS"/>
                <a:cs typeface="Comic Sans MS"/>
              </a:rPr>
              <a:t>Problem</a:t>
            </a:r>
            <a:r>
              <a:rPr sz="2800" b="1" spc="-20" dirty="0">
                <a:solidFill>
                  <a:srgbClr val="0000CC"/>
                </a:solidFill>
                <a:latin typeface="Comic Sans MS"/>
                <a:cs typeface="Comic Sans MS"/>
              </a:rPr>
              <a:t> </a:t>
            </a:r>
            <a:r>
              <a:rPr sz="2800" b="1" dirty="0">
                <a:solidFill>
                  <a:srgbClr val="0000CC"/>
                </a:solidFill>
                <a:latin typeface="Comic Sans MS"/>
                <a:cs typeface="Comic Sans MS"/>
              </a:rPr>
              <a:t>statement</a:t>
            </a:r>
            <a:endParaRPr sz="2800" dirty="0">
              <a:latin typeface="Comic Sans MS"/>
              <a:cs typeface="Comic Sans MS"/>
            </a:endParaRPr>
          </a:p>
          <a:p>
            <a:pPr marL="355600" marR="157480" indent="-342900">
              <a:lnSpc>
                <a:spcPct val="110000"/>
              </a:lnSpc>
              <a:spcBef>
                <a:spcPts val="1030"/>
              </a:spcBef>
              <a:buFont typeface="Wingdings"/>
              <a:buChar char=""/>
              <a:tabLst>
                <a:tab pos="356235" algn="l"/>
              </a:tabLst>
            </a:pPr>
            <a:r>
              <a:rPr sz="2000" spc="-5" dirty="0">
                <a:latin typeface="Constantia"/>
                <a:cs typeface="Constantia"/>
              </a:rPr>
              <a:t>A</a:t>
            </a:r>
            <a:r>
              <a:rPr sz="2000" spc="-3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new</a:t>
            </a:r>
            <a:r>
              <a:rPr sz="2000" spc="-3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medical</a:t>
            </a:r>
            <a:r>
              <a:rPr sz="2000" spc="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test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is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used</a:t>
            </a:r>
            <a:r>
              <a:rPr sz="2000" dirty="0">
                <a:latin typeface="Constantia"/>
                <a:cs typeface="Constantia"/>
              </a:rPr>
              <a:t> </a:t>
            </a:r>
            <a:r>
              <a:rPr sz="2000" spc="-20" dirty="0">
                <a:latin typeface="Constantia"/>
                <a:cs typeface="Constantia"/>
              </a:rPr>
              <a:t>to</a:t>
            </a:r>
            <a:r>
              <a:rPr sz="2000" spc="-114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detect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whether</a:t>
            </a:r>
            <a:r>
              <a:rPr sz="2000" spc="-114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a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patient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has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a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certain  cancer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or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not,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whose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test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result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is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either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nstantia"/>
                <a:cs typeface="Constantia"/>
              </a:rPr>
              <a:t>+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nstantia"/>
                <a:cs typeface="Constantia"/>
              </a:rPr>
              <a:t>(</a:t>
            </a:r>
            <a:r>
              <a:rPr sz="2000" i="1" spc="-5" dirty="0">
                <a:solidFill>
                  <a:srgbClr val="FF0000"/>
                </a:solidFill>
                <a:latin typeface="Constantia"/>
                <a:cs typeface="Constantia"/>
              </a:rPr>
              <a:t>positive</a:t>
            </a:r>
            <a:r>
              <a:rPr sz="2000" spc="-5" dirty="0">
                <a:solidFill>
                  <a:srgbClr val="FF0000"/>
                </a:solidFill>
                <a:latin typeface="Constantia"/>
                <a:cs typeface="Constantia"/>
              </a:rPr>
              <a:t>)</a:t>
            </a:r>
            <a:r>
              <a:rPr sz="2000" spc="-2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or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nstantia"/>
                <a:cs typeface="Constantia"/>
              </a:rPr>
              <a:t>‐</a:t>
            </a:r>
            <a:r>
              <a:rPr sz="2000" spc="2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onstantia"/>
                <a:cs typeface="Constantia"/>
              </a:rPr>
              <a:t>(</a:t>
            </a:r>
            <a:r>
              <a:rPr sz="2000" i="1" spc="-10" dirty="0">
                <a:solidFill>
                  <a:srgbClr val="FF0000"/>
                </a:solidFill>
                <a:latin typeface="Constantia"/>
                <a:cs typeface="Constantia"/>
              </a:rPr>
              <a:t>negative</a:t>
            </a:r>
            <a:r>
              <a:rPr sz="2000" i="1" spc="2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nstantia"/>
                <a:cs typeface="Constantia"/>
              </a:rPr>
              <a:t>)</a:t>
            </a:r>
            <a:endParaRPr sz="2000" dirty="0">
              <a:latin typeface="Constantia"/>
              <a:cs typeface="Constantia"/>
            </a:endParaRPr>
          </a:p>
          <a:p>
            <a:pPr marL="355600" marR="5080" indent="-342900">
              <a:lnSpc>
                <a:spcPct val="110000"/>
              </a:lnSpc>
              <a:spcBef>
                <a:spcPts val="1200"/>
              </a:spcBef>
              <a:buFont typeface="Wingdings"/>
              <a:buChar char=""/>
              <a:tabLst>
                <a:tab pos="356235" algn="l"/>
              </a:tabLst>
            </a:pPr>
            <a:r>
              <a:rPr sz="2000" spc="-25" dirty="0">
                <a:latin typeface="Constantia"/>
                <a:cs typeface="Constantia"/>
              </a:rPr>
              <a:t>For</a:t>
            </a:r>
            <a:r>
              <a:rPr sz="2000" spc="-114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patient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with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this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spc="-30" dirty="0">
                <a:latin typeface="Constantia"/>
                <a:cs typeface="Constantia"/>
              </a:rPr>
              <a:t>cancer,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probability</a:t>
            </a:r>
            <a:r>
              <a:rPr sz="2000" spc="-12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of</a:t>
            </a:r>
            <a:r>
              <a:rPr sz="2000" spc="2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returning</a:t>
            </a:r>
            <a:r>
              <a:rPr sz="2000" spc="-40" dirty="0">
                <a:latin typeface="Constantia"/>
                <a:cs typeface="Constantia"/>
              </a:rPr>
              <a:t> </a:t>
            </a:r>
            <a:r>
              <a:rPr sz="2000" i="1" spc="-10" dirty="0">
                <a:latin typeface="Constantia"/>
                <a:cs typeface="Constantia"/>
              </a:rPr>
              <a:t>positive</a:t>
            </a:r>
            <a:r>
              <a:rPr sz="2000" i="1" spc="4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test  result </a:t>
            </a:r>
            <a:r>
              <a:rPr sz="2000" spc="-5" dirty="0">
                <a:latin typeface="Constantia"/>
                <a:cs typeface="Constantia"/>
              </a:rPr>
              <a:t>is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0.98</a:t>
            </a:r>
            <a:endParaRPr sz="2000" dirty="0">
              <a:latin typeface="Constantia"/>
              <a:cs typeface="Constantia"/>
            </a:endParaRPr>
          </a:p>
          <a:p>
            <a:pPr marL="355600" indent="-343535">
              <a:lnSpc>
                <a:spcPct val="100000"/>
              </a:lnSpc>
              <a:spcBef>
                <a:spcPts val="1440"/>
              </a:spcBef>
              <a:buFont typeface="Wingdings"/>
              <a:buChar char=""/>
              <a:tabLst>
                <a:tab pos="356235" algn="l"/>
              </a:tabLst>
            </a:pPr>
            <a:r>
              <a:rPr sz="2000" spc="-25" dirty="0">
                <a:latin typeface="Constantia"/>
                <a:cs typeface="Constantia"/>
              </a:rPr>
              <a:t>For</a:t>
            </a:r>
            <a:r>
              <a:rPr sz="2000" spc="-114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patient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without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this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spc="-30" dirty="0">
                <a:latin typeface="Constantia"/>
                <a:cs typeface="Constantia"/>
              </a:rPr>
              <a:t>cancer,</a:t>
            </a:r>
            <a:r>
              <a:rPr sz="2000" spc="-5" dirty="0">
                <a:latin typeface="Constantia"/>
                <a:cs typeface="Constantia"/>
              </a:rPr>
              <a:t> the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probability</a:t>
            </a:r>
            <a:r>
              <a:rPr sz="2000" spc="-12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of</a:t>
            </a:r>
            <a:r>
              <a:rPr sz="2000" spc="2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returning</a:t>
            </a:r>
            <a:r>
              <a:rPr sz="2000" spc="-35" dirty="0">
                <a:latin typeface="Constantia"/>
                <a:cs typeface="Constantia"/>
              </a:rPr>
              <a:t> </a:t>
            </a:r>
            <a:r>
              <a:rPr sz="2000" i="1" spc="-10" dirty="0">
                <a:latin typeface="Constantia"/>
                <a:cs typeface="Constantia"/>
              </a:rPr>
              <a:t>negative</a:t>
            </a:r>
            <a:endParaRPr sz="2000" dirty="0">
              <a:latin typeface="Constantia"/>
              <a:cs typeface="Constantia"/>
            </a:endParaRPr>
          </a:p>
          <a:p>
            <a:pPr marL="355600">
              <a:lnSpc>
                <a:spcPct val="100000"/>
              </a:lnSpc>
              <a:spcBef>
                <a:spcPts val="240"/>
              </a:spcBef>
            </a:pPr>
            <a:r>
              <a:rPr sz="2000" spc="-10" dirty="0">
                <a:latin typeface="Constantia"/>
                <a:cs typeface="Constantia"/>
              </a:rPr>
              <a:t>test result </a:t>
            </a:r>
            <a:r>
              <a:rPr sz="2000" spc="-5" dirty="0">
                <a:latin typeface="Constantia"/>
                <a:cs typeface="Constantia"/>
              </a:rPr>
              <a:t>is</a:t>
            </a:r>
            <a:r>
              <a:rPr sz="2000" spc="-18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0.97</a:t>
            </a:r>
            <a:endParaRPr sz="2000" dirty="0">
              <a:latin typeface="Constantia"/>
              <a:cs typeface="Constantia"/>
            </a:endParaRPr>
          </a:p>
          <a:p>
            <a:pPr marL="355600" indent="-343535">
              <a:lnSpc>
                <a:spcPct val="100000"/>
              </a:lnSpc>
              <a:spcBef>
                <a:spcPts val="1440"/>
              </a:spcBef>
              <a:buFont typeface="Wingdings"/>
              <a:buChar char=""/>
              <a:tabLst>
                <a:tab pos="356235" algn="l"/>
              </a:tabLst>
            </a:pP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probability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for</a:t>
            </a:r>
            <a:r>
              <a:rPr sz="2000" spc="-130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any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person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spc="-20" dirty="0">
                <a:latin typeface="Constantia"/>
                <a:cs typeface="Constantia"/>
              </a:rPr>
              <a:t>to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spc="-30" dirty="0">
                <a:latin typeface="Constantia"/>
                <a:cs typeface="Constantia"/>
              </a:rPr>
              <a:t>have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this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cancer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is</a:t>
            </a:r>
            <a:r>
              <a:rPr sz="2000" spc="-4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0.008</a:t>
            </a:r>
            <a:endParaRPr sz="2000" dirty="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 smtClean="0">
                <a:solidFill>
                  <a:srgbClr val="006800"/>
                </a:solidFill>
                <a:latin typeface="Comic Sans MS"/>
                <a:cs typeface="Comic Sans MS"/>
              </a:rPr>
              <a:t>Question</a:t>
            </a:r>
            <a:endParaRPr sz="2800" dirty="0">
              <a:latin typeface="Comic Sans MS"/>
              <a:cs typeface="Comic Sans MS"/>
            </a:endParaRPr>
          </a:p>
          <a:p>
            <a:pPr marL="35560" marR="688975">
              <a:lnSpc>
                <a:spcPct val="110000"/>
              </a:lnSpc>
              <a:spcBef>
                <a:spcPts val="700"/>
              </a:spcBef>
            </a:pPr>
            <a:r>
              <a:rPr sz="2400" dirty="0">
                <a:latin typeface="Constantia"/>
                <a:cs typeface="Constantia"/>
              </a:rPr>
              <a:t>If </a:t>
            </a:r>
            <a:r>
              <a:rPr sz="2400" i="1" spc="-10" dirty="0">
                <a:latin typeface="Constantia"/>
                <a:cs typeface="Constantia"/>
              </a:rPr>
              <a:t>positive </a:t>
            </a:r>
            <a:r>
              <a:rPr sz="2400" spc="-10" dirty="0">
                <a:latin typeface="Constantia"/>
                <a:cs typeface="Constantia"/>
              </a:rPr>
              <a:t>test result </a:t>
            </a:r>
            <a:r>
              <a:rPr sz="2400" spc="-5" dirty="0">
                <a:latin typeface="Constantia"/>
                <a:cs typeface="Constantia"/>
              </a:rPr>
              <a:t>is </a:t>
            </a:r>
            <a:r>
              <a:rPr sz="2400" spc="-10" dirty="0">
                <a:latin typeface="Constantia"/>
                <a:cs typeface="Constantia"/>
              </a:rPr>
              <a:t>returned for </a:t>
            </a:r>
            <a:r>
              <a:rPr sz="2400" spc="-5" dirty="0">
                <a:latin typeface="Constantia"/>
                <a:cs typeface="Constantia"/>
              </a:rPr>
              <a:t>some </a:t>
            </a:r>
            <a:r>
              <a:rPr sz="2400" dirty="0">
                <a:latin typeface="Constantia"/>
                <a:cs typeface="Constantia"/>
              </a:rPr>
              <a:t>person,</a:t>
            </a:r>
            <a:r>
              <a:rPr sz="2400" spc="-4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does  he/she </a:t>
            </a:r>
            <a:r>
              <a:rPr sz="2400" spc="-35" dirty="0">
                <a:latin typeface="Constantia"/>
                <a:cs typeface="Constantia"/>
              </a:rPr>
              <a:t>have </a:t>
            </a:r>
            <a:r>
              <a:rPr sz="2400" spc="-5" dirty="0">
                <a:latin typeface="Constantia"/>
                <a:cs typeface="Constantia"/>
              </a:rPr>
              <a:t>this </a:t>
            </a:r>
            <a:r>
              <a:rPr sz="2400" dirty="0">
                <a:latin typeface="Constantia"/>
                <a:cs typeface="Constantia"/>
              </a:rPr>
              <a:t>kind </a:t>
            </a:r>
            <a:r>
              <a:rPr sz="2400" spc="-5" dirty="0">
                <a:latin typeface="Constantia"/>
                <a:cs typeface="Constantia"/>
              </a:rPr>
              <a:t>of </a:t>
            </a:r>
            <a:r>
              <a:rPr sz="2400" spc="-10" dirty="0">
                <a:latin typeface="Constantia"/>
                <a:cs typeface="Constantia"/>
              </a:rPr>
              <a:t>cancer</a:t>
            </a:r>
            <a:r>
              <a:rPr sz="2400" spc="-4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or not?</a:t>
            </a:r>
            <a:endParaRPr sz="2400" dirty="0">
              <a:latin typeface="Constantia"/>
              <a:cs typeface="Constanti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2042D83-90BE-4296-BB3C-D040F192988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13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2- </a:t>
            </a:r>
            <a:r>
              <a:rPr lang="en-US" dirty="0"/>
              <a:t>cont.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43844834"/>
              </p:ext>
            </p:extLst>
          </p:nvPr>
        </p:nvGraphicFramePr>
        <p:xfrm>
          <a:off x="685800" y="1752600"/>
          <a:ext cx="8153400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/>
                <a:gridCol w="2717800"/>
                <a:gridCol w="2717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Positive (+)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Negative (-)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</a:t>
                      </a:r>
                      <a:r>
                        <a:rPr lang="el-GR" dirty="0" smtClean="0">
                          <a:latin typeface="Constantia"/>
                        </a:rPr>
                        <a:t>ω</a:t>
                      </a:r>
                      <a:r>
                        <a:rPr lang="en-US" dirty="0" smtClean="0">
                          <a:latin typeface="Constantia"/>
                        </a:rPr>
                        <a:t>1 </a:t>
                      </a:r>
                    </a:p>
                    <a:p>
                      <a:r>
                        <a:rPr lang="en-US" dirty="0" smtClean="0">
                          <a:latin typeface="Constantia"/>
                        </a:rPr>
                        <a:t>Cancer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0.98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</a:t>
                      </a:r>
                      <a:r>
                        <a:rPr lang="el-GR" dirty="0" smtClean="0">
                          <a:latin typeface="Constantia"/>
                        </a:rPr>
                        <a:t>ω</a:t>
                      </a:r>
                      <a:r>
                        <a:rPr lang="en-US" dirty="0" smtClean="0">
                          <a:latin typeface="Constantia"/>
                        </a:rPr>
                        <a:t>2 </a:t>
                      </a:r>
                    </a:p>
                    <a:p>
                      <a:r>
                        <a:rPr lang="en-US" dirty="0" smtClean="0">
                          <a:latin typeface="Constantia"/>
                        </a:rPr>
                        <a:t>No Cancer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0" y="5638800"/>
            <a:ext cx="472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Idea:</a:t>
            </a:r>
          </a:p>
          <a:p>
            <a:endParaRPr lang="en-US" dirty="0" smtClean="0"/>
          </a:p>
          <a:p>
            <a:r>
              <a:rPr lang="en-US" dirty="0" smtClean="0"/>
              <a:t>P(</a:t>
            </a:r>
            <a:r>
              <a:rPr lang="el-GR" dirty="0" smtClean="0">
                <a:latin typeface="Constantia"/>
              </a:rPr>
              <a:t>ω</a:t>
            </a:r>
            <a:r>
              <a:rPr lang="en-US" dirty="0" smtClean="0">
                <a:latin typeface="Constantia"/>
              </a:rPr>
              <a:t>i /+) = ? =&gt; P(</a:t>
            </a:r>
            <a:r>
              <a:rPr lang="el-GR" dirty="0" smtClean="0">
                <a:latin typeface="Constantia"/>
              </a:rPr>
              <a:t>ω</a:t>
            </a:r>
            <a:r>
              <a:rPr lang="en-US" dirty="0" smtClean="0">
                <a:latin typeface="Constantia"/>
              </a:rPr>
              <a:t>1 </a:t>
            </a:r>
            <a:r>
              <a:rPr lang="en-US" dirty="0">
                <a:latin typeface="Constantia"/>
              </a:rPr>
              <a:t>/+) </a:t>
            </a:r>
            <a:r>
              <a:rPr lang="en-US" dirty="0" smtClean="0">
                <a:latin typeface="Constantia"/>
              </a:rPr>
              <a:t>=? , P(</a:t>
            </a:r>
            <a:r>
              <a:rPr lang="el-GR" dirty="0" smtClean="0">
                <a:latin typeface="Constantia"/>
              </a:rPr>
              <a:t>ω</a:t>
            </a:r>
            <a:r>
              <a:rPr lang="en-US" dirty="0" smtClean="0">
                <a:latin typeface="Constantia"/>
              </a:rPr>
              <a:t>2 </a:t>
            </a:r>
            <a:r>
              <a:rPr lang="en-US" dirty="0">
                <a:latin typeface="Constantia"/>
              </a:rPr>
              <a:t>/+) </a:t>
            </a:r>
            <a:r>
              <a:rPr lang="en-US" dirty="0" smtClean="0">
                <a:latin typeface="Constantia"/>
              </a:rPr>
              <a:t>= 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4191000"/>
            <a:ext cx="5334000" cy="1403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b="1" spc="-5" dirty="0">
                <a:solidFill>
                  <a:srgbClr val="006800"/>
                </a:solidFill>
                <a:latin typeface="Comic Sans MS"/>
                <a:cs typeface="Comic Sans MS"/>
              </a:rPr>
              <a:t>Question</a:t>
            </a:r>
            <a:endParaRPr lang="en-US" sz="2000" dirty="0">
              <a:latin typeface="Comic Sans MS"/>
              <a:cs typeface="Comic Sans MS"/>
            </a:endParaRPr>
          </a:p>
          <a:p>
            <a:pPr marL="35560" marR="688975">
              <a:lnSpc>
                <a:spcPct val="110000"/>
              </a:lnSpc>
              <a:spcBef>
                <a:spcPts val="700"/>
              </a:spcBef>
            </a:pPr>
            <a:r>
              <a:rPr lang="en-US" dirty="0">
                <a:latin typeface="Constantia"/>
                <a:cs typeface="Constantia"/>
              </a:rPr>
              <a:t>If </a:t>
            </a:r>
            <a:r>
              <a:rPr lang="en-US" i="1" spc="-10" dirty="0">
                <a:latin typeface="Constantia"/>
                <a:cs typeface="Constantia"/>
              </a:rPr>
              <a:t>positive </a:t>
            </a:r>
            <a:r>
              <a:rPr lang="en-US" spc="-10" dirty="0">
                <a:latin typeface="Constantia"/>
                <a:cs typeface="Constantia"/>
              </a:rPr>
              <a:t>test result </a:t>
            </a:r>
            <a:r>
              <a:rPr lang="en-US" spc="-5" dirty="0">
                <a:latin typeface="Constantia"/>
                <a:cs typeface="Constantia"/>
              </a:rPr>
              <a:t>is </a:t>
            </a:r>
            <a:r>
              <a:rPr lang="en-US" spc="-10" dirty="0">
                <a:latin typeface="Constantia"/>
                <a:cs typeface="Constantia"/>
              </a:rPr>
              <a:t>returned for </a:t>
            </a:r>
            <a:r>
              <a:rPr lang="en-US" spc="-5" dirty="0">
                <a:latin typeface="Constantia"/>
                <a:cs typeface="Constantia"/>
              </a:rPr>
              <a:t>some </a:t>
            </a:r>
            <a:r>
              <a:rPr lang="en-US" dirty="0">
                <a:latin typeface="Constantia"/>
                <a:cs typeface="Constantia"/>
              </a:rPr>
              <a:t>person,</a:t>
            </a:r>
            <a:r>
              <a:rPr lang="en-US" spc="-420" dirty="0">
                <a:latin typeface="Constantia"/>
                <a:cs typeface="Constantia"/>
              </a:rPr>
              <a:t> </a:t>
            </a:r>
            <a:r>
              <a:rPr lang="en-US" dirty="0">
                <a:latin typeface="Constantia"/>
                <a:cs typeface="Constantia"/>
              </a:rPr>
              <a:t>does  he/she </a:t>
            </a:r>
            <a:r>
              <a:rPr lang="en-US" spc="-35" dirty="0">
                <a:latin typeface="Constantia"/>
                <a:cs typeface="Constantia"/>
              </a:rPr>
              <a:t>have </a:t>
            </a:r>
            <a:r>
              <a:rPr lang="en-US" spc="-5" dirty="0">
                <a:latin typeface="Constantia"/>
                <a:cs typeface="Constantia"/>
              </a:rPr>
              <a:t>this </a:t>
            </a:r>
            <a:r>
              <a:rPr lang="en-US" dirty="0">
                <a:latin typeface="Constantia"/>
                <a:cs typeface="Constantia"/>
              </a:rPr>
              <a:t>kind </a:t>
            </a:r>
            <a:r>
              <a:rPr lang="en-US" spc="-5" dirty="0">
                <a:latin typeface="Constantia"/>
                <a:cs typeface="Constantia"/>
              </a:rPr>
              <a:t>of </a:t>
            </a:r>
            <a:r>
              <a:rPr lang="en-US" spc="-10" dirty="0">
                <a:latin typeface="Constantia"/>
                <a:cs typeface="Constantia"/>
              </a:rPr>
              <a:t>cancer</a:t>
            </a:r>
            <a:r>
              <a:rPr lang="en-US" spc="-465" dirty="0">
                <a:latin typeface="Constantia"/>
                <a:cs typeface="Constantia"/>
              </a:rPr>
              <a:t> </a:t>
            </a:r>
            <a:r>
              <a:rPr lang="en-US" spc="-465" dirty="0" smtClean="0">
                <a:latin typeface="Constantia"/>
                <a:cs typeface="Constantia"/>
              </a:rPr>
              <a:t>  </a:t>
            </a:r>
            <a:r>
              <a:rPr lang="en-US" spc="-5" dirty="0" smtClean="0">
                <a:latin typeface="Constantia"/>
                <a:cs typeface="Constantia"/>
              </a:rPr>
              <a:t>or </a:t>
            </a:r>
            <a:r>
              <a:rPr lang="en-US" spc="-5" dirty="0">
                <a:latin typeface="Constantia"/>
                <a:cs typeface="Constantia"/>
              </a:rPr>
              <a:t>not?</a:t>
            </a:r>
            <a:endParaRPr lang="en-US" dirty="0">
              <a:latin typeface="Constantia"/>
              <a:cs typeface="Constanti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81600" y="6100465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If </a:t>
            </a:r>
            <a:r>
              <a:rPr lang="en-US" dirty="0">
                <a:solidFill>
                  <a:srgbClr val="C00000"/>
                </a:solidFill>
                <a:latin typeface="Constantia"/>
              </a:rPr>
              <a:t>P(</a:t>
            </a:r>
            <a:r>
              <a:rPr lang="el-GR" dirty="0">
                <a:solidFill>
                  <a:srgbClr val="C00000"/>
                </a:solidFill>
                <a:latin typeface="Constantia"/>
              </a:rPr>
              <a:t>ω</a:t>
            </a:r>
            <a:r>
              <a:rPr lang="en-US" dirty="0">
                <a:solidFill>
                  <a:srgbClr val="C00000"/>
                </a:solidFill>
                <a:latin typeface="Constantia"/>
              </a:rPr>
              <a:t>1 /+) </a:t>
            </a:r>
            <a:r>
              <a:rPr lang="en-US" dirty="0" smtClean="0">
                <a:solidFill>
                  <a:srgbClr val="C00000"/>
                </a:solidFill>
                <a:latin typeface="Constantia"/>
              </a:rPr>
              <a:t> &gt; </a:t>
            </a:r>
            <a:r>
              <a:rPr lang="en-US" dirty="0">
                <a:solidFill>
                  <a:srgbClr val="C00000"/>
                </a:solidFill>
                <a:latin typeface="Constantia"/>
              </a:rPr>
              <a:t>P(</a:t>
            </a:r>
            <a:r>
              <a:rPr lang="el-GR" dirty="0" smtClean="0">
                <a:solidFill>
                  <a:srgbClr val="C00000"/>
                </a:solidFill>
                <a:latin typeface="Constantia"/>
              </a:rPr>
              <a:t>ω</a:t>
            </a:r>
            <a:r>
              <a:rPr lang="en-US" dirty="0" smtClean="0">
                <a:solidFill>
                  <a:srgbClr val="C00000"/>
                </a:solidFill>
                <a:latin typeface="Constantia"/>
              </a:rPr>
              <a:t>2 /+) =&gt; </a:t>
            </a:r>
            <a:r>
              <a:rPr lang="el-GR" dirty="0" smtClean="0">
                <a:solidFill>
                  <a:srgbClr val="C00000"/>
                </a:solidFill>
                <a:latin typeface="Constantia"/>
              </a:rPr>
              <a:t>ω</a:t>
            </a:r>
            <a:r>
              <a:rPr lang="en-US" dirty="0" smtClean="0">
                <a:solidFill>
                  <a:srgbClr val="C00000"/>
                </a:solidFill>
                <a:latin typeface="Constantia"/>
              </a:rPr>
              <a:t>1</a:t>
            </a:r>
          </a:p>
          <a:p>
            <a:r>
              <a:rPr lang="en-US" dirty="0" smtClean="0">
                <a:solidFill>
                  <a:srgbClr val="C00000"/>
                </a:solidFill>
                <a:latin typeface="Constantia"/>
              </a:rPr>
              <a:t>If </a:t>
            </a:r>
            <a:r>
              <a:rPr lang="en-US" dirty="0">
                <a:solidFill>
                  <a:srgbClr val="C00000"/>
                </a:solidFill>
                <a:latin typeface="Constantia"/>
              </a:rPr>
              <a:t>P(</a:t>
            </a:r>
            <a:r>
              <a:rPr lang="el-GR" dirty="0">
                <a:solidFill>
                  <a:srgbClr val="C00000"/>
                </a:solidFill>
                <a:latin typeface="Constantia"/>
              </a:rPr>
              <a:t>ω</a:t>
            </a:r>
            <a:r>
              <a:rPr lang="en-US" dirty="0">
                <a:solidFill>
                  <a:srgbClr val="C00000"/>
                </a:solidFill>
                <a:latin typeface="Constantia"/>
              </a:rPr>
              <a:t>1 </a:t>
            </a:r>
            <a:r>
              <a:rPr lang="en-US" dirty="0" smtClean="0">
                <a:solidFill>
                  <a:srgbClr val="C00000"/>
                </a:solidFill>
                <a:latin typeface="Constantia"/>
              </a:rPr>
              <a:t>/+) &lt; </a:t>
            </a:r>
            <a:r>
              <a:rPr lang="en-US" dirty="0">
                <a:solidFill>
                  <a:srgbClr val="C00000"/>
                </a:solidFill>
                <a:latin typeface="Constantia"/>
              </a:rPr>
              <a:t>P(</a:t>
            </a:r>
            <a:r>
              <a:rPr lang="el-GR" dirty="0" smtClean="0">
                <a:solidFill>
                  <a:srgbClr val="C00000"/>
                </a:solidFill>
                <a:latin typeface="Constantia"/>
              </a:rPr>
              <a:t>ω</a:t>
            </a:r>
            <a:r>
              <a:rPr lang="en-US" dirty="0" smtClean="0">
                <a:solidFill>
                  <a:srgbClr val="C00000"/>
                </a:solidFill>
                <a:latin typeface="Constantia"/>
              </a:rPr>
              <a:t>2 /+) =&gt; </a:t>
            </a:r>
            <a:r>
              <a:rPr lang="el-GR" dirty="0" smtClean="0">
                <a:solidFill>
                  <a:srgbClr val="C00000"/>
                </a:solidFill>
                <a:latin typeface="Constantia"/>
              </a:rPr>
              <a:t>ω</a:t>
            </a:r>
            <a:r>
              <a:rPr lang="en-US" dirty="0" smtClean="0">
                <a:solidFill>
                  <a:srgbClr val="C00000"/>
                </a:solidFill>
                <a:latin typeface="Constantia"/>
              </a:rPr>
              <a:t>2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2042D83-90BE-4296-BB3C-D040F192988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6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267209" y="255903"/>
            <a:ext cx="636219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 smtClean="0"/>
              <a:t>Example</a:t>
            </a:r>
            <a:r>
              <a:rPr lang="en-US" spc="-5" dirty="0" smtClean="0"/>
              <a:t> 2</a:t>
            </a:r>
            <a:r>
              <a:rPr spc="-80" dirty="0" smtClean="0"/>
              <a:t> </a:t>
            </a:r>
            <a:r>
              <a:rPr dirty="0"/>
              <a:t>(Cont.)</a:t>
            </a:r>
          </a:p>
        </p:txBody>
      </p:sp>
      <p:sp>
        <p:nvSpPr>
          <p:cNvPr id="3" name="object 3"/>
          <p:cNvSpPr/>
          <p:nvPr/>
        </p:nvSpPr>
        <p:spPr>
          <a:xfrm>
            <a:off x="903567" y="1277874"/>
            <a:ext cx="1458633" cy="178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42653" y="1277874"/>
            <a:ext cx="1867547" cy="1783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1613" y="1843277"/>
            <a:ext cx="1693202" cy="2712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03853" y="1843277"/>
            <a:ext cx="3250755" cy="2712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81700" y="1221486"/>
            <a:ext cx="1249933" cy="2971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6280" y="2432304"/>
            <a:ext cx="1926208" cy="2720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61182" y="2432304"/>
            <a:ext cx="3857523" cy="27203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7804" y="3022854"/>
            <a:ext cx="1932419" cy="27203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61182" y="3022854"/>
            <a:ext cx="3859568" cy="27203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7136" y="3598164"/>
            <a:ext cx="7673530" cy="6477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73757" y="4479035"/>
            <a:ext cx="4694402" cy="57759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6948" y="5614415"/>
            <a:ext cx="3979087" cy="2758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73803" y="5602223"/>
            <a:ext cx="2356281" cy="2750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684774" y="6026911"/>
            <a:ext cx="1533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No</a:t>
            </a:r>
            <a:r>
              <a:rPr sz="2400" spc="-8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cancer!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181600" y="5410200"/>
            <a:ext cx="2539365" cy="1099820"/>
          </a:xfrm>
          <a:custGeom>
            <a:avLst/>
            <a:gdLst/>
            <a:ahLst/>
            <a:cxnLst/>
            <a:rect l="l" t="t" r="r" b="b"/>
            <a:pathLst>
              <a:path w="2539365" h="1099820">
                <a:moveTo>
                  <a:pt x="2538984" y="1094994"/>
                </a:moveTo>
                <a:lnTo>
                  <a:pt x="2538984" y="4572"/>
                </a:lnTo>
                <a:lnTo>
                  <a:pt x="2535174" y="0"/>
                </a:lnTo>
                <a:lnTo>
                  <a:pt x="4571" y="0"/>
                </a:lnTo>
                <a:lnTo>
                  <a:pt x="0" y="4572"/>
                </a:lnTo>
                <a:lnTo>
                  <a:pt x="0" y="1094994"/>
                </a:lnTo>
                <a:lnTo>
                  <a:pt x="4572" y="1099566"/>
                </a:lnTo>
                <a:lnTo>
                  <a:pt x="9144" y="1099566"/>
                </a:lnTo>
                <a:lnTo>
                  <a:pt x="9144" y="19050"/>
                </a:lnTo>
                <a:lnTo>
                  <a:pt x="19050" y="9906"/>
                </a:lnTo>
                <a:lnTo>
                  <a:pt x="19050" y="19050"/>
                </a:lnTo>
                <a:lnTo>
                  <a:pt x="2519934" y="19050"/>
                </a:lnTo>
                <a:lnTo>
                  <a:pt x="2519934" y="9906"/>
                </a:lnTo>
                <a:lnTo>
                  <a:pt x="2529840" y="19050"/>
                </a:lnTo>
                <a:lnTo>
                  <a:pt x="2529840" y="1099566"/>
                </a:lnTo>
                <a:lnTo>
                  <a:pt x="2535174" y="1099566"/>
                </a:lnTo>
                <a:lnTo>
                  <a:pt x="2538984" y="1094994"/>
                </a:lnTo>
                <a:close/>
              </a:path>
              <a:path w="2539365" h="1099820">
                <a:moveTo>
                  <a:pt x="19050" y="19050"/>
                </a:moveTo>
                <a:lnTo>
                  <a:pt x="19050" y="9906"/>
                </a:lnTo>
                <a:lnTo>
                  <a:pt x="9144" y="19050"/>
                </a:lnTo>
                <a:lnTo>
                  <a:pt x="19050" y="19050"/>
                </a:lnTo>
                <a:close/>
              </a:path>
              <a:path w="2539365" h="1099820">
                <a:moveTo>
                  <a:pt x="19050" y="1080516"/>
                </a:moveTo>
                <a:lnTo>
                  <a:pt x="19050" y="19050"/>
                </a:lnTo>
                <a:lnTo>
                  <a:pt x="9144" y="19050"/>
                </a:lnTo>
                <a:lnTo>
                  <a:pt x="9144" y="1080516"/>
                </a:lnTo>
                <a:lnTo>
                  <a:pt x="19050" y="1080516"/>
                </a:lnTo>
                <a:close/>
              </a:path>
              <a:path w="2539365" h="1099820">
                <a:moveTo>
                  <a:pt x="2529840" y="1080516"/>
                </a:moveTo>
                <a:lnTo>
                  <a:pt x="9144" y="1080516"/>
                </a:lnTo>
                <a:lnTo>
                  <a:pt x="19050" y="1089660"/>
                </a:lnTo>
                <a:lnTo>
                  <a:pt x="19050" y="1099566"/>
                </a:lnTo>
                <a:lnTo>
                  <a:pt x="2519934" y="1099566"/>
                </a:lnTo>
                <a:lnTo>
                  <a:pt x="2519934" y="1089660"/>
                </a:lnTo>
                <a:lnTo>
                  <a:pt x="2529840" y="1080516"/>
                </a:lnTo>
                <a:close/>
              </a:path>
              <a:path w="2539365" h="1099820">
                <a:moveTo>
                  <a:pt x="19050" y="1099566"/>
                </a:moveTo>
                <a:lnTo>
                  <a:pt x="19050" y="1089660"/>
                </a:lnTo>
                <a:lnTo>
                  <a:pt x="9144" y="1080516"/>
                </a:lnTo>
                <a:lnTo>
                  <a:pt x="9144" y="1099566"/>
                </a:lnTo>
                <a:lnTo>
                  <a:pt x="19050" y="1099566"/>
                </a:lnTo>
                <a:close/>
              </a:path>
              <a:path w="2539365" h="1099820">
                <a:moveTo>
                  <a:pt x="2529840" y="19050"/>
                </a:moveTo>
                <a:lnTo>
                  <a:pt x="2519934" y="9906"/>
                </a:lnTo>
                <a:lnTo>
                  <a:pt x="2519934" y="19050"/>
                </a:lnTo>
                <a:lnTo>
                  <a:pt x="2529840" y="19050"/>
                </a:lnTo>
                <a:close/>
              </a:path>
              <a:path w="2539365" h="1099820">
                <a:moveTo>
                  <a:pt x="2529840" y="1080516"/>
                </a:moveTo>
                <a:lnTo>
                  <a:pt x="2529840" y="19050"/>
                </a:lnTo>
                <a:lnTo>
                  <a:pt x="2519934" y="19050"/>
                </a:lnTo>
                <a:lnTo>
                  <a:pt x="2519934" y="1080516"/>
                </a:lnTo>
                <a:lnTo>
                  <a:pt x="2529840" y="1080516"/>
                </a:lnTo>
                <a:close/>
              </a:path>
              <a:path w="2539365" h="1099820">
                <a:moveTo>
                  <a:pt x="2529840" y="1099566"/>
                </a:moveTo>
                <a:lnTo>
                  <a:pt x="2529840" y="1080516"/>
                </a:lnTo>
                <a:lnTo>
                  <a:pt x="2519934" y="1089660"/>
                </a:lnTo>
                <a:lnTo>
                  <a:pt x="2519934" y="1099566"/>
                </a:lnTo>
                <a:lnTo>
                  <a:pt x="2529840" y="10995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2D83-90BE-4296-BB3C-D040F192988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19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b="1" dirty="0" smtClean="0"/>
              <a:t>Probability of Error</a:t>
            </a:r>
          </a:p>
          <a:p>
            <a:pPr algn="ctr"/>
            <a:r>
              <a:rPr lang="en-US" b="1" dirty="0" smtClean="0"/>
              <a:t>Bayes Risk Classifier</a:t>
            </a:r>
          </a:p>
          <a:p>
            <a:pPr algn="ctr"/>
            <a:r>
              <a:rPr lang="en-US" b="1" dirty="0" smtClean="0"/>
              <a:t>Bayes Minimum Error Rate Classifier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Error in Bayes Classifier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042D83-90BE-4296-BB3C-D040F192988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90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3"/>
          <p:cNvSpPr txBox="1">
            <a:spLocks noGrp="1"/>
          </p:cNvSpPr>
          <p:nvPr>
            <p:ph type="title"/>
          </p:nvPr>
        </p:nvSpPr>
        <p:spPr>
          <a:xfrm>
            <a:off x="536701" y="268478"/>
            <a:ext cx="6739255" cy="665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Bayes Formula Revisited (Cont.)</a:t>
            </a:r>
            <a:endParaRPr/>
          </a:p>
        </p:txBody>
      </p:sp>
      <p:sp>
        <p:nvSpPr>
          <p:cNvPr id="340" name="Google Shape;340;p13"/>
          <p:cNvSpPr/>
          <p:nvPr/>
        </p:nvSpPr>
        <p:spPr>
          <a:xfrm>
            <a:off x="624840" y="1294638"/>
            <a:ext cx="7280579" cy="71704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13"/>
          <p:cNvSpPr/>
          <p:nvPr/>
        </p:nvSpPr>
        <p:spPr>
          <a:xfrm>
            <a:off x="1572005" y="2814066"/>
            <a:ext cx="5775934" cy="30784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13"/>
          <p:cNvSpPr/>
          <p:nvPr/>
        </p:nvSpPr>
        <p:spPr>
          <a:xfrm>
            <a:off x="1436369" y="3094482"/>
            <a:ext cx="0" cy="102235"/>
          </a:xfrm>
          <a:custGeom>
            <a:avLst/>
            <a:gdLst/>
            <a:ahLst/>
            <a:cxnLst/>
            <a:rect l="l" t="t" r="r" b="b"/>
            <a:pathLst>
              <a:path w="120000" h="102235" extrusionOk="0">
                <a:moveTo>
                  <a:pt x="0" y="0"/>
                </a:moveTo>
                <a:lnTo>
                  <a:pt x="0" y="102108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3"/>
          <p:cNvSpPr/>
          <p:nvPr/>
        </p:nvSpPr>
        <p:spPr>
          <a:xfrm>
            <a:off x="1448435" y="3094482"/>
            <a:ext cx="0" cy="102235"/>
          </a:xfrm>
          <a:custGeom>
            <a:avLst/>
            <a:gdLst/>
            <a:ahLst/>
            <a:cxnLst/>
            <a:rect l="l" t="t" r="r" b="b"/>
            <a:pathLst>
              <a:path w="120000" h="102235" extrusionOk="0">
                <a:moveTo>
                  <a:pt x="0" y="0"/>
                </a:moveTo>
                <a:lnTo>
                  <a:pt x="0" y="102108"/>
                </a:lnTo>
              </a:path>
            </a:pathLst>
          </a:custGeom>
          <a:noFill/>
          <a:ln w="114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13"/>
          <p:cNvSpPr/>
          <p:nvPr/>
        </p:nvSpPr>
        <p:spPr>
          <a:xfrm>
            <a:off x="1454150" y="3183635"/>
            <a:ext cx="80010" cy="25400"/>
          </a:xfrm>
          <a:custGeom>
            <a:avLst/>
            <a:gdLst/>
            <a:ahLst/>
            <a:cxnLst/>
            <a:rect l="l" t="t" r="r" b="b"/>
            <a:pathLst>
              <a:path w="80009" h="25400" extrusionOk="0">
                <a:moveTo>
                  <a:pt x="0" y="0"/>
                </a:moveTo>
                <a:lnTo>
                  <a:pt x="0" y="25145"/>
                </a:lnTo>
                <a:lnTo>
                  <a:pt x="80010" y="25145"/>
                </a:lnTo>
                <a:lnTo>
                  <a:pt x="8001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13"/>
          <p:cNvSpPr/>
          <p:nvPr/>
        </p:nvSpPr>
        <p:spPr>
          <a:xfrm>
            <a:off x="1442085" y="2916935"/>
            <a:ext cx="0" cy="101600"/>
          </a:xfrm>
          <a:custGeom>
            <a:avLst/>
            <a:gdLst/>
            <a:ahLst/>
            <a:cxnLst/>
            <a:rect l="l" t="t" r="r" b="b"/>
            <a:pathLst>
              <a:path w="120000" h="101600" extrusionOk="0">
                <a:moveTo>
                  <a:pt x="0" y="0"/>
                </a:moveTo>
                <a:lnTo>
                  <a:pt x="0" y="101345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13"/>
          <p:cNvSpPr/>
          <p:nvPr/>
        </p:nvSpPr>
        <p:spPr>
          <a:xfrm>
            <a:off x="1442085" y="2739389"/>
            <a:ext cx="0" cy="101600"/>
          </a:xfrm>
          <a:custGeom>
            <a:avLst/>
            <a:gdLst/>
            <a:ahLst/>
            <a:cxnLst/>
            <a:rect l="l" t="t" r="r" b="b"/>
            <a:pathLst>
              <a:path w="120000" h="101600" extrusionOk="0">
                <a:moveTo>
                  <a:pt x="0" y="0"/>
                </a:moveTo>
                <a:lnTo>
                  <a:pt x="0" y="101345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13"/>
          <p:cNvSpPr/>
          <p:nvPr/>
        </p:nvSpPr>
        <p:spPr>
          <a:xfrm>
            <a:off x="1488186" y="2709291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 h="120000" extrusionOk="0">
                <a:moveTo>
                  <a:pt x="0" y="0"/>
                </a:moveTo>
                <a:lnTo>
                  <a:pt x="102107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13"/>
          <p:cNvSpPr/>
          <p:nvPr/>
        </p:nvSpPr>
        <p:spPr>
          <a:xfrm>
            <a:off x="1666494" y="270929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5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3"/>
          <p:cNvSpPr/>
          <p:nvPr/>
        </p:nvSpPr>
        <p:spPr>
          <a:xfrm>
            <a:off x="1844039" y="270929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5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13"/>
          <p:cNvSpPr/>
          <p:nvPr/>
        </p:nvSpPr>
        <p:spPr>
          <a:xfrm>
            <a:off x="2021585" y="2709291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120000" extrusionOk="0">
                <a:moveTo>
                  <a:pt x="0" y="0"/>
                </a:moveTo>
                <a:lnTo>
                  <a:pt x="102107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3"/>
          <p:cNvSpPr/>
          <p:nvPr/>
        </p:nvSpPr>
        <p:spPr>
          <a:xfrm>
            <a:off x="2199894" y="270929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5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3"/>
          <p:cNvSpPr/>
          <p:nvPr/>
        </p:nvSpPr>
        <p:spPr>
          <a:xfrm>
            <a:off x="2377439" y="270929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5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13"/>
          <p:cNvSpPr/>
          <p:nvPr/>
        </p:nvSpPr>
        <p:spPr>
          <a:xfrm>
            <a:off x="2554985" y="2709291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120000" extrusionOk="0">
                <a:moveTo>
                  <a:pt x="0" y="0"/>
                </a:moveTo>
                <a:lnTo>
                  <a:pt x="102107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13"/>
          <p:cNvSpPr/>
          <p:nvPr/>
        </p:nvSpPr>
        <p:spPr>
          <a:xfrm>
            <a:off x="2733294" y="270929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5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13"/>
          <p:cNvSpPr/>
          <p:nvPr/>
        </p:nvSpPr>
        <p:spPr>
          <a:xfrm>
            <a:off x="2910839" y="270929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5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13"/>
          <p:cNvSpPr/>
          <p:nvPr/>
        </p:nvSpPr>
        <p:spPr>
          <a:xfrm>
            <a:off x="3088385" y="2709291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120000" extrusionOk="0">
                <a:moveTo>
                  <a:pt x="0" y="0"/>
                </a:moveTo>
                <a:lnTo>
                  <a:pt x="102107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13"/>
          <p:cNvSpPr/>
          <p:nvPr/>
        </p:nvSpPr>
        <p:spPr>
          <a:xfrm>
            <a:off x="3266694" y="270929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6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13"/>
          <p:cNvSpPr/>
          <p:nvPr/>
        </p:nvSpPr>
        <p:spPr>
          <a:xfrm>
            <a:off x="3444240" y="270929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6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13"/>
          <p:cNvSpPr/>
          <p:nvPr/>
        </p:nvSpPr>
        <p:spPr>
          <a:xfrm>
            <a:off x="3621785" y="2709291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120000" extrusionOk="0">
                <a:moveTo>
                  <a:pt x="0" y="0"/>
                </a:moveTo>
                <a:lnTo>
                  <a:pt x="102108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13"/>
          <p:cNvSpPr/>
          <p:nvPr/>
        </p:nvSpPr>
        <p:spPr>
          <a:xfrm>
            <a:off x="3800094" y="270929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6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13"/>
          <p:cNvSpPr/>
          <p:nvPr/>
        </p:nvSpPr>
        <p:spPr>
          <a:xfrm>
            <a:off x="3977640" y="270929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6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13"/>
          <p:cNvSpPr/>
          <p:nvPr/>
        </p:nvSpPr>
        <p:spPr>
          <a:xfrm>
            <a:off x="4155185" y="2709291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120000" extrusionOk="0">
                <a:moveTo>
                  <a:pt x="0" y="0"/>
                </a:moveTo>
                <a:lnTo>
                  <a:pt x="102108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13"/>
          <p:cNvSpPr/>
          <p:nvPr/>
        </p:nvSpPr>
        <p:spPr>
          <a:xfrm>
            <a:off x="4333494" y="270929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6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13"/>
          <p:cNvSpPr/>
          <p:nvPr/>
        </p:nvSpPr>
        <p:spPr>
          <a:xfrm>
            <a:off x="4511040" y="270929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6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13"/>
          <p:cNvSpPr/>
          <p:nvPr/>
        </p:nvSpPr>
        <p:spPr>
          <a:xfrm>
            <a:off x="4688585" y="2709291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120000" extrusionOk="0">
                <a:moveTo>
                  <a:pt x="0" y="0"/>
                </a:moveTo>
                <a:lnTo>
                  <a:pt x="102108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13"/>
          <p:cNvSpPr/>
          <p:nvPr/>
        </p:nvSpPr>
        <p:spPr>
          <a:xfrm>
            <a:off x="4866894" y="270929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6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13"/>
          <p:cNvSpPr/>
          <p:nvPr/>
        </p:nvSpPr>
        <p:spPr>
          <a:xfrm>
            <a:off x="5044440" y="270929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6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13"/>
          <p:cNvSpPr/>
          <p:nvPr/>
        </p:nvSpPr>
        <p:spPr>
          <a:xfrm>
            <a:off x="5221985" y="2709291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120000" extrusionOk="0">
                <a:moveTo>
                  <a:pt x="0" y="0"/>
                </a:moveTo>
                <a:lnTo>
                  <a:pt x="102108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13"/>
          <p:cNvSpPr/>
          <p:nvPr/>
        </p:nvSpPr>
        <p:spPr>
          <a:xfrm>
            <a:off x="5400294" y="270929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6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13"/>
          <p:cNvSpPr/>
          <p:nvPr/>
        </p:nvSpPr>
        <p:spPr>
          <a:xfrm>
            <a:off x="5577840" y="270929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6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13"/>
          <p:cNvSpPr/>
          <p:nvPr/>
        </p:nvSpPr>
        <p:spPr>
          <a:xfrm>
            <a:off x="5755385" y="2709291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120000" extrusionOk="0">
                <a:moveTo>
                  <a:pt x="0" y="0"/>
                </a:moveTo>
                <a:lnTo>
                  <a:pt x="102108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13"/>
          <p:cNvSpPr/>
          <p:nvPr/>
        </p:nvSpPr>
        <p:spPr>
          <a:xfrm>
            <a:off x="5933694" y="270929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6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13"/>
          <p:cNvSpPr/>
          <p:nvPr/>
        </p:nvSpPr>
        <p:spPr>
          <a:xfrm>
            <a:off x="6111240" y="270929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6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13"/>
          <p:cNvSpPr/>
          <p:nvPr/>
        </p:nvSpPr>
        <p:spPr>
          <a:xfrm>
            <a:off x="6288785" y="2709291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120000" extrusionOk="0">
                <a:moveTo>
                  <a:pt x="0" y="0"/>
                </a:moveTo>
                <a:lnTo>
                  <a:pt x="102108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13"/>
          <p:cNvSpPr/>
          <p:nvPr/>
        </p:nvSpPr>
        <p:spPr>
          <a:xfrm>
            <a:off x="6467094" y="270929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6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13"/>
          <p:cNvSpPr/>
          <p:nvPr/>
        </p:nvSpPr>
        <p:spPr>
          <a:xfrm>
            <a:off x="6644640" y="270929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6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13"/>
          <p:cNvSpPr/>
          <p:nvPr/>
        </p:nvSpPr>
        <p:spPr>
          <a:xfrm>
            <a:off x="6822185" y="2709291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 h="120000" extrusionOk="0">
                <a:moveTo>
                  <a:pt x="0" y="0"/>
                </a:moveTo>
                <a:lnTo>
                  <a:pt x="102107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13"/>
          <p:cNvSpPr/>
          <p:nvPr/>
        </p:nvSpPr>
        <p:spPr>
          <a:xfrm>
            <a:off x="7000493" y="270929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6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13"/>
          <p:cNvSpPr/>
          <p:nvPr/>
        </p:nvSpPr>
        <p:spPr>
          <a:xfrm>
            <a:off x="7178040" y="270929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6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13"/>
          <p:cNvSpPr/>
          <p:nvPr/>
        </p:nvSpPr>
        <p:spPr>
          <a:xfrm>
            <a:off x="7355585" y="2709291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 h="120000" extrusionOk="0">
                <a:moveTo>
                  <a:pt x="0" y="0"/>
                </a:moveTo>
                <a:lnTo>
                  <a:pt x="102107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13"/>
          <p:cNvSpPr/>
          <p:nvPr/>
        </p:nvSpPr>
        <p:spPr>
          <a:xfrm>
            <a:off x="7490841" y="2752344"/>
            <a:ext cx="0" cy="101600"/>
          </a:xfrm>
          <a:custGeom>
            <a:avLst/>
            <a:gdLst/>
            <a:ahLst/>
            <a:cxnLst/>
            <a:rect l="l" t="t" r="r" b="b"/>
            <a:pathLst>
              <a:path w="120000" h="101600" extrusionOk="0">
                <a:moveTo>
                  <a:pt x="0" y="0"/>
                </a:moveTo>
                <a:lnTo>
                  <a:pt x="0" y="101345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13"/>
          <p:cNvSpPr/>
          <p:nvPr/>
        </p:nvSpPr>
        <p:spPr>
          <a:xfrm>
            <a:off x="7490841" y="2929889"/>
            <a:ext cx="0" cy="101600"/>
          </a:xfrm>
          <a:custGeom>
            <a:avLst/>
            <a:gdLst/>
            <a:ahLst/>
            <a:cxnLst/>
            <a:rect l="l" t="t" r="r" b="b"/>
            <a:pathLst>
              <a:path w="120000" h="101600" extrusionOk="0">
                <a:moveTo>
                  <a:pt x="0" y="0"/>
                </a:moveTo>
                <a:lnTo>
                  <a:pt x="0" y="101346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13"/>
          <p:cNvSpPr/>
          <p:nvPr/>
        </p:nvSpPr>
        <p:spPr>
          <a:xfrm>
            <a:off x="7484109" y="3107435"/>
            <a:ext cx="0" cy="101600"/>
          </a:xfrm>
          <a:custGeom>
            <a:avLst/>
            <a:gdLst/>
            <a:ahLst/>
            <a:cxnLst/>
            <a:rect l="l" t="t" r="r" b="b"/>
            <a:pathLst>
              <a:path w="120000" h="101600" extrusionOk="0">
                <a:moveTo>
                  <a:pt x="0" y="0"/>
                </a:moveTo>
                <a:lnTo>
                  <a:pt x="0" y="10134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13"/>
          <p:cNvSpPr/>
          <p:nvPr/>
        </p:nvSpPr>
        <p:spPr>
          <a:xfrm>
            <a:off x="7494269" y="3107435"/>
            <a:ext cx="0" cy="101600"/>
          </a:xfrm>
          <a:custGeom>
            <a:avLst/>
            <a:gdLst/>
            <a:ahLst/>
            <a:cxnLst/>
            <a:rect l="l" t="t" r="r" b="b"/>
            <a:pathLst>
              <a:path w="120000" h="101600" extrusionOk="0">
                <a:moveTo>
                  <a:pt x="0" y="0"/>
                </a:moveTo>
                <a:lnTo>
                  <a:pt x="0" y="101346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13"/>
          <p:cNvSpPr/>
          <p:nvPr/>
        </p:nvSpPr>
        <p:spPr>
          <a:xfrm>
            <a:off x="7500619" y="3107435"/>
            <a:ext cx="0" cy="99060"/>
          </a:xfrm>
          <a:custGeom>
            <a:avLst/>
            <a:gdLst/>
            <a:ahLst/>
            <a:cxnLst/>
            <a:rect l="l" t="t" r="r" b="b"/>
            <a:pathLst>
              <a:path w="120000" h="99060" extrusionOk="0">
                <a:moveTo>
                  <a:pt x="0" y="0"/>
                </a:moveTo>
                <a:lnTo>
                  <a:pt x="0" y="98805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13"/>
          <p:cNvSpPr/>
          <p:nvPr/>
        </p:nvSpPr>
        <p:spPr>
          <a:xfrm>
            <a:off x="7299959" y="3196208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 h="120000" extrusionOk="0">
                <a:moveTo>
                  <a:pt x="0" y="0"/>
                </a:moveTo>
                <a:lnTo>
                  <a:pt x="102107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13"/>
          <p:cNvSpPr/>
          <p:nvPr/>
        </p:nvSpPr>
        <p:spPr>
          <a:xfrm>
            <a:off x="7122414" y="3196208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6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13"/>
          <p:cNvSpPr/>
          <p:nvPr/>
        </p:nvSpPr>
        <p:spPr>
          <a:xfrm>
            <a:off x="6944868" y="3196208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6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13"/>
          <p:cNvSpPr/>
          <p:nvPr/>
        </p:nvSpPr>
        <p:spPr>
          <a:xfrm>
            <a:off x="6766559" y="3196208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 h="120000" extrusionOk="0">
                <a:moveTo>
                  <a:pt x="0" y="0"/>
                </a:moveTo>
                <a:lnTo>
                  <a:pt x="102107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13"/>
          <p:cNvSpPr/>
          <p:nvPr/>
        </p:nvSpPr>
        <p:spPr>
          <a:xfrm>
            <a:off x="6589014" y="3196208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6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13"/>
          <p:cNvSpPr/>
          <p:nvPr/>
        </p:nvSpPr>
        <p:spPr>
          <a:xfrm>
            <a:off x="6411467" y="3196208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6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13"/>
          <p:cNvSpPr/>
          <p:nvPr/>
        </p:nvSpPr>
        <p:spPr>
          <a:xfrm>
            <a:off x="6233159" y="3196208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120000" extrusionOk="0">
                <a:moveTo>
                  <a:pt x="0" y="0"/>
                </a:moveTo>
                <a:lnTo>
                  <a:pt x="102108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13"/>
          <p:cNvSpPr/>
          <p:nvPr/>
        </p:nvSpPr>
        <p:spPr>
          <a:xfrm>
            <a:off x="6055614" y="3196208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6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13"/>
          <p:cNvSpPr/>
          <p:nvPr/>
        </p:nvSpPr>
        <p:spPr>
          <a:xfrm>
            <a:off x="5878067" y="3196208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6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13"/>
          <p:cNvSpPr/>
          <p:nvPr/>
        </p:nvSpPr>
        <p:spPr>
          <a:xfrm>
            <a:off x="5699759" y="3196208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120000" extrusionOk="0">
                <a:moveTo>
                  <a:pt x="0" y="0"/>
                </a:moveTo>
                <a:lnTo>
                  <a:pt x="102108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13"/>
          <p:cNvSpPr/>
          <p:nvPr/>
        </p:nvSpPr>
        <p:spPr>
          <a:xfrm>
            <a:off x="5522214" y="3196208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6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13"/>
          <p:cNvSpPr/>
          <p:nvPr/>
        </p:nvSpPr>
        <p:spPr>
          <a:xfrm>
            <a:off x="5344667" y="3196208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6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13"/>
          <p:cNvSpPr/>
          <p:nvPr/>
        </p:nvSpPr>
        <p:spPr>
          <a:xfrm>
            <a:off x="5166359" y="3196208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120000" extrusionOk="0">
                <a:moveTo>
                  <a:pt x="0" y="0"/>
                </a:moveTo>
                <a:lnTo>
                  <a:pt x="102108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13"/>
          <p:cNvSpPr/>
          <p:nvPr/>
        </p:nvSpPr>
        <p:spPr>
          <a:xfrm>
            <a:off x="4988814" y="3196208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6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13"/>
          <p:cNvSpPr/>
          <p:nvPr/>
        </p:nvSpPr>
        <p:spPr>
          <a:xfrm>
            <a:off x="4811267" y="3196208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6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13"/>
          <p:cNvSpPr/>
          <p:nvPr/>
        </p:nvSpPr>
        <p:spPr>
          <a:xfrm>
            <a:off x="4632959" y="3196208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120000" extrusionOk="0">
                <a:moveTo>
                  <a:pt x="0" y="0"/>
                </a:moveTo>
                <a:lnTo>
                  <a:pt x="102108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13"/>
          <p:cNvSpPr/>
          <p:nvPr/>
        </p:nvSpPr>
        <p:spPr>
          <a:xfrm>
            <a:off x="4455414" y="3196208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6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13"/>
          <p:cNvSpPr/>
          <p:nvPr/>
        </p:nvSpPr>
        <p:spPr>
          <a:xfrm>
            <a:off x="4277867" y="3196208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6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13"/>
          <p:cNvSpPr/>
          <p:nvPr/>
        </p:nvSpPr>
        <p:spPr>
          <a:xfrm>
            <a:off x="4099559" y="3196208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120000" extrusionOk="0">
                <a:moveTo>
                  <a:pt x="0" y="0"/>
                </a:moveTo>
                <a:lnTo>
                  <a:pt x="102108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13"/>
          <p:cNvSpPr/>
          <p:nvPr/>
        </p:nvSpPr>
        <p:spPr>
          <a:xfrm>
            <a:off x="3922014" y="3196208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6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13"/>
          <p:cNvSpPr/>
          <p:nvPr/>
        </p:nvSpPr>
        <p:spPr>
          <a:xfrm>
            <a:off x="3744467" y="3196208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6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13"/>
          <p:cNvSpPr/>
          <p:nvPr/>
        </p:nvSpPr>
        <p:spPr>
          <a:xfrm>
            <a:off x="3566159" y="3196208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120000" extrusionOk="0">
                <a:moveTo>
                  <a:pt x="0" y="0"/>
                </a:moveTo>
                <a:lnTo>
                  <a:pt x="102108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13"/>
          <p:cNvSpPr/>
          <p:nvPr/>
        </p:nvSpPr>
        <p:spPr>
          <a:xfrm>
            <a:off x="3388614" y="3196208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6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13"/>
          <p:cNvSpPr/>
          <p:nvPr/>
        </p:nvSpPr>
        <p:spPr>
          <a:xfrm>
            <a:off x="3211067" y="3196208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5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13"/>
          <p:cNvSpPr/>
          <p:nvPr/>
        </p:nvSpPr>
        <p:spPr>
          <a:xfrm>
            <a:off x="3032760" y="3196208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120000" extrusionOk="0">
                <a:moveTo>
                  <a:pt x="0" y="0"/>
                </a:moveTo>
                <a:lnTo>
                  <a:pt x="102107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13"/>
          <p:cNvSpPr/>
          <p:nvPr/>
        </p:nvSpPr>
        <p:spPr>
          <a:xfrm>
            <a:off x="2855214" y="3196208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5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13"/>
          <p:cNvSpPr/>
          <p:nvPr/>
        </p:nvSpPr>
        <p:spPr>
          <a:xfrm>
            <a:off x="2677667" y="3196208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5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13"/>
          <p:cNvSpPr/>
          <p:nvPr/>
        </p:nvSpPr>
        <p:spPr>
          <a:xfrm>
            <a:off x="2499360" y="3196208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120000" extrusionOk="0">
                <a:moveTo>
                  <a:pt x="0" y="0"/>
                </a:moveTo>
                <a:lnTo>
                  <a:pt x="102107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13"/>
          <p:cNvSpPr/>
          <p:nvPr/>
        </p:nvSpPr>
        <p:spPr>
          <a:xfrm>
            <a:off x="2321814" y="3196208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5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13"/>
          <p:cNvSpPr/>
          <p:nvPr/>
        </p:nvSpPr>
        <p:spPr>
          <a:xfrm>
            <a:off x="2144267" y="3196208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5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13"/>
          <p:cNvSpPr/>
          <p:nvPr/>
        </p:nvSpPr>
        <p:spPr>
          <a:xfrm>
            <a:off x="1965960" y="3196208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120000" extrusionOk="0">
                <a:moveTo>
                  <a:pt x="0" y="0"/>
                </a:moveTo>
                <a:lnTo>
                  <a:pt x="102107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13"/>
          <p:cNvSpPr/>
          <p:nvPr/>
        </p:nvSpPr>
        <p:spPr>
          <a:xfrm>
            <a:off x="1788414" y="3196208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5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13"/>
          <p:cNvSpPr/>
          <p:nvPr/>
        </p:nvSpPr>
        <p:spPr>
          <a:xfrm>
            <a:off x="1610867" y="3196208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120000" extrusionOk="0">
                <a:moveTo>
                  <a:pt x="0" y="0"/>
                </a:moveTo>
                <a:lnTo>
                  <a:pt x="101346" y="0"/>
                </a:lnTo>
              </a:path>
            </a:pathLst>
          </a:custGeom>
          <a:noFill/>
          <a:ln w="25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13"/>
          <p:cNvSpPr/>
          <p:nvPr/>
        </p:nvSpPr>
        <p:spPr>
          <a:xfrm>
            <a:off x="2431542" y="3458717"/>
            <a:ext cx="673760" cy="28803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13"/>
          <p:cNvSpPr/>
          <p:nvPr/>
        </p:nvSpPr>
        <p:spPr>
          <a:xfrm>
            <a:off x="3808476" y="3462528"/>
            <a:ext cx="850519" cy="288036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13"/>
          <p:cNvSpPr/>
          <p:nvPr/>
        </p:nvSpPr>
        <p:spPr>
          <a:xfrm>
            <a:off x="2425445" y="3924300"/>
            <a:ext cx="493356" cy="275843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13"/>
          <p:cNvSpPr/>
          <p:nvPr/>
        </p:nvSpPr>
        <p:spPr>
          <a:xfrm>
            <a:off x="2334767" y="5210555"/>
            <a:ext cx="5526925" cy="84963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13"/>
          <p:cNvSpPr txBox="1">
            <a:spLocks noGrp="1"/>
          </p:cNvSpPr>
          <p:nvPr>
            <p:ph type="sldNum" idx="12"/>
          </p:nvPr>
        </p:nvSpPr>
        <p:spPr>
          <a:xfrm>
            <a:off x="8324595" y="6498366"/>
            <a:ext cx="299084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lvl="0" indent="0" algn="l" rtl="0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25400" lvl="0" indent="0" algn="l" rtl="0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/>
          </a:p>
        </p:txBody>
      </p:sp>
      <p:sp>
        <p:nvSpPr>
          <p:cNvPr id="426" name="Google Shape;426;p13"/>
          <p:cNvSpPr txBox="1"/>
          <p:nvPr/>
        </p:nvSpPr>
        <p:spPr>
          <a:xfrm>
            <a:off x="546608" y="2105660"/>
            <a:ext cx="8214900" cy="29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00CC"/>
                </a:solidFill>
                <a:latin typeface="Constantia"/>
                <a:ea typeface="Constantia"/>
                <a:cs typeface="Constantia"/>
                <a:sym typeface="Constantia"/>
              </a:rPr>
              <a:t>Bayes Decision Rule</a:t>
            </a:r>
            <a:endParaRPr sz="2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60650" marR="0" lvl="0" indent="-11734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🞐"/>
            </a:pPr>
            <a:r>
              <a:rPr lang="en-US" sz="2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and          	 are </a:t>
            </a:r>
            <a:r>
              <a:rPr lang="en-US" sz="2400">
                <a:solidFill>
                  <a:srgbClr val="C00000"/>
                </a:solidFill>
                <a:latin typeface="Constantia"/>
                <a:ea typeface="Constantia"/>
                <a:cs typeface="Constantia"/>
                <a:sym typeface="Constantia"/>
              </a:rPr>
              <a:t>assumed to be known</a:t>
            </a:r>
            <a:endParaRPr sz="24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1829435" marR="5080" lvl="0" indent="-342900" algn="l" rtl="0">
              <a:lnSpc>
                <a:spcPct val="12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🞐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</a:t>
            </a:r>
            <a:r>
              <a:rPr lang="en-US" sz="2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is </a:t>
            </a:r>
            <a:r>
              <a:rPr lang="en-US" sz="2400">
                <a:solidFill>
                  <a:srgbClr val="C00000"/>
                </a:solidFill>
                <a:latin typeface="Constantia"/>
                <a:ea typeface="Constantia"/>
                <a:cs typeface="Constantia"/>
                <a:sym typeface="Constantia"/>
              </a:rPr>
              <a:t>irrelevant </a:t>
            </a:r>
            <a:r>
              <a:rPr lang="en-US" sz="2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for Bayesian decision (serving  as a normalization factor, not related to any state  of nature)</a:t>
            </a:r>
            <a:endParaRPr sz="24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427" name="Google Shape;427;p13"/>
          <p:cNvPicPr preferRelativeResize="0"/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6615875" y="6359625"/>
            <a:ext cx="525372" cy="49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12325" y="6421150"/>
            <a:ext cx="1892325" cy="34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116025" y="6421150"/>
            <a:ext cx="2983537" cy="344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427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lvl="0" indent="0" algn="l" rtl="0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25400" lvl="0" indent="0" algn="l" rtl="0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/>
          </a:p>
        </p:txBody>
      </p:sp>
      <p:sp>
        <p:nvSpPr>
          <p:cNvPr id="434" name="Google Shape;434;p14"/>
          <p:cNvSpPr txBox="1">
            <a:spLocks noGrp="1"/>
          </p:cNvSpPr>
          <p:nvPr>
            <p:ph type="title" idx="4294967295"/>
          </p:nvPr>
        </p:nvSpPr>
        <p:spPr>
          <a:xfrm>
            <a:off x="-1" y="268288"/>
            <a:ext cx="7391401" cy="68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Bayes Formula Revisited (Cont.)</a:t>
            </a:r>
            <a:endParaRPr dirty="0"/>
          </a:p>
        </p:txBody>
      </p:sp>
      <p:sp>
        <p:nvSpPr>
          <p:cNvPr id="435" name="Google Shape;435;p14"/>
          <p:cNvSpPr/>
          <p:nvPr/>
        </p:nvSpPr>
        <p:spPr>
          <a:xfrm>
            <a:off x="636269" y="2754629"/>
            <a:ext cx="4086377" cy="55702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14"/>
          <p:cNvSpPr/>
          <p:nvPr/>
        </p:nvSpPr>
        <p:spPr>
          <a:xfrm>
            <a:off x="7664957" y="3138677"/>
            <a:ext cx="906970" cy="28803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14"/>
          <p:cNvSpPr/>
          <p:nvPr/>
        </p:nvSpPr>
        <p:spPr>
          <a:xfrm>
            <a:off x="5004053" y="2819400"/>
            <a:ext cx="1080770" cy="414655"/>
          </a:xfrm>
          <a:custGeom>
            <a:avLst/>
            <a:gdLst/>
            <a:ahLst/>
            <a:cxnLst/>
            <a:rect l="l" t="t" r="r" b="b"/>
            <a:pathLst>
              <a:path w="1080770" h="414655" extrusionOk="0">
                <a:moveTo>
                  <a:pt x="873252" y="310896"/>
                </a:moveTo>
                <a:lnTo>
                  <a:pt x="873252" y="103632"/>
                </a:lnTo>
                <a:lnTo>
                  <a:pt x="0" y="103632"/>
                </a:lnTo>
                <a:lnTo>
                  <a:pt x="0" y="310896"/>
                </a:lnTo>
                <a:lnTo>
                  <a:pt x="873252" y="310896"/>
                </a:lnTo>
                <a:close/>
              </a:path>
              <a:path w="1080770" h="414655" extrusionOk="0">
                <a:moveTo>
                  <a:pt x="1080516" y="207264"/>
                </a:moveTo>
                <a:lnTo>
                  <a:pt x="873252" y="0"/>
                </a:lnTo>
                <a:lnTo>
                  <a:pt x="873252" y="414528"/>
                </a:lnTo>
                <a:lnTo>
                  <a:pt x="1080516" y="207264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14"/>
          <p:cNvSpPr/>
          <p:nvPr/>
        </p:nvSpPr>
        <p:spPr>
          <a:xfrm>
            <a:off x="4991861" y="2788920"/>
            <a:ext cx="1111250" cy="475615"/>
          </a:xfrm>
          <a:custGeom>
            <a:avLst/>
            <a:gdLst/>
            <a:ahLst/>
            <a:cxnLst/>
            <a:rect l="l" t="t" r="r" b="b"/>
            <a:pathLst>
              <a:path w="1111250" h="475614" extrusionOk="0">
                <a:moveTo>
                  <a:pt x="885444" y="121158"/>
                </a:moveTo>
                <a:lnTo>
                  <a:pt x="0" y="121158"/>
                </a:lnTo>
                <a:lnTo>
                  <a:pt x="0" y="354330"/>
                </a:lnTo>
                <a:lnTo>
                  <a:pt x="12191" y="354330"/>
                </a:lnTo>
                <a:lnTo>
                  <a:pt x="12192" y="147066"/>
                </a:lnTo>
                <a:lnTo>
                  <a:pt x="25146" y="134112"/>
                </a:lnTo>
                <a:lnTo>
                  <a:pt x="25146" y="147066"/>
                </a:lnTo>
                <a:lnTo>
                  <a:pt x="872490" y="147066"/>
                </a:lnTo>
                <a:lnTo>
                  <a:pt x="872490" y="134112"/>
                </a:lnTo>
                <a:lnTo>
                  <a:pt x="885444" y="121158"/>
                </a:lnTo>
                <a:close/>
              </a:path>
              <a:path w="1111250" h="475614" extrusionOk="0">
                <a:moveTo>
                  <a:pt x="25146" y="147066"/>
                </a:moveTo>
                <a:lnTo>
                  <a:pt x="25146" y="134112"/>
                </a:lnTo>
                <a:lnTo>
                  <a:pt x="12192" y="147066"/>
                </a:lnTo>
                <a:lnTo>
                  <a:pt x="25146" y="147066"/>
                </a:lnTo>
                <a:close/>
              </a:path>
              <a:path w="1111250" h="475614" extrusionOk="0">
                <a:moveTo>
                  <a:pt x="25146" y="328422"/>
                </a:moveTo>
                <a:lnTo>
                  <a:pt x="25146" y="147066"/>
                </a:lnTo>
                <a:lnTo>
                  <a:pt x="12192" y="147066"/>
                </a:lnTo>
                <a:lnTo>
                  <a:pt x="12192" y="328422"/>
                </a:lnTo>
                <a:lnTo>
                  <a:pt x="25146" y="328422"/>
                </a:lnTo>
                <a:close/>
              </a:path>
              <a:path w="1111250" h="475614" extrusionOk="0">
                <a:moveTo>
                  <a:pt x="898397" y="413766"/>
                </a:moveTo>
                <a:lnTo>
                  <a:pt x="898397" y="328422"/>
                </a:lnTo>
                <a:lnTo>
                  <a:pt x="12192" y="328422"/>
                </a:lnTo>
                <a:lnTo>
                  <a:pt x="25146" y="341376"/>
                </a:lnTo>
                <a:lnTo>
                  <a:pt x="25146" y="354330"/>
                </a:lnTo>
                <a:lnTo>
                  <a:pt x="872490" y="354330"/>
                </a:lnTo>
                <a:lnTo>
                  <a:pt x="872490" y="341376"/>
                </a:lnTo>
                <a:lnTo>
                  <a:pt x="885444" y="354330"/>
                </a:lnTo>
                <a:lnTo>
                  <a:pt x="885444" y="426720"/>
                </a:lnTo>
                <a:lnTo>
                  <a:pt x="898397" y="413766"/>
                </a:lnTo>
                <a:close/>
              </a:path>
              <a:path w="1111250" h="475614" extrusionOk="0">
                <a:moveTo>
                  <a:pt x="25146" y="354330"/>
                </a:moveTo>
                <a:lnTo>
                  <a:pt x="25146" y="341376"/>
                </a:lnTo>
                <a:lnTo>
                  <a:pt x="12192" y="328422"/>
                </a:lnTo>
                <a:lnTo>
                  <a:pt x="12191" y="354330"/>
                </a:lnTo>
                <a:lnTo>
                  <a:pt x="25146" y="354330"/>
                </a:lnTo>
                <a:close/>
              </a:path>
              <a:path w="1111250" h="475614" extrusionOk="0">
                <a:moveTo>
                  <a:pt x="1110996" y="237744"/>
                </a:moveTo>
                <a:lnTo>
                  <a:pt x="872490" y="0"/>
                </a:lnTo>
                <a:lnTo>
                  <a:pt x="872490" y="121158"/>
                </a:lnTo>
                <a:lnTo>
                  <a:pt x="876300" y="121158"/>
                </a:lnTo>
                <a:lnTo>
                  <a:pt x="876300" y="39624"/>
                </a:lnTo>
                <a:lnTo>
                  <a:pt x="898397" y="30480"/>
                </a:lnTo>
                <a:lnTo>
                  <a:pt x="898397" y="61722"/>
                </a:lnTo>
                <a:lnTo>
                  <a:pt x="1074420" y="237744"/>
                </a:lnTo>
                <a:lnTo>
                  <a:pt x="1083564" y="228600"/>
                </a:lnTo>
                <a:lnTo>
                  <a:pt x="1083564" y="265088"/>
                </a:lnTo>
                <a:lnTo>
                  <a:pt x="1110996" y="237744"/>
                </a:lnTo>
                <a:close/>
              </a:path>
              <a:path w="1111250" h="475614" extrusionOk="0">
                <a:moveTo>
                  <a:pt x="885444" y="147066"/>
                </a:moveTo>
                <a:lnTo>
                  <a:pt x="885444" y="121158"/>
                </a:lnTo>
                <a:lnTo>
                  <a:pt x="872490" y="134112"/>
                </a:lnTo>
                <a:lnTo>
                  <a:pt x="872490" y="147066"/>
                </a:lnTo>
                <a:lnTo>
                  <a:pt x="885444" y="147066"/>
                </a:lnTo>
                <a:close/>
              </a:path>
              <a:path w="1111250" h="475614" extrusionOk="0">
                <a:moveTo>
                  <a:pt x="885444" y="354330"/>
                </a:moveTo>
                <a:lnTo>
                  <a:pt x="872490" y="341376"/>
                </a:lnTo>
                <a:lnTo>
                  <a:pt x="872490" y="354330"/>
                </a:lnTo>
                <a:lnTo>
                  <a:pt x="885444" y="354330"/>
                </a:lnTo>
                <a:close/>
              </a:path>
              <a:path w="1111250" h="475614" extrusionOk="0">
                <a:moveTo>
                  <a:pt x="885444" y="426720"/>
                </a:moveTo>
                <a:lnTo>
                  <a:pt x="885444" y="354330"/>
                </a:lnTo>
                <a:lnTo>
                  <a:pt x="872490" y="354330"/>
                </a:lnTo>
                <a:lnTo>
                  <a:pt x="872490" y="475488"/>
                </a:lnTo>
                <a:lnTo>
                  <a:pt x="876300" y="471690"/>
                </a:lnTo>
                <a:lnTo>
                  <a:pt x="876300" y="435864"/>
                </a:lnTo>
                <a:lnTo>
                  <a:pt x="885444" y="426720"/>
                </a:lnTo>
                <a:close/>
              </a:path>
              <a:path w="1111250" h="475614" extrusionOk="0">
                <a:moveTo>
                  <a:pt x="898397" y="61722"/>
                </a:moveTo>
                <a:lnTo>
                  <a:pt x="898397" y="30480"/>
                </a:lnTo>
                <a:lnTo>
                  <a:pt x="876300" y="39624"/>
                </a:lnTo>
                <a:lnTo>
                  <a:pt x="898397" y="61722"/>
                </a:lnTo>
                <a:close/>
              </a:path>
              <a:path w="1111250" h="475614" extrusionOk="0">
                <a:moveTo>
                  <a:pt x="898397" y="147066"/>
                </a:moveTo>
                <a:lnTo>
                  <a:pt x="898397" y="61722"/>
                </a:lnTo>
                <a:lnTo>
                  <a:pt x="876300" y="39624"/>
                </a:lnTo>
                <a:lnTo>
                  <a:pt x="876300" y="121158"/>
                </a:lnTo>
                <a:lnTo>
                  <a:pt x="885444" y="121158"/>
                </a:lnTo>
                <a:lnTo>
                  <a:pt x="885444" y="147066"/>
                </a:lnTo>
                <a:lnTo>
                  <a:pt x="898397" y="147066"/>
                </a:lnTo>
                <a:close/>
              </a:path>
              <a:path w="1111250" h="475614" extrusionOk="0">
                <a:moveTo>
                  <a:pt x="1083564" y="265088"/>
                </a:moveTo>
                <a:lnTo>
                  <a:pt x="1083564" y="246888"/>
                </a:lnTo>
                <a:lnTo>
                  <a:pt x="1074420" y="237744"/>
                </a:lnTo>
                <a:lnTo>
                  <a:pt x="876300" y="435864"/>
                </a:lnTo>
                <a:lnTo>
                  <a:pt x="898397" y="445008"/>
                </a:lnTo>
                <a:lnTo>
                  <a:pt x="898397" y="449662"/>
                </a:lnTo>
                <a:lnTo>
                  <a:pt x="1083564" y="265088"/>
                </a:lnTo>
                <a:close/>
              </a:path>
              <a:path w="1111250" h="475614" extrusionOk="0">
                <a:moveTo>
                  <a:pt x="898397" y="449662"/>
                </a:moveTo>
                <a:lnTo>
                  <a:pt x="898397" y="445008"/>
                </a:lnTo>
                <a:lnTo>
                  <a:pt x="876300" y="435864"/>
                </a:lnTo>
                <a:lnTo>
                  <a:pt x="876300" y="471690"/>
                </a:lnTo>
                <a:lnTo>
                  <a:pt x="898397" y="449662"/>
                </a:lnTo>
                <a:close/>
              </a:path>
              <a:path w="1111250" h="475614" extrusionOk="0">
                <a:moveTo>
                  <a:pt x="1083564" y="246888"/>
                </a:moveTo>
                <a:lnTo>
                  <a:pt x="1083564" y="228600"/>
                </a:lnTo>
                <a:lnTo>
                  <a:pt x="1074420" y="237744"/>
                </a:lnTo>
                <a:lnTo>
                  <a:pt x="1083564" y="246888"/>
                </a:lnTo>
                <a:close/>
              </a:path>
            </a:pathLst>
          </a:custGeom>
          <a:solidFill>
            <a:srgbClr val="956F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14"/>
          <p:cNvSpPr/>
          <p:nvPr/>
        </p:nvSpPr>
        <p:spPr>
          <a:xfrm>
            <a:off x="486918" y="2002535"/>
            <a:ext cx="8441690" cy="1508125"/>
          </a:xfrm>
          <a:custGeom>
            <a:avLst/>
            <a:gdLst/>
            <a:ahLst/>
            <a:cxnLst/>
            <a:rect l="l" t="t" r="r" b="b"/>
            <a:pathLst>
              <a:path w="8441690" h="1508125" extrusionOk="0">
                <a:moveTo>
                  <a:pt x="8441436" y="1504187"/>
                </a:moveTo>
                <a:lnTo>
                  <a:pt x="8441436" y="3809"/>
                </a:lnTo>
                <a:lnTo>
                  <a:pt x="8436864" y="0"/>
                </a:lnTo>
                <a:lnTo>
                  <a:pt x="4571" y="0"/>
                </a:lnTo>
                <a:lnTo>
                  <a:pt x="0" y="3810"/>
                </a:lnTo>
                <a:lnTo>
                  <a:pt x="0" y="1504188"/>
                </a:lnTo>
                <a:lnTo>
                  <a:pt x="4572" y="1507998"/>
                </a:lnTo>
                <a:lnTo>
                  <a:pt x="9905" y="1507998"/>
                </a:lnTo>
                <a:lnTo>
                  <a:pt x="9906" y="19050"/>
                </a:lnTo>
                <a:lnTo>
                  <a:pt x="19050" y="9144"/>
                </a:lnTo>
                <a:lnTo>
                  <a:pt x="19050" y="19050"/>
                </a:lnTo>
                <a:lnTo>
                  <a:pt x="8422386" y="19049"/>
                </a:lnTo>
                <a:lnTo>
                  <a:pt x="8422386" y="9143"/>
                </a:lnTo>
                <a:lnTo>
                  <a:pt x="8431530" y="19049"/>
                </a:lnTo>
                <a:lnTo>
                  <a:pt x="8431530" y="1507997"/>
                </a:lnTo>
                <a:lnTo>
                  <a:pt x="8436864" y="1507997"/>
                </a:lnTo>
                <a:lnTo>
                  <a:pt x="8441436" y="1504187"/>
                </a:lnTo>
                <a:close/>
              </a:path>
              <a:path w="8441690" h="1508125" extrusionOk="0">
                <a:moveTo>
                  <a:pt x="19050" y="19050"/>
                </a:moveTo>
                <a:lnTo>
                  <a:pt x="19050" y="9144"/>
                </a:lnTo>
                <a:lnTo>
                  <a:pt x="9906" y="19050"/>
                </a:lnTo>
                <a:lnTo>
                  <a:pt x="19050" y="19050"/>
                </a:lnTo>
                <a:close/>
              </a:path>
              <a:path w="8441690" h="1508125" extrusionOk="0">
                <a:moveTo>
                  <a:pt x="19050" y="1488948"/>
                </a:moveTo>
                <a:lnTo>
                  <a:pt x="19050" y="19050"/>
                </a:lnTo>
                <a:lnTo>
                  <a:pt x="9906" y="19050"/>
                </a:lnTo>
                <a:lnTo>
                  <a:pt x="9906" y="1488948"/>
                </a:lnTo>
                <a:lnTo>
                  <a:pt x="19050" y="1488948"/>
                </a:lnTo>
                <a:close/>
              </a:path>
              <a:path w="8441690" h="1508125" extrusionOk="0">
                <a:moveTo>
                  <a:pt x="8431530" y="1488947"/>
                </a:moveTo>
                <a:lnTo>
                  <a:pt x="9906" y="1488948"/>
                </a:lnTo>
                <a:lnTo>
                  <a:pt x="19050" y="1498854"/>
                </a:lnTo>
                <a:lnTo>
                  <a:pt x="19050" y="1507998"/>
                </a:lnTo>
                <a:lnTo>
                  <a:pt x="8422386" y="1507997"/>
                </a:lnTo>
                <a:lnTo>
                  <a:pt x="8422386" y="1498853"/>
                </a:lnTo>
                <a:lnTo>
                  <a:pt x="8431530" y="1488947"/>
                </a:lnTo>
                <a:close/>
              </a:path>
              <a:path w="8441690" h="1508125" extrusionOk="0">
                <a:moveTo>
                  <a:pt x="19050" y="1507998"/>
                </a:moveTo>
                <a:lnTo>
                  <a:pt x="19050" y="1498854"/>
                </a:lnTo>
                <a:lnTo>
                  <a:pt x="9906" y="1488948"/>
                </a:lnTo>
                <a:lnTo>
                  <a:pt x="9905" y="1507998"/>
                </a:lnTo>
                <a:lnTo>
                  <a:pt x="19050" y="1507998"/>
                </a:lnTo>
                <a:close/>
              </a:path>
              <a:path w="8441690" h="1508125" extrusionOk="0">
                <a:moveTo>
                  <a:pt x="8431530" y="19049"/>
                </a:moveTo>
                <a:lnTo>
                  <a:pt x="8422386" y="9143"/>
                </a:lnTo>
                <a:lnTo>
                  <a:pt x="8422386" y="19049"/>
                </a:lnTo>
                <a:lnTo>
                  <a:pt x="8431530" y="19049"/>
                </a:lnTo>
                <a:close/>
              </a:path>
              <a:path w="8441690" h="1508125" extrusionOk="0">
                <a:moveTo>
                  <a:pt x="8431530" y="1488947"/>
                </a:moveTo>
                <a:lnTo>
                  <a:pt x="8431530" y="19049"/>
                </a:lnTo>
                <a:lnTo>
                  <a:pt x="8422386" y="19049"/>
                </a:lnTo>
                <a:lnTo>
                  <a:pt x="8422386" y="1488947"/>
                </a:lnTo>
                <a:lnTo>
                  <a:pt x="8431530" y="1488947"/>
                </a:lnTo>
                <a:close/>
              </a:path>
              <a:path w="8441690" h="1508125" extrusionOk="0">
                <a:moveTo>
                  <a:pt x="8431530" y="1507997"/>
                </a:moveTo>
                <a:lnTo>
                  <a:pt x="8431530" y="1488947"/>
                </a:lnTo>
                <a:lnTo>
                  <a:pt x="8422386" y="1498853"/>
                </a:lnTo>
                <a:lnTo>
                  <a:pt x="8422386" y="1507997"/>
                </a:lnTo>
                <a:lnTo>
                  <a:pt x="8431530" y="150799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14"/>
          <p:cNvSpPr/>
          <p:nvPr/>
        </p:nvSpPr>
        <p:spPr>
          <a:xfrm>
            <a:off x="673608" y="4602479"/>
            <a:ext cx="4012145" cy="27660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14"/>
          <p:cNvSpPr txBox="1"/>
          <p:nvPr/>
        </p:nvSpPr>
        <p:spPr>
          <a:xfrm>
            <a:off x="619000" y="1835200"/>
            <a:ext cx="8441700" cy="4311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000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6800"/>
                </a:solidFill>
                <a:latin typeface="Constantia"/>
                <a:ea typeface="Constantia"/>
                <a:cs typeface="Constantia"/>
                <a:sym typeface="Constantia"/>
              </a:rPr>
              <a:t>Special Case I: </a:t>
            </a:r>
            <a:r>
              <a:rPr lang="en-US" sz="2800" b="1" dirty="0">
                <a:solidFill>
                  <a:srgbClr val="0000CC"/>
                </a:solidFill>
                <a:latin typeface="Constantia"/>
                <a:ea typeface="Constantia"/>
                <a:cs typeface="Constantia"/>
                <a:sym typeface="Constantia"/>
              </a:rPr>
              <a:t>Equal prior probability</a:t>
            </a:r>
            <a:endParaRPr sz="280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5629275" marR="530860" lvl="0" indent="0" algn="l" rtl="0">
              <a:lnSpc>
                <a:spcPct val="120000"/>
              </a:lnSpc>
              <a:spcBef>
                <a:spcPts val="69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Depends on the  likelihood</a:t>
            </a:r>
            <a:endParaRPr sz="240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6800"/>
                </a:solidFill>
                <a:latin typeface="Constantia"/>
                <a:ea typeface="Constantia"/>
                <a:cs typeface="Constantia"/>
                <a:sym typeface="Constantia"/>
              </a:rPr>
              <a:t>Special Case II: </a:t>
            </a:r>
            <a:r>
              <a:rPr lang="en-US" sz="2800" b="1" dirty="0">
                <a:solidFill>
                  <a:srgbClr val="0000CC"/>
                </a:solidFill>
                <a:latin typeface="Constantia"/>
                <a:ea typeface="Constantia"/>
                <a:cs typeface="Constantia"/>
                <a:sym typeface="Constantia"/>
              </a:rPr>
              <a:t>Equal likelihood</a:t>
            </a:r>
            <a:endParaRPr sz="280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5629275" marR="5080" lvl="0" indent="0" algn="l" rtl="0">
              <a:lnSpc>
                <a:spcPct val="120000"/>
              </a:lnSpc>
              <a:spcBef>
                <a:spcPts val="69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Depends on a priori probability </a:t>
            </a:r>
            <a:r>
              <a:rPr lang="en-US" sz="2400" dirty="0" smtClean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P(</a:t>
            </a:r>
            <a:r>
              <a:rPr lang="en-US" sz="2400" dirty="0" err="1" smtClean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ω</a:t>
            </a:r>
            <a:r>
              <a:rPr lang="en-US" sz="2400" baseline="-25000" dirty="0" err="1" smtClean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j</a:t>
            </a:r>
            <a:r>
              <a:rPr lang="en-US" sz="2400" dirty="0" smtClean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)</a:t>
            </a:r>
            <a:endParaRPr sz="2400" dirty="0" smtClean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156210" marR="288925" lvl="0">
              <a:spcBef>
                <a:spcPts val="1690"/>
              </a:spcBef>
            </a:pPr>
            <a:r>
              <a:rPr lang="en-US" sz="2400" b="1" dirty="0" smtClean="0">
                <a:solidFill>
                  <a:srgbClr val="006800"/>
                </a:solidFill>
                <a:latin typeface="Constantia"/>
                <a:ea typeface="Constantia"/>
                <a:cs typeface="Constantia"/>
                <a:sym typeface="Constantia"/>
              </a:rPr>
              <a:t>Special </a:t>
            </a:r>
            <a:r>
              <a:rPr lang="en-US" sz="2400" b="1" smtClean="0">
                <a:solidFill>
                  <a:srgbClr val="006800"/>
                </a:solidFill>
                <a:latin typeface="Constantia"/>
                <a:ea typeface="Constantia"/>
                <a:cs typeface="Constantia"/>
                <a:sym typeface="Constantia"/>
              </a:rPr>
              <a:t>Case III: </a:t>
            </a:r>
            <a:r>
              <a:rPr lang="en-US" sz="2400" dirty="0" smtClean="0">
                <a:solidFill>
                  <a:srgbClr val="006800"/>
                </a:solidFill>
                <a:latin typeface="Constantia"/>
                <a:ea typeface="Constantia"/>
                <a:cs typeface="Constantia"/>
                <a:sym typeface="Constantia"/>
              </a:rPr>
              <a:t>otherwise, </a:t>
            </a:r>
            <a:r>
              <a:rPr lang="en-US" sz="2400" dirty="0" smtClean="0">
                <a:solidFill>
                  <a:srgbClr val="0000CC"/>
                </a:solidFill>
                <a:latin typeface="Constantia"/>
                <a:ea typeface="Constantia"/>
                <a:cs typeface="Constantia"/>
                <a:sym typeface="Constantia"/>
              </a:rPr>
              <a:t>prior probability and likelihood function  together in Bayesian decision process</a:t>
            </a:r>
            <a:endParaRPr sz="240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42" name="Google Shape;442;p14"/>
          <p:cNvSpPr/>
          <p:nvPr/>
        </p:nvSpPr>
        <p:spPr>
          <a:xfrm>
            <a:off x="5004053" y="4536185"/>
            <a:ext cx="1080770" cy="414655"/>
          </a:xfrm>
          <a:custGeom>
            <a:avLst/>
            <a:gdLst/>
            <a:ahLst/>
            <a:cxnLst/>
            <a:rect l="l" t="t" r="r" b="b"/>
            <a:pathLst>
              <a:path w="1080770" h="414654" extrusionOk="0">
                <a:moveTo>
                  <a:pt x="873252" y="310896"/>
                </a:moveTo>
                <a:lnTo>
                  <a:pt x="873252" y="103632"/>
                </a:lnTo>
                <a:lnTo>
                  <a:pt x="0" y="103632"/>
                </a:lnTo>
                <a:lnTo>
                  <a:pt x="0" y="310896"/>
                </a:lnTo>
                <a:lnTo>
                  <a:pt x="873252" y="310896"/>
                </a:lnTo>
                <a:close/>
              </a:path>
              <a:path w="1080770" h="414654" extrusionOk="0">
                <a:moveTo>
                  <a:pt x="1080516" y="207264"/>
                </a:moveTo>
                <a:lnTo>
                  <a:pt x="873252" y="0"/>
                </a:lnTo>
                <a:lnTo>
                  <a:pt x="873252" y="414528"/>
                </a:lnTo>
                <a:lnTo>
                  <a:pt x="1080516" y="207264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14"/>
          <p:cNvSpPr/>
          <p:nvPr/>
        </p:nvSpPr>
        <p:spPr>
          <a:xfrm>
            <a:off x="4991861" y="4505705"/>
            <a:ext cx="1111250" cy="476250"/>
          </a:xfrm>
          <a:custGeom>
            <a:avLst/>
            <a:gdLst/>
            <a:ahLst/>
            <a:cxnLst/>
            <a:rect l="l" t="t" r="r" b="b"/>
            <a:pathLst>
              <a:path w="1111250" h="476250" extrusionOk="0">
                <a:moveTo>
                  <a:pt x="885444" y="121920"/>
                </a:moveTo>
                <a:lnTo>
                  <a:pt x="0" y="121920"/>
                </a:lnTo>
                <a:lnTo>
                  <a:pt x="0" y="354330"/>
                </a:lnTo>
                <a:lnTo>
                  <a:pt x="12191" y="354330"/>
                </a:lnTo>
                <a:lnTo>
                  <a:pt x="12192" y="147066"/>
                </a:lnTo>
                <a:lnTo>
                  <a:pt x="25146" y="134112"/>
                </a:lnTo>
                <a:lnTo>
                  <a:pt x="25146" y="147066"/>
                </a:lnTo>
                <a:lnTo>
                  <a:pt x="872490" y="147066"/>
                </a:lnTo>
                <a:lnTo>
                  <a:pt x="872490" y="134112"/>
                </a:lnTo>
                <a:lnTo>
                  <a:pt x="885444" y="121920"/>
                </a:lnTo>
                <a:close/>
              </a:path>
              <a:path w="1111250" h="476250" extrusionOk="0">
                <a:moveTo>
                  <a:pt x="25146" y="147066"/>
                </a:moveTo>
                <a:lnTo>
                  <a:pt x="25146" y="134112"/>
                </a:lnTo>
                <a:lnTo>
                  <a:pt x="12192" y="147066"/>
                </a:lnTo>
                <a:lnTo>
                  <a:pt x="25146" y="147066"/>
                </a:lnTo>
                <a:close/>
              </a:path>
              <a:path w="1111250" h="476250" extrusionOk="0">
                <a:moveTo>
                  <a:pt x="25146" y="329184"/>
                </a:moveTo>
                <a:lnTo>
                  <a:pt x="25146" y="147066"/>
                </a:lnTo>
                <a:lnTo>
                  <a:pt x="12192" y="147066"/>
                </a:lnTo>
                <a:lnTo>
                  <a:pt x="12192" y="329184"/>
                </a:lnTo>
                <a:lnTo>
                  <a:pt x="25146" y="329184"/>
                </a:lnTo>
                <a:close/>
              </a:path>
              <a:path w="1111250" h="476250" extrusionOk="0">
                <a:moveTo>
                  <a:pt x="898397" y="414528"/>
                </a:moveTo>
                <a:lnTo>
                  <a:pt x="898397" y="329184"/>
                </a:lnTo>
                <a:lnTo>
                  <a:pt x="12192" y="329184"/>
                </a:lnTo>
                <a:lnTo>
                  <a:pt x="25146" y="341376"/>
                </a:lnTo>
                <a:lnTo>
                  <a:pt x="25146" y="354330"/>
                </a:lnTo>
                <a:lnTo>
                  <a:pt x="872490" y="354330"/>
                </a:lnTo>
                <a:lnTo>
                  <a:pt x="872490" y="341376"/>
                </a:lnTo>
                <a:lnTo>
                  <a:pt x="885444" y="354330"/>
                </a:lnTo>
                <a:lnTo>
                  <a:pt x="885444" y="427482"/>
                </a:lnTo>
                <a:lnTo>
                  <a:pt x="898397" y="414528"/>
                </a:lnTo>
                <a:close/>
              </a:path>
              <a:path w="1111250" h="476250" extrusionOk="0">
                <a:moveTo>
                  <a:pt x="25146" y="354330"/>
                </a:moveTo>
                <a:lnTo>
                  <a:pt x="25146" y="341376"/>
                </a:lnTo>
                <a:lnTo>
                  <a:pt x="12192" y="329184"/>
                </a:lnTo>
                <a:lnTo>
                  <a:pt x="12191" y="354330"/>
                </a:lnTo>
                <a:lnTo>
                  <a:pt x="25146" y="354330"/>
                </a:lnTo>
                <a:close/>
              </a:path>
              <a:path w="1111250" h="476250" extrusionOk="0">
                <a:moveTo>
                  <a:pt x="1110996" y="237744"/>
                </a:moveTo>
                <a:lnTo>
                  <a:pt x="872490" y="0"/>
                </a:lnTo>
                <a:lnTo>
                  <a:pt x="872490" y="121920"/>
                </a:lnTo>
                <a:lnTo>
                  <a:pt x="876300" y="121920"/>
                </a:lnTo>
                <a:lnTo>
                  <a:pt x="876300" y="39624"/>
                </a:lnTo>
                <a:lnTo>
                  <a:pt x="898397" y="30480"/>
                </a:lnTo>
                <a:lnTo>
                  <a:pt x="898397" y="61722"/>
                </a:lnTo>
                <a:lnTo>
                  <a:pt x="1074801" y="238125"/>
                </a:lnTo>
                <a:lnTo>
                  <a:pt x="1083564" y="229362"/>
                </a:lnTo>
                <a:lnTo>
                  <a:pt x="1083564" y="265176"/>
                </a:lnTo>
                <a:lnTo>
                  <a:pt x="1110996" y="237744"/>
                </a:lnTo>
                <a:close/>
              </a:path>
              <a:path w="1111250" h="476250" extrusionOk="0">
                <a:moveTo>
                  <a:pt x="885444" y="147066"/>
                </a:moveTo>
                <a:lnTo>
                  <a:pt x="885444" y="121920"/>
                </a:lnTo>
                <a:lnTo>
                  <a:pt x="872490" y="134112"/>
                </a:lnTo>
                <a:lnTo>
                  <a:pt x="872490" y="147066"/>
                </a:lnTo>
                <a:lnTo>
                  <a:pt x="885444" y="147066"/>
                </a:lnTo>
                <a:close/>
              </a:path>
              <a:path w="1111250" h="476250" extrusionOk="0">
                <a:moveTo>
                  <a:pt x="885444" y="354330"/>
                </a:moveTo>
                <a:lnTo>
                  <a:pt x="872490" y="341376"/>
                </a:lnTo>
                <a:lnTo>
                  <a:pt x="872490" y="354330"/>
                </a:lnTo>
                <a:lnTo>
                  <a:pt x="885444" y="354330"/>
                </a:lnTo>
                <a:close/>
              </a:path>
              <a:path w="1111250" h="476250" extrusionOk="0">
                <a:moveTo>
                  <a:pt x="885444" y="427482"/>
                </a:moveTo>
                <a:lnTo>
                  <a:pt x="885444" y="354330"/>
                </a:lnTo>
                <a:lnTo>
                  <a:pt x="872490" y="354330"/>
                </a:lnTo>
                <a:lnTo>
                  <a:pt x="872490" y="476250"/>
                </a:lnTo>
                <a:lnTo>
                  <a:pt x="876300" y="472440"/>
                </a:lnTo>
                <a:lnTo>
                  <a:pt x="876300" y="436626"/>
                </a:lnTo>
                <a:lnTo>
                  <a:pt x="885444" y="427482"/>
                </a:lnTo>
                <a:close/>
              </a:path>
              <a:path w="1111250" h="476250" extrusionOk="0">
                <a:moveTo>
                  <a:pt x="898397" y="61722"/>
                </a:moveTo>
                <a:lnTo>
                  <a:pt x="898397" y="30480"/>
                </a:lnTo>
                <a:lnTo>
                  <a:pt x="876300" y="39624"/>
                </a:lnTo>
                <a:lnTo>
                  <a:pt x="898397" y="61722"/>
                </a:lnTo>
                <a:close/>
              </a:path>
              <a:path w="1111250" h="476250" extrusionOk="0">
                <a:moveTo>
                  <a:pt x="898397" y="147066"/>
                </a:moveTo>
                <a:lnTo>
                  <a:pt x="898397" y="61722"/>
                </a:lnTo>
                <a:lnTo>
                  <a:pt x="876300" y="39624"/>
                </a:lnTo>
                <a:lnTo>
                  <a:pt x="876300" y="121920"/>
                </a:lnTo>
                <a:lnTo>
                  <a:pt x="885444" y="121920"/>
                </a:lnTo>
                <a:lnTo>
                  <a:pt x="885444" y="147066"/>
                </a:lnTo>
                <a:lnTo>
                  <a:pt x="898397" y="147066"/>
                </a:lnTo>
                <a:close/>
              </a:path>
              <a:path w="1111250" h="476250" extrusionOk="0">
                <a:moveTo>
                  <a:pt x="1083564" y="265176"/>
                </a:moveTo>
                <a:lnTo>
                  <a:pt x="1083564" y="246888"/>
                </a:lnTo>
                <a:lnTo>
                  <a:pt x="1074801" y="238125"/>
                </a:lnTo>
                <a:lnTo>
                  <a:pt x="876300" y="436626"/>
                </a:lnTo>
                <a:lnTo>
                  <a:pt x="898397" y="445008"/>
                </a:lnTo>
                <a:lnTo>
                  <a:pt x="898397" y="450342"/>
                </a:lnTo>
                <a:lnTo>
                  <a:pt x="1083564" y="265176"/>
                </a:lnTo>
                <a:close/>
              </a:path>
              <a:path w="1111250" h="476250" extrusionOk="0">
                <a:moveTo>
                  <a:pt x="898397" y="450342"/>
                </a:moveTo>
                <a:lnTo>
                  <a:pt x="898397" y="445008"/>
                </a:lnTo>
                <a:lnTo>
                  <a:pt x="876300" y="436626"/>
                </a:lnTo>
                <a:lnTo>
                  <a:pt x="876300" y="472440"/>
                </a:lnTo>
                <a:lnTo>
                  <a:pt x="898397" y="450342"/>
                </a:lnTo>
                <a:close/>
              </a:path>
              <a:path w="1111250" h="476250" extrusionOk="0">
                <a:moveTo>
                  <a:pt x="1083564" y="246888"/>
                </a:moveTo>
                <a:lnTo>
                  <a:pt x="1083564" y="229362"/>
                </a:lnTo>
                <a:lnTo>
                  <a:pt x="1074801" y="238125"/>
                </a:lnTo>
                <a:lnTo>
                  <a:pt x="1083564" y="246888"/>
                </a:lnTo>
                <a:close/>
              </a:path>
            </a:pathLst>
          </a:custGeom>
          <a:solidFill>
            <a:srgbClr val="956F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14"/>
          <p:cNvSpPr/>
          <p:nvPr/>
        </p:nvSpPr>
        <p:spPr>
          <a:xfrm>
            <a:off x="480822" y="3741420"/>
            <a:ext cx="8441690" cy="1508760"/>
          </a:xfrm>
          <a:custGeom>
            <a:avLst/>
            <a:gdLst/>
            <a:ahLst/>
            <a:cxnLst/>
            <a:rect l="l" t="t" r="r" b="b"/>
            <a:pathLst>
              <a:path w="8441690" h="1508760" extrusionOk="0">
                <a:moveTo>
                  <a:pt x="8441436" y="1504949"/>
                </a:moveTo>
                <a:lnTo>
                  <a:pt x="8441436" y="4571"/>
                </a:lnTo>
                <a:lnTo>
                  <a:pt x="8436864" y="0"/>
                </a:lnTo>
                <a:lnTo>
                  <a:pt x="4571" y="0"/>
                </a:lnTo>
                <a:lnTo>
                  <a:pt x="0" y="4572"/>
                </a:lnTo>
                <a:lnTo>
                  <a:pt x="0" y="1504950"/>
                </a:lnTo>
                <a:lnTo>
                  <a:pt x="4572" y="1508760"/>
                </a:lnTo>
                <a:lnTo>
                  <a:pt x="9905" y="1508760"/>
                </a:lnTo>
                <a:lnTo>
                  <a:pt x="9906" y="19050"/>
                </a:lnTo>
                <a:lnTo>
                  <a:pt x="19050" y="9906"/>
                </a:lnTo>
                <a:lnTo>
                  <a:pt x="19050" y="19050"/>
                </a:lnTo>
                <a:lnTo>
                  <a:pt x="8422386" y="19049"/>
                </a:lnTo>
                <a:lnTo>
                  <a:pt x="8422386" y="9905"/>
                </a:lnTo>
                <a:lnTo>
                  <a:pt x="8431530" y="19049"/>
                </a:lnTo>
                <a:lnTo>
                  <a:pt x="8431530" y="1508759"/>
                </a:lnTo>
                <a:lnTo>
                  <a:pt x="8436864" y="1508759"/>
                </a:lnTo>
                <a:lnTo>
                  <a:pt x="8441436" y="1504949"/>
                </a:lnTo>
                <a:close/>
              </a:path>
              <a:path w="8441690" h="1508760" extrusionOk="0">
                <a:moveTo>
                  <a:pt x="19050" y="19050"/>
                </a:moveTo>
                <a:lnTo>
                  <a:pt x="19050" y="9906"/>
                </a:lnTo>
                <a:lnTo>
                  <a:pt x="9906" y="19050"/>
                </a:lnTo>
                <a:lnTo>
                  <a:pt x="19050" y="19050"/>
                </a:lnTo>
                <a:close/>
              </a:path>
              <a:path w="8441690" h="1508760" extrusionOk="0">
                <a:moveTo>
                  <a:pt x="19050" y="1489710"/>
                </a:moveTo>
                <a:lnTo>
                  <a:pt x="19050" y="19050"/>
                </a:lnTo>
                <a:lnTo>
                  <a:pt x="9906" y="19050"/>
                </a:lnTo>
                <a:lnTo>
                  <a:pt x="9906" y="1489710"/>
                </a:lnTo>
                <a:lnTo>
                  <a:pt x="19050" y="1489710"/>
                </a:lnTo>
                <a:close/>
              </a:path>
              <a:path w="8441690" h="1508760" extrusionOk="0">
                <a:moveTo>
                  <a:pt x="8431530" y="1489709"/>
                </a:moveTo>
                <a:lnTo>
                  <a:pt x="9906" y="1489710"/>
                </a:lnTo>
                <a:lnTo>
                  <a:pt x="19050" y="1499616"/>
                </a:lnTo>
                <a:lnTo>
                  <a:pt x="19050" y="1508760"/>
                </a:lnTo>
                <a:lnTo>
                  <a:pt x="8422386" y="1508759"/>
                </a:lnTo>
                <a:lnTo>
                  <a:pt x="8422386" y="1499615"/>
                </a:lnTo>
                <a:lnTo>
                  <a:pt x="8431530" y="1489709"/>
                </a:lnTo>
                <a:close/>
              </a:path>
              <a:path w="8441690" h="1508760" extrusionOk="0">
                <a:moveTo>
                  <a:pt x="19050" y="1508760"/>
                </a:moveTo>
                <a:lnTo>
                  <a:pt x="19050" y="1499616"/>
                </a:lnTo>
                <a:lnTo>
                  <a:pt x="9906" y="1489710"/>
                </a:lnTo>
                <a:lnTo>
                  <a:pt x="9905" y="1508760"/>
                </a:lnTo>
                <a:lnTo>
                  <a:pt x="19050" y="1508760"/>
                </a:lnTo>
                <a:close/>
              </a:path>
              <a:path w="8441690" h="1508760" extrusionOk="0">
                <a:moveTo>
                  <a:pt x="8431530" y="19049"/>
                </a:moveTo>
                <a:lnTo>
                  <a:pt x="8422386" y="9905"/>
                </a:lnTo>
                <a:lnTo>
                  <a:pt x="8422386" y="19049"/>
                </a:lnTo>
                <a:lnTo>
                  <a:pt x="8431530" y="19049"/>
                </a:lnTo>
                <a:close/>
              </a:path>
              <a:path w="8441690" h="1508760" extrusionOk="0">
                <a:moveTo>
                  <a:pt x="8431530" y="1489709"/>
                </a:moveTo>
                <a:lnTo>
                  <a:pt x="8431530" y="19049"/>
                </a:lnTo>
                <a:lnTo>
                  <a:pt x="8422386" y="19049"/>
                </a:lnTo>
                <a:lnTo>
                  <a:pt x="8422386" y="1489709"/>
                </a:lnTo>
                <a:lnTo>
                  <a:pt x="8431530" y="1489709"/>
                </a:lnTo>
                <a:close/>
              </a:path>
              <a:path w="8441690" h="1508760" extrusionOk="0">
                <a:moveTo>
                  <a:pt x="8431530" y="1508759"/>
                </a:moveTo>
                <a:lnTo>
                  <a:pt x="8431530" y="1489709"/>
                </a:lnTo>
                <a:lnTo>
                  <a:pt x="8422386" y="1499615"/>
                </a:lnTo>
                <a:lnTo>
                  <a:pt x="8422386" y="1508759"/>
                </a:lnTo>
                <a:lnTo>
                  <a:pt x="8431530" y="150875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14"/>
          <p:cNvSpPr/>
          <p:nvPr/>
        </p:nvSpPr>
        <p:spPr>
          <a:xfrm>
            <a:off x="457200" y="1150619"/>
            <a:ext cx="3107207" cy="65379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14"/>
          <p:cNvSpPr txBox="1"/>
          <p:nvPr/>
        </p:nvSpPr>
        <p:spPr>
          <a:xfrm>
            <a:off x="3657600" y="1150619"/>
            <a:ext cx="54102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 P(x/ω1). P(ω1) &gt; P(x/ω2). P(ω2) =&gt; ω1 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0" name="Google Shape;450;p14"/>
          <p:cNvPicPr preferRelativeResize="0"/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6615875" y="6359625"/>
            <a:ext cx="525372" cy="49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2325" y="6421150"/>
            <a:ext cx="1892325" cy="34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16025" y="6421150"/>
            <a:ext cx="2983537" cy="344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044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Error: Probability of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P(x/</a:t>
            </a:r>
            <a:r>
              <a:rPr lang="el-GR" dirty="0" smtClean="0">
                <a:latin typeface="Constantia"/>
              </a:rPr>
              <a:t>ω</a:t>
            </a:r>
            <a:r>
              <a:rPr lang="en-US" dirty="0" smtClean="0">
                <a:latin typeface="Constantia"/>
              </a:rPr>
              <a:t>1). P(</a:t>
            </a:r>
            <a:r>
              <a:rPr lang="el-GR" dirty="0">
                <a:latin typeface="Constantia"/>
              </a:rPr>
              <a:t>ω</a:t>
            </a:r>
            <a:r>
              <a:rPr lang="en-US" dirty="0" smtClean="0">
                <a:latin typeface="Constantia"/>
              </a:rPr>
              <a:t>1) &gt; </a:t>
            </a:r>
            <a:r>
              <a:rPr lang="en-US" dirty="0"/>
              <a:t>P(x/</a:t>
            </a:r>
            <a:r>
              <a:rPr lang="el-GR" dirty="0" smtClean="0">
                <a:latin typeface="Constantia"/>
              </a:rPr>
              <a:t>ω</a:t>
            </a:r>
            <a:r>
              <a:rPr lang="en-US" dirty="0" smtClean="0">
                <a:latin typeface="Constantia"/>
              </a:rPr>
              <a:t>2). </a:t>
            </a:r>
            <a:r>
              <a:rPr lang="en-US" dirty="0">
                <a:latin typeface="Constantia"/>
              </a:rPr>
              <a:t>P(</a:t>
            </a:r>
            <a:r>
              <a:rPr lang="el-GR" dirty="0" smtClean="0">
                <a:latin typeface="Constantia"/>
              </a:rPr>
              <a:t>ω</a:t>
            </a:r>
            <a:r>
              <a:rPr lang="en-US" dirty="0" smtClean="0">
                <a:latin typeface="Constantia"/>
              </a:rPr>
              <a:t>2) =&gt; </a:t>
            </a:r>
            <a:r>
              <a:rPr lang="el-GR" dirty="0">
                <a:latin typeface="Constantia"/>
              </a:rPr>
              <a:t>ω</a:t>
            </a:r>
            <a:r>
              <a:rPr lang="en-US" dirty="0">
                <a:latin typeface="Constantia"/>
              </a:rPr>
              <a:t>1</a:t>
            </a:r>
            <a:r>
              <a:rPr lang="en-US" dirty="0" smtClean="0">
                <a:latin typeface="Constantia"/>
              </a:rPr>
              <a:t> 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600200" y="2209800"/>
            <a:ext cx="5086350" cy="3733800"/>
            <a:chOff x="1600200" y="2209800"/>
            <a:chExt cx="5086350" cy="37338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600" y="2209800"/>
              <a:ext cx="4552950" cy="3414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" name="Straight Arrow Connector 4"/>
            <p:cNvCxnSpPr/>
            <p:nvPr/>
          </p:nvCxnSpPr>
          <p:spPr>
            <a:xfrm>
              <a:off x="3810000" y="5624513"/>
              <a:ext cx="1447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5410200" y="5562600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2133600" y="3429000"/>
              <a:ext cx="0" cy="990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600200" y="31242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P(x/</a:t>
              </a:r>
              <a:r>
                <a:rPr lang="el-GR" dirty="0" smtClean="0">
                  <a:latin typeface="Constantia"/>
                </a:rPr>
                <a:t>ω</a:t>
              </a:r>
              <a:r>
                <a:rPr lang="en-US" baseline="-25000" dirty="0" smtClean="0">
                  <a:latin typeface="Constantia"/>
                </a:rPr>
                <a:t>i</a:t>
              </a:r>
              <a:r>
                <a:rPr lang="en-US" dirty="0" smtClean="0">
                  <a:latin typeface="Constantia"/>
                </a:rPr>
                <a:t>)</a:t>
              </a:r>
              <a:endParaRPr lang="en-US" dirty="0"/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2042D83-90BE-4296-BB3C-D040F192988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4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Error: Probability of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P(x/</a:t>
            </a:r>
            <a:r>
              <a:rPr lang="el-GR" sz="1800" dirty="0" smtClean="0">
                <a:latin typeface="Constantia"/>
              </a:rPr>
              <a:t>ω</a:t>
            </a:r>
            <a:r>
              <a:rPr lang="en-US" sz="1800" dirty="0" smtClean="0">
                <a:latin typeface="Constantia"/>
              </a:rPr>
              <a:t>1). P(</a:t>
            </a:r>
            <a:r>
              <a:rPr lang="el-GR" sz="1800" dirty="0">
                <a:latin typeface="Constantia"/>
              </a:rPr>
              <a:t>ω</a:t>
            </a:r>
            <a:r>
              <a:rPr lang="en-US" sz="1800" dirty="0" smtClean="0">
                <a:latin typeface="Constantia"/>
              </a:rPr>
              <a:t>1) &gt; </a:t>
            </a:r>
            <a:r>
              <a:rPr lang="en-US" sz="1800" dirty="0"/>
              <a:t>P(x/</a:t>
            </a:r>
            <a:r>
              <a:rPr lang="el-GR" sz="1800" dirty="0" smtClean="0">
                <a:latin typeface="Constantia"/>
              </a:rPr>
              <a:t>ω</a:t>
            </a:r>
            <a:r>
              <a:rPr lang="en-US" sz="1800" dirty="0" smtClean="0">
                <a:latin typeface="Constantia"/>
              </a:rPr>
              <a:t>2). </a:t>
            </a:r>
            <a:r>
              <a:rPr lang="en-US" sz="1800" dirty="0">
                <a:latin typeface="Constantia"/>
              </a:rPr>
              <a:t>P(</a:t>
            </a:r>
            <a:r>
              <a:rPr lang="el-GR" sz="1800" dirty="0" smtClean="0">
                <a:latin typeface="Constantia"/>
              </a:rPr>
              <a:t>ω</a:t>
            </a:r>
            <a:r>
              <a:rPr lang="en-US" sz="1800" dirty="0" smtClean="0">
                <a:latin typeface="Constantia"/>
              </a:rPr>
              <a:t>2) =&gt; </a:t>
            </a:r>
            <a:r>
              <a:rPr lang="el-GR" sz="1800" dirty="0">
                <a:latin typeface="Constantia"/>
              </a:rPr>
              <a:t>ω</a:t>
            </a:r>
            <a:r>
              <a:rPr lang="en-US" sz="1800" dirty="0" smtClean="0">
                <a:latin typeface="Constantia"/>
              </a:rPr>
              <a:t>1</a:t>
            </a:r>
          </a:p>
          <a:p>
            <a:r>
              <a:rPr lang="en-US" sz="1800" dirty="0" smtClean="0">
                <a:latin typeface="Constantia"/>
              </a:rPr>
              <a:t>There is a finite probability of error </a:t>
            </a:r>
          </a:p>
          <a:p>
            <a:r>
              <a:rPr lang="en-US" sz="1800" dirty="0" smtClean="0">
                <a:latin typeface="Constantia"/>
              </a:rPr>
              <a:t>If we decide in favor of </a:t>
            </a:r>
            <a:r>
              <a:rPr lang="el-GR" sz="1800" dirty="0">
                <a:latin typeface="Constantia"/>
              </a:rPr>
              <a:t>ω</a:t>
            </a:r>
            <a:r>
              <a:rPr lang="en-US" sz="1800" dirty="0" smtClean="0">
                <a:latin typeface="Constantia"/>
              </a:rPr>
              <a:t>1 =&gt; P(</a:t>
            </a:r>
            <a:r>
              <a:rPr lang="el-GR" sz="1800" dirty="0">
                <a:latin typeface="Constantia"/>
              </a:rPr>
              <a:t>ω</a:t>
            </a:r>
            <a:r>
              <a:rPr lang="en-US" sz="1800" dirty="0" smtClean="0">
                <a:latin typeface="Constantia"/>
              </a:rPr>
              <a:t>2/x)</a:t>
            </a:r>
          </a:p>
          <a:p>
            <a:r>
              <a:rPr lang="en-US" sz="1800" dirty="0">
                <a:latin typeface="Constantia"/>
              </a:rPr>
              <a:t>If we decide in favor of </a:t>
            </a:r>
            <a:r>
              <a:rPr lang="el-GR" sz="1800" dirty="0" smtClean="0">
                <a:latin typeface="Constantia"/>
              </a:rPr>
              <a:t>ω</a:t>
            </a:r>
            <a:r>
              <a:rPr lang="en-US" sz="1800" dirty="0" smtClean="0">
                <a:latin typeface="Constantia"/>
              </a:rPr>
              <a:t>2 </a:t>
            </a:r>
            <a:r>
              <a:rPr lang="en-US" sz="1800" dirty="0">
                <a:latin typeface="Constantia"/>
              </a:rPr>
              <a:t>=&gt; P(</a:t>
            </a:r>
            <a:r>
              <a:rPr lang="el-GR" sz="1800" dirty="0" smtClean="0">
                <a:latin typeface="Constantia"/>
              </a:rPr>
              <a:t>ω</a:t>
            </a:r>
            <a:r>
              <a:rPr lang="en-US" sz="1800" dirty="0" smtClean="0">
                <a:latin typeface="Constantia"/>
              </a:rPr>
              <a:t>1/x</a:t>
            </a:r>
            <a:r>
              <a:rPr lang="en-US" sz="1800" dirty="0">
                <a:latin typeface="Constantia"/>
              </a:rPr>
              <a:t>)</a:t>
            </a:r>
          </a:p>
          <a:p>
            <a:endParaRPr lang="en-US" sz="1800" dirty="0"/>
          </a:p>
        </p:txBody>
      </p:sp>
      <p:grpSp>
        <p:nvGrpSpPr>
          <p:cNvPr id="10" name="Group 9"/>
          <p:cNvGrpSpPr/>
          <p:nvPr/>
        </p:nvGrpSpPr>
        <p:grpSpPr>
          <a:xfrm>
            <a:off x="1600200" y="3200400"/>
            <a:ext cx="5086350" cy="3733800"/>
            <a:chOff x="1600200" y="2209800"/>
            <a:chExt cx="5086350" cy="37338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600" y="2209800"/>
              <a:ext cx="4552950" cy="3414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" name="Straight Arrow Connector 4"/>
            <p:cNvCxnSpPr/>
            <p:nvPr/>
          </p:nvCxnSpPr>
          <p:spPr>
            <a:xfrm>
              <a:off x="3810000" y="5624513"/>
              <a:ext cx="1447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5410200" y="5562600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2133600" y="3429000"/>
              <a:ext cx="0" cy="990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600200" y="31242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P(x/</a:t>
              </a:r>
              <a:r>
                <a:rPr lang="el-GR" dirty="0" smtClean="0">
                  <a:latin typeface="Constantia"/>
                </a:rPr>
                <a:t>ω</a:t>
              </a:r>
              <a:r>
                <a:rPr lang="en-US" baseline="-25000" dirty="0" smtClean="0">
                  <a:latin typeface="Constantia"/>
                </a:rPr>
                <a:t>i</a:t>
              </a:r>
              <a:r>
                <a:rPr lang="en-US" dirty="0" smtClean="0">
                  <a:latin typeface="Constantia"/>
                </a:rPr>
                <a:t>)</a:t>
              </a:r>
              <a:endParaRPr lang="en-US" dirty="0"/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2042D83-90BE-4296-BB3C-D040F192988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35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"/>
          <p:cNvSpPr txBox="1">
            <a:spLocks noGrp="1"/>
          </p:cNvSpPr>
          <p:nvPr>
            <p:ph type="title" idx="4294967295"/>
          </p:nvPr>
        </p:nvSpPr>
        <p:spPr>
          <a:xfrm>
            <a:off x="0" y="268288"/>
            <a:ext cx="5778500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Decision Theory</a:t>
            </a:r>
            <a:endParaRPr/>
          </a:p>
        </p:txBody>
      </p:sp>
      <p:sp>
        <p:nvSpPr>
          <p:cNvPr id="56" name="Google Shape;56;p2"/>
          <p:cNvSpPr txBox="1"/>
          <p:nvPr/>
        </p:nvSpPr>
        <p:spPr>
          <a:xfrm>
            <a:off x="5286625" y="1233900"/>
            <a:ext cx="3683100" cy="12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0325" marR="5080" lvl="0" indent="-48260" algn="l" rtl="0">
              <a:lnSpc>
                <a:spcPct val="132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Pattern Recognition  </a:t>
            </a:r>
            <a:r>
              <a:rPr lang="en-US" sz="2800" b="1">
                <a:solidFill>
                  <a:srgbClr val="FF0000"/>
                </a:solidFill>
                <a:latin typeface="Constantia"/>
                <a:ea typeface="Constantia"/>
                <a:cs typeface="Constantia"/>
                <a:sym typeface="Constantia"/>
              </a:rPr>
              <a:t>Pattern </a:t>
            </a:r>
            <a:r>
              <a:rPr lang="en-US" sz="2800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🡺</a:t>
            </a:r>
            <a:r>
              <a:rPr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1">
                <a:solidFill>
                  <a:srgbClr val="FF0000"/>
                </a:solidFill>
                <a:latin typeface="Constantia"/>
                <a:ea typeface="Constantia"/>
                <a:cs typeface="Constantia"/>
                <a:sym typeface="Constantia"/>
              </a:rPr>
              <a:t>Category</a:t>
            </a:r>
            <a:endParaRPr sz="2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7" name="Google Shape;57;p2"/>
          <p:cNvSpPr/>
          <p:nvPr/>
        </p:nvSpPr>
        <p:spPr>
          <a:xfrm>
            <a:off x="5151120" y="1268730"/>
            <a:ext cx="3683000" cy="1178560"/>
          </a:xfrm>
          <a:custGeom>
            <a:avLst/>
            <a:gdLst/>
            <a:ahLst/>
            <a:cxnLst/>
            <a:rect l="l" t="t" r="r" b="b"/>
            <a:pathLst>
              <a:path w="3683000" h="1178560" extrusionOk="0">
                <a:moveTo>
                  <a:pt x="25146" y="1152144"/>
                </a:moveTo>
                <a:lnTo>
                  <a:pt x="25146" y="1063752"/>
                </a:lnTo>
                <a:lnTo>
                  <a:pt x="0" y="1063752"/>
                </a:lnTo>
                <a:lnTo>
                  <a:pt x="0" y="1165097"/>
                </a:lnTo>
                <a:lnTo>
                  <a:pt x="12191" y="1165097"/>
                </a:lnTo>
                <a:lnTo>
                  <a:pt x="12191" y="1152144"/>
                </a:lnTo>
                <a:lnTo>
                  <a:pt x="25146" y="1152144"/>
                </a:lnTo>
                <a:close/>
              </a:path>
              <a:path w="3683000" h="1178560" extrusionOk="0">
                <a:moveTo>
                  <a:pt x="29717" y="1178052"/>
                </a:moveTo>
                <a:lnTo>
                  <a:pt x="29717" y="1152144"/>
                </a:lnTo>
                <a:lnTo>
                  <a:pt x="12191" y="1152144"/>
                </a:lnTo>
                <a:lnTo>
                  <a:pt x="12191" y="1165097"/>
                </a:lnTo>
                <a:lnTo>
                  <a:pt x="25146" y="1165097"/>
                </a:lnTo>
                <a:lnTo>
                  <a:pt x="25146" y="1178052"/>
                </a:lnTo>
                <a:lnTo>
                  <a:pt x="29717" y="1178052"/>
                </a:lnTo>
                <a:close/>
              </a:path>
              <a:path w="3683000" h="1178560" extrusionOk="0">
                <a:moveTo>
                  <a:pt x="25146" y="1178052"/>
                </a:moveTo>
                <a:lnTo>
                  <a:pt x="25146" y="1165097"/>
                </a:lnTo>
                <a:lnTo>
                  <a:pt x="12191" y="1165097"/>
                </a:lnTo>
                <a:lnTo>
                  <a:pt x="12191" y="1178052"/>
                </a:lnTo>
                <a:lnTo>
                  <a:pt x="25146" y="1178052"/>
                </a:lnTo>
                <a:close/>
              </a:path>
              <a:path w="3683000" h="1178560" extrusionOk="0">
                <a:moveTo>
                  <a:pt x="25146" y="987551"/>
                </a:moveTo>
                <a:lnTo>
                  <a:pt x="25146" y="885444"/>
                </a:lnTo>
                <a:lnTo>
                  <a:pt x="0" y="885444"/>
                </a:lnTo>
                <a:lnTo>
                  <a:pt x="0" y="987551"/>
                </a:lnTo>
                <a:lnTo>
                  <a:pt x="25146" y="987551"/>
                </a:lnTo>
                <a:close/>
              </a:path>
              <a:path w="3683000" h="1178560" extrusionOk="0">
                <a:moveTo>
                  <a:pt x="25146" y="809244"/>
                </a:moveTo>
                <a:lnTo>
                  <a:pt x="25146" y="707898"/>
                </a:lnTo>
                <a:lnTo>
                  <a:pt x="0" y="707898"/>
                </a:lnTo>
                <a:lnTo>
                  <a:pt x="0" y="809244"/>
                </a:lnTo>
                <a:lnTo>
                  <a:pt x="25146" y="809244"/>
                </a:lnTo>
                <a:close/>
              </a:path>
              <a:path w="3683000" h="1178560" extrusionOk="0">
                <a:moveTo>
                  <a:pt x="25146" y="631697"/>
                </a:moveTo>
                <a:lnTo>
                  <a:pt x="25146" y="530351"/>
                </a:lnTo>
                <a:lnTo>
                  <a:pt x="0" y="530351"/>
                </a:lnTo>
                <a:lnTo>
                  <a:pt x="0" y="631697"/>
                </a:lnTo>
                <a:lnTo>
                  <a:pt x="25146" y="631697"/>
                </a:lnTo>
                <a:close/>
              </a:path>
              <a:path w="3683000" h="1178560" extrusionOk="0">
                <a:moveTo>
                  <a:pt x="25146" y="454151"/>
                </a:moveTo>
                <a:lnTo>
                  <a:pt x="25146" y="352044"/>
                </a:lnTo>
                <a:lnTo>
                  <a:pt x="0" y="352044"/>
                </a:lnTo>
                <a:lnTo>
                  <a:pt x="0" y="454151"/>
                </a:lnTo>
                <a:lnTo>
                  <a:pt x="25146" y="454151"/>
                </a:lnTo>
                <a:close/>
              </a:path>
              <a:path w="3683000" h="1178560" extrusionOk="0">
                <a:moveTo>
                  <a:pt x="25146" y="275844"/>
                </a:moveTo>
                <a:lnTo>
                  <a:pt x="25146" y="174497"/>
                </a:lnTo>
                <a:lnTo>
                  <a:pt x="0" y="174497"/>
                </a:lnTo>
                <a:lnTo>
                  <a:pt x="0" y="275844"/>
                </a:lnTo>
                <a:lnTo>
                  <a:pt x="25146" y="275844"/>
                </a:lnTo>
                <a:close/>
              </a:path>
              <a:path w="3683000" h="1178560" extrusionOk="0">
                <a:moveTo>
                  <a:pt x="28955" y="25907"/>
                </a:moveTo>
                <a:lnTo>
                  <a:pt x="28955" y="0"/>
                </a:lnTo>
                <a:lnTo>
                  <a:pt x="5333" y="0"/>
                </a:lnTo>
                <a:lnTo>
                  <a:pt x="0" y="6095"/>
                </a:lnTo>
                <a:lnTo>
                  <a:pt x="0" y="98297"/>
                </a:lnTo>
                <a:lnTo>
                  <a:pt x="12191" y="98297"/>
                </a:lnTo>
                <a:lnTo>
                  <a:pt x="12191" y="25907"/>
                </a:lnTo>
                <a:lnTo>
                  <a:pt x="25145" y="12953"/>
                </a:lnTo>
                <a:lnTo>
                  <a:pt x="25145" y="25907"/>
                </a:lnTo>
                <a:lnTo>
                  <a:pt x="28955" y="25907"/>
                </a:lnTo>
                <a:close/>
              </a:path>
              <a:path w="3683000" h="1178560" extrusionOk="0">
                <a:moveTo>
                  <a:pt x="25145" y="25907"/>
                </a:moveTo>
                <a:lnTo>
                  <a:pt x="25145" y="12953"/>
                </a:lnTo>
                <a:lnTo>
                  <a:pt x="12191" y="25907"/>
                </a:lnTo>
                <a:lnTo>
                  <a:pt x="25145" y="25907"/>
                </a:lnTo>
                <a:close/>
              </a:path>
              <a:path w="3683000" h="1178560" extrusionOk="0">
                <a:moveTo>
                  <a:pt x="25145" y="98297"/>
                </a:moveTo>
                <a:lnTo>
                  <a:pt x="25145" y="25907"/>
                </a:lnTo>
                <a:lnTo>
                  <a:pt x="12191" y="25907"/>
                </a:lnTo>
                <a:lnTo>
                  <a:pt x="12191" y="98297"/>
                </a:lnTo>
                <a:lnTo>
                  <a:pt x="25145" y="98297"/>
                </a:lnTo>
                <a:close/>
              </a:path>
              <a:path w="3683000" h="1178560" extrusionOk="0">
                <a:moveTo>
                  <a:pt x="206501" y="25907"/>
                </a:moveTo>
                <a:lnTo>
                  <a:pt x="206501" y="0"/>
                </a:lnTo>
                <a:lnTo>
                  <a:pt x="105155" y="0"/>
                </a:lnTo>
                <a:lnTo>
                  <a:pt x="105155" y="25907"/>
                </a:lnTo>
                <a:lnTo>
                  <a:pt x="206501" y="25907"/>
                </a:lnTo>
                <a:close/>
              </a:path>
              <a:path w="3683000" h="1178560" extrusionOk="0">
                <a:moveTo>
                  <a:pt x="384048" y="25907"/>
                </a:moveTo>
                <a:lnTo>
                  <a:pt x="384048" y="0"/>
                </a:lnTo>
                <a:lnTo>
                  <a:pt x="282701" y="0"/>
                </a:lnTo>
                <a:lnTo>
                  <a:pt x="282701" y="25907"/>
                </a:lnTo>
                <a:lnTo>
                  <a:pt x="384048" y="25907"/>
                </a:lnTo>
                <a:close/>
              </a:path>
              <a:path w="3683000" h="1178560" extrusionOk="0">
                <a:moveTo>
                  <a:pt x="562355" y="25907"/>
                </a:moveTo>
                <a:lnTo>
                  <a:pt x="562355" y="0"/>
                </a:lnTo>
                <a:lnTo>
                  <a:pt x="460247" y="0"/>
                </a:lnTo>
                <a:lnTo>
                  <a:pt x="460247" y="25907"/>
                </a:lnTo>
                <a:lnTo>
                  <a:pt x="562355" y="25907"/>
                </a:lnTo>
                <a:close/>
              </a:path>
              <a:path w="3683000" h="1178560" extrusionOk="0">
                <a:moveTo>
                  <a:pt x="739901" y="25907"/>
                </a:moveTo>
                <a:lnTo>
                  <a:pt x="739901" y="0"/>
                </a:lnTo>
                <a:lnTo>
                  <a:pt x="638555" y="0"/>
                </a:lnTo>
                <a:lnTo>
                  <a:pt x="638555" y="25907"/>
                </a:lnTo>
                <a:lnTo>
                  <a:pt x="739901" y="25907"/>
                </a:lnTo>
                <a:close/>
              </a:path>
              <a:path w="3683000" h="1178560" extrusionOk="0">
                <a:moveTo>
                  <a:pt x="917448" y="25907"/>
                </a:moveTo>
                <a:lnTo>
                  <a:pt x="917448" y="0"/>
                </a:lnTo>
                <a:lnTo>
                  <a:pt x="816101" y="0"/>
                </a:lnTo>
                <a:lnTo>
                  <a:pt x="816101" y="25907"/>
                </a:lnTo>
                <a:lnTo>
                  <a:pt x="917448" y="25907"/>
                </a:lnTo>
                <a:close/>
              </a:path>
              <a:path w="3683000" h="1178560" extrusionOk="0">
                <a:moveTo>
                  <a:pt x="1095755" y="25907"/>
                </a:moveTo>
                <a:lnTo>
                  <a:pt x="1095755" y="0"/>
                </a:lnTo>
                <a:lnTo>
                  <a:pt x="993647" y="0"/>
                </a:lnTo>
                <a:lnTo>
                  <a:pt x="993647" y="25907"/>
                </a:lnTo>
                <a:lnTo>
                  <a:pt x="1095755" y="25907"/>
                </a:lnTo>
                <a:close/>
              </a:path>
              <a:path w="3683000" h="1178560" extrusionOk="0">
                <a:moveTo>
                  <a:pt x="1273302" y="25907"/>
                </a:moveTo>
                <a:lnTo>
                  <a:pt x="1273302" y="0"/>
                </a:lnTo>
                <a:lnTo>
                  <a:pt x="1171955" y="0"/>
                </a:lnTo>
                <a:lnTo>
                  <a:pt x="1171955" y="25907"/>
                </a:lnTo>
                <a:lnTo>
                  <a:pt x="1273302" y="25907"/>
                </a:lnTo>
                <a:close/>
              </a:path>
              <a:path w="3683000" h="1178560" extrusionOk="0">
                <a:moveTo>
                  <a:pt x="1450848" y="25907"/>
                </a:moveTo>
                <a:lnTo>
                  <a:pt x="1450848" y="0"/>
                </a:lnTo>
                <a:lnTo>
                  <a:pt x="1349502" y="0"/>
                </a:lnTo>
                <a:lnTo>
                  <a:pt x="1349502" y="25907"/>
                </a:lnTo>
                <a:lnTo>
                  <a:pt x="1450848" y="25907"/>
                </a:lnTo>
                <a:close/>
              </a:path>
              <a:path w="3683000" h="1178560" extrusionOk="0">
                <a:moveTo>
                  <a:pt x="1629155" y="25907"/>
                </a:moveTo>
                <a:lnTo>
                  <a:pt x="1629155" y="0"/>
                </a:lnTo>
                <a:lnTo>
                  <a:pt x="1527048" y="0"/>
                </a:lnTo>
                <a:lnTo>
                  <a:pt x="1527048" y="25907"/>
                </a:lnTo>
                <a:lnTo>
                  <a:pt x="1629155" y="25907"/>
                </a:lnTo>
                <a:close/>
              </a:path>
              <a:path w="3683000" h="1178560" extrusionOk="0">
                <a:moveTo>
                  <a:pt x="1806702" y="25907"/>
                </a:moveTo>
                <a:lnTo>
                  <a:pt x="1806702" y="0"/>
                </a:lnTo>
                <a:lnTo>
                  <a:pt x="1705355" y="0"/>
                </a:lnTo>
                <a:lnTo>
                  <a:pt x="1705355" y="25907"/>
                </a:lnTo>
                <a:lnTo>
                  <a:pt x="1806702" y="25907"/>
                </a:lnTo>
                <a:close/>
              </a:path>
              <a:path w="3683000" h="1178560" extrusionOk="0">
                <a:moveTo>
                  <a:pt x="1984248" y="25907"/>
                </a:moveTo>
                <a:lnTo>
                  <a:pt x="1984248" y="0"/>
                </a:lnTo>
                <a:lnTo>
                  <a:pt x="1882902" y="0"/>
                </a:lnTo>
                <a:lnTo>
                  <a:pt x="1882902" y="25907"/>
                </a:lnTo>
                <a:lnTo>
                  <a:pt x="1984248" y="25907"/>
                </a:lnTo>
                <a:close/>
              </a:path>
              <a:path w="3683000" h="1178560" extrusionOk="0">
                <a:moveTo>
                  <a:pt x="2162555" y="25907"/>
                </a:moveTo>
                <a:lnTo>
                  <a:pt x="2162555" y="0"/>
                </a:lnTo>
                <a:lnTo>
                  <a:pt x="2060448" y="0"/>
                </a:lnTo>
                <a:lnTo>
                  <a:pt x="2060448" y="25907"/>
                </a:lnTo>
                <a:lnTo>
                  <a:pt x="2162555" y="25907"/>
                </a:lnTo>
                <a:close/>
              </a:path>
              <a:path w="3683000" h="1178560" extrusionOk="0">
                <a:moveTo>
                  <a:pt x="2340102" y="25907"/>
                </a:moveTo>
                <a:lnTo>
                  <a:pt x="2340102" y="0"/>
                </a:lnTo>
                <a:lnTo>
                  <a:pt x="2238755" y="0"/>
                </a:lnTo>
                <a:lnTo>
                  <a:pt x="2238755" y="25907"/>
                </a:lnTo>
                <a:lnTo>
                  <a:pt x="2340102" y="25907"/>
                </a:lnTo>
                <a:close/>
              </a:path>
              <a:path w="3683000" h="1178560" extrusionOk="0">
                <a:moveTo>
                  <a:pt x="2517648" y="25907"/>
                </a:moveTo>
                <a:lnTo>
                  <a:pt x="2517648" y="0"/>
                </a:lnTo>
                <a:lnTo>
                  <a:pt x="2416302" y="0"/>
                </a:lnTo>
                <a:lnTo>
                  <a:pt x="2416302" y="25907"/>
                </a:lnTo>
                <a:lnTo>
                  <a:pt x="2517648" y="25907"/>
                </a:lnTo>
                <a:close/>
              </a:path>
              <a:path w="3683000" h="1178560" extrusionOk="0">
                <a:moveTo>
                  <a:pt x="2695955" y="25907"/>
                </a:moveTo>
                <a:lnTo>
                  <a:pt x="2695955" y="0"/>
                </a:lnTo>
                <a:lnTo>
                  <a:pt x="2593848" y="0"/>
                </a:lnTo>
                <a:lnTo>
                  <a:pt x="2593848" y="25907"/>
                </a:lnTo>
                <a:lnTo>
                  <a:pt x="2695955" y="25907"/>
                </a:lnTo>
                <a:close/>
              </a:path>
              <a:path w="3683000" h="1178560" extrusionOk="0">
                <a:moveTo>
                  <a:pt x="2873502" y="25907"/>
                </a:moveTo>
                <a:lnTo>
                  <a:pt x="2873502" y="0"/>
                </a:lnTo>
                <a:lnTo>
                  <a:pt x="2772155" y="0"/>
                </a:lnTo>
                <a:lnTo>
                  <a:pt x="2772155" y="25907"/>
                </a:lnTo>
                <a:lnTo>
                  <a:pt x="2873502" y="25907"/>
                </a:lnTo>
                <a:close/>
              </a:path>
              <a:path w="3683000" h="1178560" extrusionOk="0">
                <a:moveTo>
                  <a:pt x="3051048" y="25907"/>
                </a:moveTo>
                <a:lnTo>
                  <a:pt x="3051048" y="0"/>
                </a:lnTo>
                <a:lnTo>
                  <a:pt x="2949702" y="0"/>
                </a:lnTo>
                <a:lnTo>
                  <a:pt x="2949702" y="25907"/>
                </a:lnTo>
                <a:lnTo>
                  <a:pt x="3051048" y="25907"/>
                </a:lnTo>
                <a:close/>
              </a:path>
              <a:path w="3683000" h="1178560" extrusionOk="0">
                <a:moveTo>
                  <a:pt x="3229355" y="25907"/>
                </a:moveTo>
                <a:lnTo>
                  <a:pt x="3229355" y="0"/>
                </a:lnTo>
                <a:lnTo>
                  <a:pt x="3127248" y="0"/>
                </a:lnTo>
                <a:lnTo>
                  <a:pt x="3127248" y="25907"/>
                </a:lnTo>
                <a:lnTo>
                  <a:pt x="3229355" y="25907"/>
                </a:lnTo>
                <a:close/>
              </a:path>
              <a:path w="3683000" h="1178560" extrusionOk="0">
                <a:moveTo>
                  <a:pt x="3406902" y="25907"/>
                </a:moveTo>
                <a:lnTo>
                  <a:pt x="3406902" y="0"/>
                </a:lnTo>
                <a:lnTo>
                  <a:pt x="3305555" y="0"/>
                </a:lnTo>
                <a:lnTo>
                  <a:pt x="3305555" y="25907"/>
                </a:lnTo>
                <a:lnTo>
                  <a:pt x="3406902" y="25907"/>
                </a:lnTo>
                <a:close/>
              </a:path>
              <a:path w="3683000" h="1178560" extrusionOk="0">
                <a:moveTo>
                  <a:pt x="3584448" y="25907"/>
                </a:moveTo>
                <a:lnTo>
                  <a:pt x="3584448" y="0"/>
                </a:lnTo>
                <a:lnTo>
                  <a:pt x="3483102" y="0"/>
                </a:lnTo>
                <a:lnTo>
                  <a:pt x="3483102" y="25907"/>
                </a:lnTo>
                <a:lnTo>
                  <a:pt x="3584448" y="25907"/>
                </a:lnTo>
                <a:close/>
              </a:path>
              <a:path w="3683000" h="1178560" extrusionOk="0">
                <a:moveTo>
                  <a:pt x="3669791" y="25907"/>
                </a:moveTo>
                <a:lnTo>
                  <a:pt x="3656837" y="12953"/>
                </a:lnTo>
                <a:lnTo>
                  <a:pt x="3656837" y="105917"/>
                </a:lnTo>
                <a:lnTo>
                  <a:pt x="3660648" y="105917"/>
                </a:lnTo>
                <a:lnTo>
                  <a:pt x="3660648" y="25907"/>
                </a:lnTo>
                <a:lnTo>
                  <a:pt x="3669791" y="25907"/>
                </a:lnTo>
                <a:close/>
              </a:path>
              <a:path w="3683000" h="1178560" extrusionOk="0">
                <a:moveTo>
                  <a:pt x="3682746" y="105917"/>
                </a:moveTo>
                <a:lnTo>
                  <a:pt x="3682746" y="6095"/>
                </a:lnTo>
                <a:lnTo>
                  <a:pt x="3676650" y="0"/>
                </a:lnTo>
                <a:lnTo>
                  <a:pt x="3660648" y="0"/>
                </a:lnTo>
                <a:lnTo>
                  <a:pt x="3660648" y="16764"/>
                </a:lnTo>
                <a:lnTo>
                  <a:pt x="3669791" y="25907"/>
                </a:lnTo>
                <a:lnTo>
                  <a:pt x="3669791" y="105917"/>
                </a:lnTo>
                <a:lnTo>
                  <a:pt x="3682746" y="105917"/>
                </a:lnTo>
                <a:close/>
              </a:path>
              <a:path w="3683000" h="1178560" extrusionOk="0">
                <a:moveTo>
                  <a:pt x="3669791" y="105917"/>
                </a:moveTo>
                <a:lnTo>
                  <a:pt x="3669791" y="25907"/>
                </a:lnTo>
                <a:lnTo>
                  <a:pt x="3660648" y="25907"/>
                </a:lnTo>
                <a:lnTo>
                  <a:pt x="3660648" y="105917"/>
                </a:lnTo>
                <a:lnTo>
                  <a:pt x="3669791" y="105917"/>
                </a:lnTo>
                <a:close/>
              </a:path>
              <a:path w="3683000" h="1178560" extrusionOk="0">
                <a:moveTo>
                  <a:pt x="3682746" y="283463"/>
                </a:moveTo>
                <a:lnTo>
                  <a:pt x="3682746" y="182117"/>
                </a:lnTo>
                <a:lnTo>
                  <a:pt x="3656838" y="182117"/>
                </a:lnTo>
                <a:lnTo>
                  <a:pt x="3656838" y="283463"/>
                </a:lnTo>
                <a:lnTo>
                  <a:pt x="3682746" y="283463"/>
                </a:lnTo>
                <a:close/>
              </a:path>
              <a:path w="3683000" h="1178560" extrusionOk="0">
                <a:moveTo>
                  <a:pt x="3682746" y="461771"/>
                </a:moveTo>
                <a:lnTo>
                  <a:pt x="3682746" y="359663"/>
                </a:lnTo>
                <a:lnTo>
                  <a:pt x="3656838" y="359663"/>
                </a:lnTo>
                <a:lnTo>
                  <a:pt x="3656838" y="461771"/>
                </a:lnTo>
                <a:lnTo>
                  <a:pt x="3682746" y="461771"/>
                </a:lnTo>
                <a:close/>
              </a:path>
              <a:path w="3683000" h="1178560" extrusionOk="0">
                <a:moveTo>
                  <a:pt x="3682746" y="639317"/>
                </a:moveTo>
                <a:lnTo>
                  <a:pt x="3682746" y="537971"/>
                </a:lnTo>
                <a:lnTo>
                  <a:pt x="3656838" y="537971"/>
                </a:lnTo>
                <a:lnTo>
                  <a:pt x="3656838" y="639317"/>
                </a:lnTo>
                <a:lnTo>
                  <a:pt x="3682746" y="639317"/>
                </a:lnTo>
                <a:close/>
              </a:path>
              <a:path w="3683000" h="1178560" extrusionOk="0">
                <a:moveTo>
                  <a:pt x="3682746" y="816863"/>
                </a:moveTo>
                <a:lnTo>
                  <a:pt x="3682746" y="715518"/>
                </a:lnTo>
                <a:lnTo>
                  <a:pt x="3656838" y="715518"/>
                </a:lnTo>
                <a:lnTo>
                  <a:pt x="3656838" y="816863"/>
                </a:lnTo>
                <a:lnTo>
                  <a:pt x="3682746" y="816863"/>
                </a:lnTo>
                <a:close/>
              </a:path>
              <a:path w="3683000" h="1178560" extrusionOk="0">
                <a:moveTo>
                  <a:pt x="3682746" y="995171"/>
                </a:moveTo>
                <a:lnTo>
                  <a:pt x="3682746" y="893063"/>
                </a:lnTo>
                <a:lnTo>
                  <a:pt x="3656838" y="893063"/>
                </a:lnTo>
                <a:lnTo>
                  <a:pt x="3656838" y="995171"/>
                </a:lnTo>
                <a:lnTo>
                  <a:pt x="3682746" y="995171"/>
                </a:lnTo>
                <a:close/>
              </a:path>
              <a:path w="3683000" h="1178560" extrusionOk="0">
                <a:moveTo>
                  <a:pt x="3682746" y="1171956"/>
                </a:moveTo>
                <a:lnTo>
                  <a:pt x="3682746" y="1071371"/>
                </a:lnTo>
                <a:lnTo>
                  <a:pt x="3656837" y="1071371"/>
                </a:lnTo>
                <a:lnTo>
                  <a:pt x="3656837" y="1165097"/>
                </a:lnTo>
                <a:lnTo>
                  <a:pt x="3662172" y="1159763"/>
                </a:lnTo>
                <a:lnTo>
                  <a:pt x="3662172" y="1152144"/>
                </a:lnTo>
                <a:lnTo>
                  <a:pt x="3669791" y="1152144"/>
                </a:lnTo>
                <a:lnTo>
                  <a:pt x="3669791" y="1178052"/>
                </a:lnTo>
                <a:lnTo>
                  <a:pt x="3676650" y="1178052"/>
                </a:lnTo>
                <a:lnTo>
                  <a:pt x="3682746" y="1171956"/>
                </a:lnTo>
                <a:close/>
              </a:path>
              <a:path w="3683000" h="1178560" extrusionOk="0">
                <a:moveTo>
                  <a:pt x="3669791" y="1152144"/>
                </a:moveTo>
                <a:lnTo>
                  <a:pt x="3662172" y="1152144"/>
                </a:lnTo>
                <a:lnTo>
                  <a:pt x="3662172" y="1159763"/>
                </a:lnTo>
                <a:lnTo>
                  <a:pt x="3669791" y="1152144"/>
                </a:lnTo>
                <a:close/>
              </a:path>
              <a:path w="3683000" h="1178560" extrusionOk="0">
                <a:moveTo>
                  <a:pt x="3669791" y="1178052"/>
                </a:moveTo>
                <a:lnTo>
                  <a:pt x="3669791" y="1152144"/>
                </a:lnTo>
                <a:lnTo>
                  <a:pt x="3662172" y="1159763"/>
                </a:lnTo>
                <a:lnTo>
                  <a:pt x="3662172" y="1178052"/>
                </a:lnTo>
                <a:lnTo>
                  <a:pt x="3669791" y="1178052"/>
                </a:lnTo>
                <a:close/>
              </a:path>
              <a:path w="3683000" h="1178560" extrusionOk="0">
                <a:moveTo>
                  <a:pt x="3585972" y="1178052"/>
                </a:moveTo>
                <a:lnTo>
                  <a:pt x="3585972" y="1152144"/>
                </a:lnTo>
                <a:lnTo>
                  <a:pt x="3484626" y="1152144"/>
                </a:lnTo>
                <a:lnTo>
                  <a:pt x="3484626" y="1178052"/>
                </a:lnTo>
                <a:lnTo>
                  <a:pt x="3585972" y="1178052"/>
                </a:lnTo>
                <a:close/>
              </a:path>
              <a:path w="3683000" h="1178560" extrusionOk="0">
                <a:moveTo>
                  <a:pt x="3408426" y="1178052"/>
                </a:moveTo>
                <a:lnTo>
                  <a:pt x="3408426" y="1152144"/>
                </a:lnTo>
                <a:lnTo>
                  <a:pt x="3306318" y="1152144"/>
                </a:lnTo>
                <a:lnTo>
                  <a:pt x="3306318" y="1178052"/>
                </a:lnTo>
                <a:lnTo>
                  <a:pt x="3408426" y="1178052"/>
                </a:lnTo>
                <a:close/>
              </a:path>
              <a:path w="3683000" h="1178560" extrusionOk="0">
                <a:moveTo>
                  <a:pt x="3230118" y="1178052"/>
                </a:moveTo>
                <a:lnTo>
                  <a:pt x="3230118" y="1152144"/>
                </a:lnTo>
                <a:lnTo>
                  <a:pt x="3128772" y="1152144"/>
                </a:lnTo>
                <a:lnTo>
                  <a:pt x="3128772" y="1178052"/>
                </a:lnTo>
                <a:lnTo>
                  <a:pt x="3230118" y="1178052"/>
                </a:lnTo>
                <a:close/>
              </a:path>
              <a:path w="3683000" h="1178560" extrusionOk="0">
                <a:moveTo>
                  <a:pt x="3052572" y="1178052"/>
                </a:moveTo>
                <a:lnTo>
                  <a:pt x="3052572" y="1152144"/>
                </a:lnTo>
                <a:lnTo>
                  <a:pt x="2951226" y="1152144"/>
                </a:lnTo>
                <a:lnTo>
                  <a:pt x="2951226" y="1178052"/>
                </a:lnTo>
                <a:lnTo>
                  <a:pt x="3052572" y="1178052"/>
                </a:lnTo>
                <a:close/>
              </a:path>
              <a:path w="3683000" h="1178560" extrusionOk="0">
                <a:moveTo>
                  <a:pt x="2875026" y="1178052"/>
                </a:moveTo>
                <a:lnTo>
                  <a:pt x="2875026" y="1152144"/>
                </a:lnTo>
                <a:lnTo>
                  <a:pt x="2772918" y="1152144"/>
                </a:lnTo>
                <a:lnTo>
                  <a:pt x="2772918" y="1178052"/>
                </a:lnTo>
                <a:lnTo>
                  <a:pt x="2875026" y="1178052"/>
                </a:lnTo>
                <a:close/>
              </a:path>
              <a:path w="3683000" h="1178560" extrusionOk="0">
                <a:moveTo>
                  <a:pt x="2696718" y="1178052"/>
                </a:moveTo>
                <a:lnTo>
                  <a:pt x="2696718" y="1152144"/>
                </a:lnTo>
                <a:lnTo>
                  <a:pt x="2595372" y="1152144"/>
                </a:lnTo>
                <a:lnTo>
                  <a:pt x="2595372" y="1178052"/>
                </a:lnTo>
                <a:lnTo>
                  <a:pt x="2696718" y="1178052"/>
                </a:lnTo>
                <a:close/>
              </a:path>
              <a:path w="3683000" h="1178560" extrusionOk="0">
                <a:moveTo>
                  <a:pt x="2519172" y="1178052"/>
                </a:moveTo>
                <a:lnTo>
                  <a:pt x="2519172" y="1152144"/>
                </a:lnTo>
                <a:lnTo>
                  <a:pt x="2417826" y="1152144"/>
                </a:lnTo>
                <a:lnTo>
                  <a:pt x="2417826" y="1178052"/>
                </a:lnTo>
                <a:lnTo>
                  <a:pt x="2519172" y="1178052"/>
                </a:lnTo>
                <a:close/>
              </a:path>
              <a:path w="3683000" h="1178560" extrusionOk="0">
                <a:moveTo>
                  <a:pt x="2341626" y="1178052"/>
                </a:moveTo>
                <a:lnTo>
                  <a:pt x="2341626" y="1152144"/>
                </a:lnTo>
                <a:lnTo>
                  <a:pt x="2239518" y="1152144"/>
                </a:lnTo>
                <a:lnTo>
                  <a:pt x="2239518" y="1178052"/>
                </a:lnTo>
                <a:lnTo>
                  <a:pt x="2341626" y="1178052"/>
                </a:lnTo>
                <a:close/>
              </a:path>
              <a:path w="3683000" h="1178560" extrusionOk="0">
                <a:moveTo>
                  <a:pt x="2163318" y="1178052"/>
                </a:moveTo>
                <a:lnTo>
                  <a:pt x="2163318" y="1152144"/>
                </a:lnTo>
                <a:lnTo>
                  <a:pt x="2061972" y="1152144"/>
                </a:lnTo>
                <a:lnTo>
                  <a:pt x="2061972" y="1178052"/>
                </a:lnTo>
                <a:lnTo>
                  <a:pt x="2163318" y="1178052"/>
                </a:lnTo>
                <a:close/>
              </a:path>
              <a:path w="3683000" h="1178560" extrusionOk="0">
                <a:moveTo>
                  <a:pt x="1985772" y="1178052"/>
                </a:moveTo>
                <a:lnTo>
                  <a:pt x="1985772" y="1152144"/>
                </a:lnTo>
                <a:lnTo>
                  <a:pt x="1884426" y="1152144"/>
                </a:lnTo>
                <a:lnTo>
                  <a:pt x="1884426" y="1178052"/>
                </a:lnTo>
                <a:lnTo>
                  <a:pt x="1985772" y="1178052"/>
                </a:lnTo>
                <a:close/>
              </a:path>
              <a:path w="3683000" h="1178560" extrusionOk="0">
                <a:moveTo>
                  <a:pt x="1808226" y="1178052"/>
                </a:moveTo>
                <a:lnTo>
                  <a:pt x="1808226" y="1152144"/>
                </a:lnTo>
                <a:lnTo>
                  <a:pt x="1706118" y="1152144"/>
                </a:lnTo>
                <a:lnTo>
                  <a:pt x="1706118" y="1178052"/>
                </a:lnTo>
                <a:lnTo>
                  <a:pt x="1808226" y="1178052"/>
                </a:lnTo>
                <a:close/>
              </a:path>
              <a:path w="3683000" h="1178560" extrusionOk="0">
                <a:moveTo>
                  <a:pt x="1629918" y="1178052"/>
                </a:moveTo>
                <a:lnTo>
                  <a:pt x="1629918" y="1152144"/>
                </a:lnTo>
                <a:lnTo>
                  <a:pt x="1528572" y="1152144"/>
                </a:lnTo>
                <a:lnTo>
                  <a:pt x="1528572" y="1178052"/>
                </a:lnTo>
                <a:lnTo>
                  <a:pt x="1629918" y="1178052"/>
                </a:lnTo>
                <a:close/>
              </a:path>
              <a:path w="3683000" h="1178560" extrusionOk="0">
                <a:moveTo>
                  <a:pt x="1452372" y="1178052"/>
                </a:moveTo>
                <a:lnTo>
                  <a:pt x="1452372" y="1152144"/>
                </a:lnTo>
                <a:lnTo>
                  <a:pt x="1351026" y="1152144"/>
                </a:lnTo>
                <a:lnTo>
                  <a:pt x="1351026" y="1178052"/>
                </a:lnTo>
                <a:lnTo>
                  <a:pt x="1452372" y="1178052"/>
                </a:lnTo>
                <a:close/>
              </a:path>
              <a:path w="3683000" h="1178560" extrusionOk="0">
                <a:moveTo>
                  <a:pt x="1274826" y="1178052"/>
                </a:moveTo>
                <a:lnTo>
                  <a:pt x="1274826" y="1152144"/>
                </a:lnTo>
                <a:lnTo>
                  <a:pt x="1172717" y="1152144"/>
                </a:lnTo>
                <a:lnTo>
                  <a:pt x="1172717" y="1178052"/>
                </a:lnTo>
                <a:lnTo>
                  <a:pt x="1274826" y="1178052"/>
                </a:lnTo>
                <a:close/>
              </a:path>
              <a:path w="3683000" h="1178560" extrusionOk="0">
                <a:moveTo>
                  <a:pt x="1096517" y="1178052"/>
                </a:moveTo>
                <a:lnTo>
                  <a:pt x="1096517" y="1152144"/>
                </a:lnTo>
                <a:lnTo>
                  <a:pt x="995173" y="1152144"/>
                </a:lnTo>
                <a:lnTo>
                  <a:pt x="995173" y="1178052"/>
                </a:lnTo>
                <a:lnTo>
                  <a:pt x="1096517" y="1178052"/>
                </a:lnTo>
                <a:close/>
              </a:path>
              <a:path w="3683000" h="1178560" extrusionOk="0">
                <a:moveTo>
                  <a:pt x="918971" y="1178052"/>
                </a:moveTo>
                <a:lnTo>
                  <a:pt x="918971" y="1152144"/>
                </a:lnTo>
                <a:lnTo>
                  <a:pt x="817625" y="1152144"/>
                </a:lnTo>
                <a:lnTo>
                  <a:pt x="817625" y="1178052"/>
                </a:lnTo>
                <a:lnTo>
                  <a:pt x="918971" y="1178052"/>
                </a:lnTo>
                <a:close/>
              </a:path>
              <a:path w="3683000" h="1178560" extrusionOk="0">
                <a:moveTo>
                  <a:pt x="741426" y="1178052"/>
                </a:moveTo>
                <a:lnTo>
                  <a:pt x="741426" y="1152144"/>
                </a:lnTo>
                <a:lnTo>
                  <a:pt x="639317" y="1152144"/>
                </a:lnTo>
                <a:lnTo>
                  <a:pt x="639317" y="1178052"/>
                </a:lnTo>
                <a:lnTo>
                  <a:pt x="741426" y="1178052"/>
                </a:lnTo>
                <a:close/>
              </a:path>
              <a:path w="3683000" h="1178560" extrusionOk="0">
                <a:moveTo>
                  <a:pt x="563117" y="1178052"/>
                </a:moveTo>
                <a:lnTo>
                  <a:pt x="563117" y="1152144"/>
                </a:lnTo>
                <a:lnTo>
                  <a:pt x="461771" y="1152144"/>
                </a:lnTo>
                <a:lnTo>
                  <a:pt x="461771" y="1178052"/>
                </a:lnTo>
                <a:lnTo>
                  <a:pt x="563117" y="1178052"/>
                </a:lnTo>
                <a:close/>
              </a:path>
              <a:path w="3683000" h="1178560" extrusionOk="0">
                <a:moveTo>
                  <a:pt x="385571" y="1178052"/>
                </a:moveTo>
                <a:lnTo>
                  <a:pt x="385571" y="1152144"/>
                </a:lnTo>
                <a:lnTo>
                  <a:pt x="284225" y="1152144"/>
                </a:lnTo>
                <a:lnTo>
                  <a:pt x="284225" y="1178052"/>
                </a:lnTo>
                <a:lnTo>
                  <a:pt x="385571" y="1178052"/>
                </a:lnTo>
                <a:close/>
              </a:path>
              <a:path w="3683000" h="1178560" extrusionOk="0">
                <a:moveTo>
                  <a:pt x="208025" y="1178052"/>
                </a:moveTo>
                <a:lnTo>
                  <a:pt x="208025" y="1152144"/>
                </a:lnTo>
                <a:lnTo>
                  <a:pt x="105917" y="1152144"/>
                </a:lnTo>
                <a:lnTo>
                  <a:pt x="105917" y="1178052"/>
                </a:lnTo>
                <a:lnTo>
                  <a:pt x="208025" y="117805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609600" y="1036875"/>
            <a:ext cx="3753000" cy="17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833118" algn="l" rtl="0">
              <a:lnSpc>
                <a:spcPct val="11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Decision  </a:t>
            </a:r>
            <a:endParaRPr sz="2800" b="1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12700" marR="5080" lvl="0" indent="0" algn="l" rtl="0">
              <a:lnSpc>
                <a:spcPct val="11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Constantia"/>
                <a:ea typeface="Constantia"/>
                <a:cs typeface="Constantia"/>
                <a:sym typeface="Constantia"/>
              </a:rPr>
              <a:t>Make choice under</a:t>
            </a:r>
            <a:endParaRPr sz="2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108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Constantia"/>
                <a:ea typeface="Constantia"/>
                <a:cs typeface="Constantia"/>
                <a:sym typeface="Constantia"/>
              </a:rPr>
              <a:t>uncertainty</a:t>
            </a:r>
            <a:endParaRPr sz="2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9" name="Google Shape;59;p2"/>
          <p:cNvSpPr/>
          <p:nvPr/>
        </p:nvSpPr>
        <p:spPr>
          <a:xfrm>
            <a:off x="538733" y="1074419"/>
            <a:ext cx="3683000" cy="1567180"/>
          </a:xfrm>
          <a:custGeom>
            <a:avLst/>
            <a:gdLst/>
            <a:ahLst/>
            <a:cxnLst/>
            <a:rect l="l" t="t" r="r" b="b"/>
            <a:pathLst>
              <a:path w="3683000" h="1567180" extrusionOk="0">
                <a:moveTo>
                  <a:pt x="25146" y="1541526"/>
                </a:moveTo>
                <a:lnTo>
                  <a:pt x="25146" y="1452372"/>
                </a:lnTo>
                <a:lnTo>
                  <a:pt x="0" y="1452372"/>
                </a:lnTo>
                <a:lnTo>
                  <a:pt x="0" y="1554480"/>
                </a:lnTo>
                <a:lnTo>
                  <a:pt x="12192" y="1554480"/>
                </a:lnTo>
                <a:lnTo>
                  <a:pt x="12192" y="1541526"/>
                </a:lnTo>
                <a:lnTo>
                  <a:pt x="25146" y="1541526"/>
                </a:lnTo>
                <a:close/>
              </a:path>
              <a:path w="3683000" h="1567180" extrusionOk="0">
                <a:moveTo>
                  <a:pt x="97536" y="1566672"/>
                </a:moveTo>
                <a:lnTo>
                  <a:pt x="97536" y="1541526"/>
                </a:lnTo>
                <a:lnTo>
                  <a:pt x="12192" y="1541526"/>
                </a:lnTo>
                <a:lnTo>
                  <a:pt x="12192" y="1554480"/>
                </a:lnTo>
                <a:lnTo>
                  <a:pt x="25146" y="1554480"/>
                </a:lnTo>
                <a:lnTo>
                  <a:pt x="25146" y="1566672"/>
                </a:lnTo>
                <a:lnTo>
                  <a:pt x="97536" y="1566672"/>
                </a:lnTo>
                <a:close/>
              </a:path>
              <a:path w="3683000" h="1567180" extrusionOk="0">
                <a:moveTo>
                  <a:pt x="25146" y="1566672"/>
                </a:moveTo>
                <a:lnTo>
                  <a:pt x="25146" y="1554480"/>
                </a:lnTo>
                <a:lnTo>
                  <a:pt x="12192" y="1554480"/>
                </a:lnTo>
                <a:lnTo>
                  <a:pt x="12192" y="1566672"/>
                </a:lnTo>
                <a:lnTo>
                  <a:pt x="25146" y="1566672"/>
                </a:lnTo>
                <a:close/>
              </a:path>
              <a:path w="3683000" h="1567180" extrusionOk="0">
                <a:moveTo>
                  <a:pt x="25146" y="1376172"/>
                </a:moveTo>
                <a:lnTo>
                  <a:pt x="25146" y="1274826"/>
                </a:lnTo>
                <a:lnTo>
                  <a:pt x="0" y="1274826"/>
                </a:lnTo>
                <a:lnTo>
                  <a:pt x="0" y="1376172"/>
                </a:lnTo>
                <a:lnTo>
                  <a:pt x="25146" y="1376172"/>
                </a:lnTo>
                <a:close/>
              </a:path>
              <a:path w="3683000" h="1567180" extrusionOk="0">
                <a:moveTo>
                  <a:pt x="25146" y="1198626"/>
                </a:moveTo>
                <a:lnTo>
                  <a:pt x="25145" y="1097280"/>
                </a:lnTo>
                <a:lnTo>
                  <a:pt x="0" y="1097280"/>
                </a:lnTo>
                <a:lnTo>
                  <a:pt x="0" y="1198626"/>
                </a:lnTo>
                <a:lnTo>
                  <a:pt x="25146" y="1198626"/>
                </a:lnTo>
                <a:close/>
              </a:path>
              <a:path w="3683000" h="1567180" extrusionOk="0">
                <a:moveTo>
                  <a:pt x="25145" y="1021080"/>
                </a:moveTo>
                <a:lnTo>
                  <a:pt x="25145" y="918972"/>
                </a:lnTo>
                <a:lnTo>
                  <a:pt x="0" y="918972"/>
                </a:lnTo>
                <a:lnTo>
                  <a:pt x="0" y="1021080"/>
                </a:lnTo>
                <a:lnTo>
                  <a:pt x="25145" y="1021080"/>
                </a:lnTo>
                <a:close/>
              </a:path>
              <a:path w="3683000" h="1567180" extrusionOk="0">
                <a:moveTo>
                  <a:pt x="25145" y="842772"/>
                </a:moveTo>
                <a:lnTo>
                  <a:pt x="25145" y="741426"/>
                </a:lnTo>
                <a:lnTo>
                  <a:pt x="0" y="741426"/>
                </a:lnTo>
                <a:lnTo>
                  <a:pt x="0" y="842772"/>
                </a:lnTo>
                <a:lnTo>
                  <a:pt x="25145" y="842772"/>
                </a:lnTo>
                <a:close/>
              </a:path>
              <a:path w="3683000" h="1567180" extrusionOk="0">
                <a:moveTo>
                  <a:pt x="25145" y="665226"/>
                </a:moveTo>
                <a:lnTo>
                  <a:pt x="25145" y="563880"/>
                </a:lnTo>
                <a:lnTo>
                  <a:pt x="0" y="563880"/>
                </a:lnTo>
                <a:lnTo>
                  <a:pt x="0" y="665226"/>
                </a:lnTo>
                <a:lnTo>
                  <a:pt x="25145" y="665226"/>
                </a:lnTo>
                <a:close/>
              </a:path>
              <a:path w="3683000" h="1567180" extrusionOk="0">
                <a:moveTo>
                  <a:pt x="25145" y="487680"/>
                </a:moveTo>
                <a:lnTo>
                  <a:pt x="25145" y="385572"/>
                </a:lnTo>
                <a:lnTo>
                  <a:pt x="0" y="385572"/>
                </a:lnTo>
                <a:lnTo>
                  <a:pt x="0" y="487680"/>
                </a:lnTo>
                <a:lnTo>
                  <a:pt x="25145" y="487680"/>
                </a:lnTo>
                <a:close/>
              </a:path>
              <a:path w="3683000" h="1567180" extrusionOk="0">
                <a:moveTo>
                  <a:pt x="25145" y="309372"/>
                </a:moveTo>
                <a:lnTo>
                  <a:pt x="25145" y="208026"/>
                </a:lnTo>
                <a:lnTo>
                  <a:pt x="0" y="208026"/>
                </a:lnTo>
                <a:lnTo>
                  <a:pt x="0" y="309372"/>
                </a:lnTo>
                <a:lnTo>
                  <a:pt x="25145" y="309372"/>
                </a:lnTo>
                <a:close/>
              </a:path>
              <a:path w="3683000" h="1567180" extrusionOk="0">
                <a:moveTo>
                  <a:pt x="25145" y="131826"/>
                </a:moveTo>
                <a:lnTo>
                  <a:pt x="25145" y="30480"/>
                </a:lnTo>
                <a:lnTo>
                  <a:pt x="0" y="30480"/>
                </a:lnTo>
                <a:lnTo>
                  <a:pt x="0" y="131826"/>
                </a:lnTo>
                <a:lnTo>
                  <a:pt x="25145" y="131826"/>
                </a:lnTo>
                <a:close/>
              </a:path>
              <a:path w="3683000" h="1567180" extrusionOk="0">
                <a:moveTo>
                  <a:pt x="172973" y="25146"/>
                </a:moveTo>
                <a:lnTo>
                  <a:pt x="172973" y="0"/>
                </a:lnTo>
                <a:lnTo>
                  <a:pt x="70865" y="0"/>
                </a:lnTo>
                <a:lnTo>
                  <a:pt x="70865" y="25146"/>
                </a:lnTo>
                <a:lnTo>
                  <a:pt x="172973" y="25146"/>
                </a:lnTo>
                <a:close/>
              </a:path>
              <a:path w="3683000" h="1567180" extrusionOk="0">
                <a:moveTo>
                  <a:pt x="350519" y="25146"/>
                </a:moveTo>
                <a:lnTo>
                  <a:pt x="350519" y="0"/>
                </a:lnTo>
                <a:lnTo>
                  <a:pt x="249173" y="0"/>
                </a:lnTo>
                <a:lnTo>
                  <a:pt x="249173" y="25146"/>
                </a:lnTo>
                <a:lnTo>
                  <a:pt x="350519" y="25146"/>
                </a:lnTo>
                <a:close/>
              </a:path>
              <a:path w="3683000" h="1567180" extrusionOk="0">
                <a:moveTo>
                  <a:pt x="528065" y="25146"/>
                </a:moveTo>
                <a:lnTo>
                  <a:pt x="528065" y="0"/>
                </a:lnTo>
                <a:lnTo>
                  <a:pt x="426719" y="0"/>
                </a:lnTo>
                <a:lnTo>
                  <a:pt x="426719" y="25146"/>
                </a:lnTo>
                <a:lnTo>
                  <a:pt x="528065" y="25146"/>
                </a:lnTo>
                <a:close/>
              </a:path>
              <a:path w="3683000" h="1567180" extrusionOk="0">
                <a:moveTo>
                  <a:pt x="706373" y="25146"/>
                </a:moveTo>
                <a:lnTo>
                  <a:pt x="706373" y="0"/>
                </a:lnTo>
                <a:lnTo>
                  <a:pt x="604265" y="0"/>
                </a:lnTo>
                <a:lnTo>
                  <a:pt x="604265" y="25146"/>
                </a:lnTo>
                <a:lnTo>
                  <a:pt x="706373" y="25146"/>
                </a:lnTo>
                <a:close/>
              </a:path>
              <a:path w="3683000" h="1567180" extrusionOk="0">
                <a:moveTo>
                  <a:pt x="883919" y="25146"/>
                </a:moveTo>
                <a:lnTo>
                  <a:pt x="883919" y="0"/>
                </a:lnTo>
                <a:lnTo>
                  <a:pt x="782574" y="0"/>
                </a:lnTo>
                <a:lnTo>
                  <a:pt x="782574" y="25146"/>
                </a:lnTo>
                <a:lnTo>
                  <a:pt x="883919" y="25146"/>
                </a:lnTo>
                <a:close/>
              </a:path>
              <a:path w="3683000" h="1567180" extrusionOk="0">
                <a:moveTo>
                  <a:pt x="1061465" y="25146"/>
                </a:moveTo>
                <a:lnTo>
                  <a:pt x="1061465" y="0"/>
                </a:lnTo>
                <a:lnTo>
                  <a:pt x="960119" y="0"/>
                </a:lnTo>
                <a:lnTo>
                  <a:pt x="960119" y="25146"/>
                </a:lnTo>
                <a:lnTo>
                  <a:pt x="1061465" y="25146"/>
                </a:lnTo>
                <a:close/>
              </a:path>
              <a:path w="3683000" h="1567180" extrusionOk="0">
                <a:moveTo>
                  <a:pt x="1239773" y="25146"/>
                </a:moveTo>
                <a:lnTo>
                  <a:pt x="1239773" y="0"/>
                </a:lnTo>
                <a:lnTo>
                  <a:pt x="1137665" y="0"/>
                </a:lnTo>
                <a:lnTo>
                  <a:pt x="1137665" y="25146"/>
                </a:lnTo>
                <a:lnTo>
                  <a:pt x="1239773" y="25146"/>
                </a:lnTo>
                <a:close/>
              </a:path>
              <a:path w="3683000" h="1567180" extrusionOk="0">
                <a:moveTo>
                  <a:pt x="1417319" y="25146"/>
                </a:moveTo>
                <a:lnTo>
                  <a:pt x="1417319" y="0"/>
                </a:lnTo>
                <a:lnTo>
                  <a:pt x="1315973" y="0"/>
                </a:lnTo>
                <a:lnTo>
                  <a:pt x="1315973" y="25146"/>
                </a:lnTo>
                <a:lnTo>
                  <a:pt x="1417319" y="25146"/>
                </a:lnTo>
                <a:close/>
              </a:path>
              <a:path w="3683000" h="1567180" extrusionOk="0">
                <a:moveTo>
                  <a:pt x="1594865" y="25146"/>
                </a:moveTo>
                <a:lnTo>
                  <a:pt x="1594865" y="0"/>
                </a:lnTo>
                <a:lnTo>
                  <a:pt x="1493520" y="0"/>
                </a:lnTo>
                <a:lnTo>
                  <a:pt x="1493520" y="25146"/>
                </a:lnTo>
                <a:lnTo>
                  <a:pt x="1594865" y="25146"/>
                </a:lnTo>
                <a:close/>
              </a:path>
              <a:path w="3683000" h="1567180" extrusionOk="0">
                <a:moveTo>
                  <a:pt x="1773173" y="25146"/>
                </a:moveTo>
                <a:lnTo>
                  <a:pt x="1773173" y="0"/>
                </a:lnTo>
                <a:lnTo>
                  <a:pt x="1671065" y="0"/>
                </a:lnTo>
                <a:lnTo>
                  <a:pt x="1671065" y="25146"/>
                </a:lnTo>
                <a:lnTo>
                  <a:pt x="1773173" y="25146"/>
                </a:lnTo>
                <a:close/>
              </a:path>
              <a:path w="3683000" h="1567180" extrusionOk="0">
                <a:moveTo>
                  <a:pt x="1950719" y="25146"/>
                </a:moveTo>
                <a:lnTo>
                  <a:pt x="1950719" y="0"/>
                </a:lnTo>
                <a:lnTo>
                  <a:pt x="1849373" y="0"/>
                </a:lnTo>
                <a:lnTo>
                  <a:pt x="1849373" y="25146"/>
                </a:lnTo>
                <a:lnTo>
                  <a:pt x="1950719" y="25146"/>
                </a:lnTo>
                <a:close/>
              </a:path>
              <a:path w="3683000" h="1567180" extrusionOk="0">
                <a:moveTo>
                  <a:pt x="2128266" y="25146"/>
                </a:moveTo>
                <a:lnTo>
                  <a:pt x="2128266" y="0"/>
                </a:lnTo>
                <a:lnTo>
                  <a:pt x="2026920" y="0"/>
                </a:lnTo>
                <a:lnTo>
                  <a:pt x="2026920" y="25146"/>
                </a:lnTo>
                <a:lnTo>
                  <a:pt x="2128266" y="25146"/>
                </a:lnTo>
                <a:close/>
              </a:path>
              <a:path w="3683000" h="1567180" extrusionOk="0">
                <a:moveTo>
                  <a:pt x="2306573" y="25146"/>
                </a:moveTo>
                <a:lnTo>
                  <a:pt x="2306573" y="0"/>
                </a:lnTo>
                <a:lnTo>
                  <a:pt x="2204466" y="0"/>
                </a:lnTo>
                <a:lnTo>
                  <a:pt x="2204466" y="25146"/>
                </a:lnTo>
                <a:lnTo>
                  <a:pt x="2306573" y="25146"/>
                </a:lnTo>
                <a:close/>
              </a:path>
              <a:path w="3683000" h="1567180" extrusionOk="0">
                <a:moveTo>
                  <a:pt x="2484119" y="25146"/>
                </a:moveTo>
                <a:lnTo>
                  <a:pt x="2484119" y="0"/>
                </a:lnTo>
                <a:lnTo>
                  <a:pt x="2382773" y="0"/>
                </a:lnTo>
                <a:lnTo>
                  <a:pt x="2382773" y="25146"/>
                </a:lnTo>
                <a:lnTo>
                  <a:pt x="2484119" y="25146"/>
                </a:lnTo>
                <a:close/>
              </a:path>
              <a:path w="3683000" h="1567180" extrusionOk="0">
                <a:moveTo>
                  <a:pt x="2661666" y="25146"/>
                </a:moveTo>
                <a:lnTo>
                  <a:pt x="2661666" y="0"/>
                </a:lnTo>
                <a:lnTo>
                  <a:pt x="2560320" y="0"/>
                </a:lnTo>
                <a:lnTo>
                  <a:pt x="2560320" y="25146"/>
                </a:lnTo>
                <a:lnTo>
                  <a:pt x="2661666" y="25146"/>
                </a:lnTo>
                <a:close/>
              </a:path>
              <a:path w="3683000" h="1567180" extrusionOk="0">
                <a:moveTo>
                  <a:pt x="2839974" y="25146"/>
                </a:moveTo>
                <a:lnTo>
                  <a:pt x="2839974" y="0"/>
                </a:lnTo>
                <a:lnTo>
                  <a:pt x="2737866" y="0"/>
                </a:lnTo>
                <a:lnTo>
                  <a:pt x="2737866" y="25146"/>
                </a:lnTo>
                <a:lnTo>
                  <a:pt x="2839974" y="25146"/>
                </a:lnTo>
                <a:close/>
              </a:path>
              <a:path w="3683000" h="1567180" extrusionOk="0">
                <a:moveTo>
                  <a:pt x="3017520" y="25146"/>
                </a:moveTo>
                <a:lnTo>
                  <a:pt x="3017520" y="0"/>
                </a:lnTo>
                <a:lnTo>
                  <a:pt x="2916174" y="0"/>
                </a:lnTo>
                <a:lnTo>
                  <a:pt x="2916174" y="25146"/>
                </a:lnTo>
                <a:lnTo>
                  <a:pt x="3017520" y="25146"/>
                </a:lnTo>
                <a:close/>
              </a:path>
              <a:path w="3683000" h="1567180" extrusionOk="0">
                <a:moveTo>
                  <a:pt x="3195066" y="25146"/>
                </a:moveTo>
                <a:lnTo>
                  <a:pt x="3195066" y="0"/>
                </a:lnTo>
                <a:lnTo>
                  <a:pt x="3093719" y="0"/>
                </a:lnTo>
                <a:lnTo>
                  <a:pt x="3093719" y="25146"/>
                </a:lnTo>
                <a:lnTo>
                  <a:pt x="3195066" y="25146"/>
                </a:lnTo>
                <a:close/>
              </a:path>
              <a:path w="3683000" h="1567180" extrusionOk="0">
                <a:moveTo>
                  <a:pt x="3373374" y="25146"/>
                </a:moveTo>
                <a:lnTo>
                  <a:pt x="3373374" y="0"/>
                </a:lnTo>
                <a:lnTo>
                  <a:pt x="3271266" y="0"/>
                </a:lnTo>
                <a:lnTo>
                  <a:pt x="3271266" y="25146"/>
                </a:lnTo>
                <a:lnTo>
                  <a:pt x="3373374" y="25146"/>
                </a:lnTo>
                <a:close/>
              </a:path>
              <a:path w="3683000" h="1567180" extrusionOk="0">
                <a:moveTo>
                  <a:pt x="3550920" y="25146"/>
                </a:moveTo>
                <a:lnTo>
                  <a:pt x="3550920" y="0"/>
                </a:lnTo>
                <a:lnTo>
                  <a:pt x="3449574" y="0"/>
                </a:lnTo>
                <a:lnTo>
                  <a:pt x="3449574" y="25146"/>
                </a:lnTo>
                <a:lnTo>
                  <a:pt x="3550920" y="25146"/>
                </a:lnTo>
                <a:close/>
              </a:path>
              <a:path w="3683000" h="1567180" extrusionOk="0">
                <a:moveTo>
                  <a:pt x="3682745" y="71628"/>
                </a:moveTo>
                <a:lnTo>
                  <a:pt x="3682745" y="5334"/>
                </a:lnTo>
                <a:lnTo>
                  <a:pt x="3676650" y="0"/>
                </a:lnTo>
                <a:lnTo>
                  <a:pt x="3627119" y="0"/>
                </a:lnTo>
                <a:lnTo>
                  <a:pt x="3627119" y="25146"/>
                </a:lnTo>
                <a:lnTo>
                  <a:pt x="3656838" y="25146"/>
                </a:lnTo>
                <a:lnTo>
                  <a:pt x="3656838" y="12954"/>
                </a:lnTo>
                <a:lnTo>
                  <a:pt x="3669791" y="25146"/>
                </a:lnTo>
                <a:lnTo>
                  <a:pt x="3669791" y="71628"/>
                </a:lnTo>
                <a:lnTo>
                  <a:pt x="3682745" y="71628"/>
                </a:lnTo>
                <a:close/>
              </a:path>
              <a:path w="3683000" h="1567180" extrusionOk="0">
                <a:moveTo>
                  <a:pt x="3669791" y="25146"/>
                </a:moveTo>
                <a:lnTo>
                  <a:pt x="3656838" y="12954"/>
                </a:lnTo>
                <a:lnTo>
                  <a:pt x="3656838" y="25146"/>
                </a:lnTo>
                <a:lnTo>
                  <a:pt x="3669791" y="25146"/>
                </a:lnTo>
                <a:close/>
              </a:path>
              <a:path w="3683000" h="1567180" extrusionOk="0">
                <a:moveTo>
                  <a:pt x="3669791" y="71628"/>
                </a:moveTo>
                <a:lnTo>
                  <a:pt x="3669791" y="25146"/>
                </a:lnTo>
                <a:lnTo>
                  <a:pt x="3656838" y="25146"/>
                </a:lnTo>
                <a:lnTo>
                  <a:pt x="3656838" y="71628"/>
                </a:lnTo>
                <a:lnTo>
                  <a:pt x="3669791" y="71628"/>
                </a:lnTo>
                <a:close/>
              </a:path>
              <a:path w="3683000" h="1567180" extrusionOk="0">
                <a:moveTo>
                  <a:pt x="3682745" y="249174"/>
                </a:moveTo>
                <a:lnTo>
                  <a:pt x="3682745" y="147828"/>
                </a:lnTo>
                <a:lnTo>
                  <a:pt x="3656837" y="147828"/>
                </a:lnTo>
                <a:lnTo>
                  <a:pt x="3656837" y="249174"/>
                </a:lnTo>
                <a:lnTo>
                  <a:pt x="3682745" y="249174"/>
                </a:lnTo>
                <a:close/>
              </a:path>
              <a:path w="3683000" h="1567180" extrusionOk="0">
                <a:moveTo>
                  <a:pt x="3682745" y="427482"/>
                </a:moveTo>
                <a:lnTo>
                  <a:pt x="3682745" y="325374"/>
                </a:lnTo>
                <a:lnTo>
                  <a:pt x="3656837" y="325374"/>
                </a:lnTo>
                <a:lnTo>
                  <a:pt x="3656837" y="427482"/>
                </a:lnTo>
                <a:lnTo>
                  <a:pt x="3682745" y="427482"/>
                </a:lnTo>
                <a:close/>
              </a:path>
              <a:path w="3683000" h="1567180" extrusionOk="0">
                <a:moveTo>
                  <a:pt x="3682745" y="605028"/>
                </a:moveTo>
                <a:lnTo>
                  <a:pt x="3682745" y="503682"/>
                </a:lnTo>
                <a:lnTo>
                  <a:pt x="3656837" y="503682"/>
                </a:lnTo>
                <a:lnTo>
                  <a:pt x="3656837" y="605028"/>
                </a:lnTo>
                <a:lnTo>
                  <a:pt x="3682745" y="605028"/>
                </a:lnTo>
                <a:close/>
              </a:path>
              <a:path w="3683000" h="1567180" extrusionOk="0">
                <a:moveTo>
                  <a:pt x="3682745" y="782574"/>
                </a:moveTo>
                <a:lnTo>
                  <a:pt x="3682745" y="681228"/>
                </a:lnTo>
                <a:lnTo>
                  <a:pt x="3656837" y="681228"/>
                </a:lnTo>
                <a:lnTo>
                  <a:pt x="3656837" y="782574"/>
                </a:lnTo>
                <a:lnTo>
                  <a:pt x="3682745" y="782574"/>
                </a:lnTo>
                <a:close/>
              </a:path>
              <a:path w="3683000" h="1567180" extrusionOk="0">
                <a:moveTo>
                  <a:pt x="3682745" y="960882"/>
                </a:moveTo>
                <a:lnTo>
                  <a:pt x="3682745" y="858774"/>
                </a:lnTo>
                <a:lnTo>
                  <a:pt x="3656837" y="858774"/>
                </a:lnTo>
                <a:lnTo>
                  <a:pt x="3656837" y="960882"/>
                </a:lnTo>
                <a:lnTo>
                  <a:pt x="3682745" y="960882"/>
                </a:lnTo>
                <a:close/>
              </a:path>
              <a:path w="3683000" h="1567180" extrusionOk="0">
                <a:moveTo>
                  <a:pt x="3682745" y="1138427"/>
                </a:moveTo>
                <a:lnTo>
                  <a:pt x="3682745" y="1037082"/>
                </a:lnTo>
                <a:lnTo>
                  <a:pt x="3656837" y="1037082"/>
                </a:lnTo>
                <a:lnTo>
                  <a:pt x="3656837" y="1138427"/>
                </a:lnTo>
                <a:lnTo>
                  <a:pt x="3682745" y="1138427"/>
                </a:lnTo>
                <a:close/>
              </a:path>
              <a:path w="3683000" h="1567180" extrusionOk="0">
                <a:moveTo>
                  <a:pt x="3682745" y="1315974"/>
                </a:moveTo>
                <a:lnTo>
                  <a:pt x="3682745" y="1214628"/>
                </a:lnTo>
                <a:lnTo>
                  <a:pt x="3656837" y="1214628"/>
                </a:lnTo>
                <a:lnTo>
                  <a:pt x="3656837" y="1315974"/>
                </a:lnTo>
                <a:lnTo>
                  <a:pt x="3682745" y="1315974"/>
                </a:lnTo>
                <a:close/>
              </a:path>
              <a:path w="3683000" h="1567180" extrusionOk="0">
                <a:moveTo>
                  <a:pt x="3682745" y="1494282"/>
                </a:moveTo>
                <a:lnTo>
                  <a:pt x="3682745" y="1392174"/>
                </a:lnTo>
                <a:lnTo>
                  <a:pt x="3656837" y="1392174"/>
                </a:lnTo>
                <a:lnTo>
                  <a:pt x="3656837" y="1494282"/>
                </a:lnTo>
                <a:lnTo>
                  <a:pt x="3682745" y="1494282"/>
                </a:lnTo>
                <a:close/>
              </a:path>
              <a:path w="3683000" h="1567180" extrusionOk="0">
                <a:moveTo>
                  <a:pt x="3653790" y="1566671"/>
                </a:moveTo>
                <a:lnTo>
                  <a:pt x="3653790" y="1541526"/>
                </a:lnTo>
                <a:lnTo>
                  <a:pt x="3551681" y="1541526"/>
                </a:lnTo>
                <a:lnTo>
                  <a:pt x="3551681" y="1566671"/>
                </a:lnTo>
                <a:lnTo>
                  <a:pt x="3653790" y="1566671"/>
                </a:lnTo>
                <a:close/>
              </a:path>
              <a:path w="3683000" h="1567180" extrusionOk="0">
                <a:moveTo>
                  <a:pt x="3475481" y="1566671"/>
                </a:moveTo>
                <a:lnTo>
                  <a:pt x="3475481" y="1541526"/>
                </a:lnTo>
                <a:lnTo>
                  <a:pt x="3374135" y="1541526"/>
                </a:lnTo>
                <a:lnTo>
                  <a:pt x="3374135" y="1566671"/>
                </a:lnTo>
                <a:lnTo>
                  <a:pt x="3475481" y="1566671"/>
                </a:lnTo>
                <a:close/>
              </a:path>
              <a:path w="3683000" h="1567180" extrusionOk="0">
                <a:moveTo>
                  <a:pt x="3297936" y="1566671"/>
                </a:moveTo>
                <a:lnTo>
                  <a:pt x="3297936" y="1541526"/>
                </a:lnTo>
                <a:lnTo>
                  <a:pt x="3196590" y="1541526"/>
                </a:lnTo>
                <a:lnTo>
                  <a:pt x="3196590" y="1566671"/>
                </a:lnTo>
                <a:lnTo>
                  <a:pt x="3297936" y="1566671"/>
                </a:lnTo>
                <a:close/>
              </a:path>
              <a:path w="3683000" h="1567180" extrusionOk="0">
                <a:moveTo>
                  <a:pt x="3120390" y="1566671"/>
                </a:moveTo>
                <a:lnTo>
                  <a:pt x="3120390" y="1541526"/>
                </a:lnTo>
                <a:lnTo>
                  <a:pt x="3018281" y="1541526"/>
                </a:lnTo>
                <a:lnTo>
                  <a:pt x="3018281" y="1566671"/>
                </a:lnTo>
                <a:lnTo>
                  <a:pt x="3120390" y="1566671"/>
                </a:lnTo>
                <a:close/>
              </a:path>
              <a:path w="3683000" h="1567180" extrusionOk="0">
                <a:moveTo>
                  <a:pt x="2942081" y="1566671"/>
                </a:moveTo>
                <a:lnTo>
                  <a:pt x="2942081" y="1541526"/>
                </a:lnTo>
                <a:lnTo>
                  <a:pt x="2840735" y="1541526"/>
                </a:lnTo>
                <a:lnTo>
                  <a:pt x="2840735" y="1566671"/>
                </a:lnTo>
                <a:lnTo>
                  <a:pt x="2942081" y="1566671"/>
                </a:lnTo>
                <a:close/>
              </a:path>
              <a:path w="3683000" h="1567180" extrusionOk="0">
                <a:moveTo>
                  <a:pt x="2764536" y="1566671"/>
                </a:moveTo>
                <a:lnTo>
                  <a:pt x="2764536" y="1541526"/>
                </a:lnTo>
                <a:lnTo>
                  <a:pt x="2663190" y="1541526"/>
                </a:lnTo>
                <a:lnTo>
                  <a:pt x="2663190" y="1566671"/>
                </a:lnTo>
                <a:lnTo>
                  <a:pt x="2764536" y="1566671"/>
                </a:lnTo>
                <a:close/>
              </a:path>
              <a:path w="3683000" h="1567180" extrusionOk="0">
                <a:moveTo>
                  <a:pt x="2586990" y="1566671"/>
                </a:moveTo>
                <a:lnTo>
                  <a:pt x="2586990" y="1541526"/>
                </a:lnTo>
                <a:lnTo>
                  <a:pt x="2484882" y="1541526"/>
                </a:lnTo>
                <a:lnTo>
                  <a:pt x="2484882" y="1566671"/>
                </a:lnTo>
                <a:lnTo>
                  <a:pt x="2586990" y="1566671"/>
                </a:lnTo>
                <a:close/>
              </a:path>
              <a:path w="3683000" h="1567180" extrusionOk="0">
                <a:moveTo>
                  <a:pt x="2408682" y="1566672"/>
                </a:moveTo>
                <a:lnTo>
                  <a:pt x="2408682" y="1541526"/>
                </a:lnTo>
                <a:lnTo>
                  <a:pt x="2307336" y="1541526"/>
                </a:lnTo>
                <a:lnTo>
                  <a:pt x="2307336" y="1566672"/>
                </a:lnTo>
                <a:lnTo>
                  <a:pt x="2408682" y="1566672"/>
                </a:lnTo>
                <a:close/>
              </a:path>
              <a:path w="3683000" h="1567180" extrusionOk="0">
                <a:moveTo>
                  <a:pt x="2231135" y="1566672"/>
                </a:moveTo>
                <a:lnTo>
                  <a:pt x="2231135" y="1541526"/>
                </a:lnTo>
                <a:lnTo>
                  <a:pt x="2129790" y="1541526"/>
                </a:lnTo>
                <a:lnTo>
                  <a:pt x="2129790" y="1566672"/>
                </a:lnTo>
                <a:lnTo>
                  <a:pt x="2231135" y="1566672"/>
                </a:lnTo>
                <a:close/>
              </a:path>
              <a:path w="3683000" h="1567180" extrusionOk="0">
                <a:moveTo>
                  <a:pt x="2053589" y="1566672"/>
                </a:moveTo>
                <a:lnTo>
                  <a:pt x="2053589" y="1541526"/>
                </a:lnTo>
                <a:lnTo>
                  <a:pt x="1951482" y="1541526"/>
                </a:lnTo>
                <a:lnTo>
                  <a:pt x="1951482" y="1566672"/>
                </a:lnTo>
                <a:lnTo>
                  <a:pt x="2053589" y="1566672"/>
                </a:lnTo>
                <a:close/>
              </a:path>
              <a:path w="3683000" h="1567180" extrusionOk="0">
                <a:moveTo>
                  <a:pt x="1875282" y="1566672"/>
                </a:moveTo>
                <a:lnTo>
                  <a:pt x="1875282" y="1541526"/>
                </a:lnTo>
                <a:lnTo>
                  <a:pt x="1773936" y="1541526"/>
                </a:lnTo>
                <a:lnTo>
                  <a:pt x="1773936" y="1566672"/>
                </a:lnTo>
                <a:lnTo>
                  <a:pt x="1875282" y="1566672"/>
                </a:lnTo>
                <a:close/>
              </a:path>
              <a:path w="3683000" h="1567180" extrusionOk="0">
                <a:moveTo>
                  <a:pt x="1697735" y="1566672"/>
                </a:moveTo>
                <a:lnTo>
                  <a:pt x="1697735" y="1541526"/>
                </a:lnTo>
                <a:lnTo>
                  <a:pt x="1596389" y="1541526"/>
                </a:lnTo>
                <a:lnTo>
                  <a:pt x="1596389" y="1566672"/>
                </a:lnTo>
                <a:lnTo>
                  <a:pt x="1697735" y="1566672"/>
                </a:lnTo>
                <a:close/>
              </a:path>
              <a:path w="3683000" h="1567180" extrusionOk="0">
                <a:moveTo>
                  <a:pt x="1520189" y="1566672"/>
                </a:moveTo>
                <a:lnTo>
                  <a:pt x="1520189" y="1541526"/>
                </a:lnTo>
                <a:lnTo>
                  <a:pt x="1418082" y="1541526"/>
                </a:lnTo>
                <a:lnTo>
                  <a:pt x="1418082" y="1566672"/>
                </a:lnTo>
                <a:lnTo>
                  <a:pt x="1520189" y="1566672"/>
                </a:lnTo>
                <a:close/>
              </a:path>
              <a:path w="3683000" h="1567180" extrusionOk="0">
                <a:moveTo>
                  <a:pt x="1341882" y="1566672"/>
                </a:moveTo>
                <a:lnTo>
                  <a:pt x="1341882" y="1541526"/>
                </a:lnTo>
                <a:lnTo>
                  <a:pt x="1240536" y="1541526"/>
                </a:lnTo>
                <a:lnTo>
                  <a:pt x="1240536" y="1566672"/>
                </a:lnTo>
                <a:lnTo>
                  <a:pt x="1341882" y="1566672"/>
                </a:lnTo>
                <a:close/>
              </a:path>
              <a:path w="3683000" h="1567180" extrusionOk="0">
                <a:moveTo>
                  <a:pt x="1164335" y="1566672"/>
                </a:moveTo>
                <a:lnTo>
                  <a:pt x="1164335" y="1541526"/>
                </a:lnTo>
                <a:lnTo>
                  <a:pt x="1062989" y="1541526"/>
                </a:lnTo>
                <a:lnTo>
                  <a:pt x="1062989" y="1566672"/>
                </a:lnTo>
                <a:lnTo>
                  <a:pt x="1164335" y="1566672"/>
                </a:lnTo>
                <a:close/>
              </a:path>
              <a:path w="3683000" h="1567180" extrusionOk="0">
                <a:moveTo>
                  <a:pt x="986790" y="1566672"/>
                </a:moveTo>
                <a:lnTo>
                  <a:pt x="986790" y="1541526"/>
                </a:lnTo>
                <a:lnTo>
                  <a:pt x="884682" y="1541526"/>
                </a:lnTo>
                <a:lnTo>
                  <a:pt x="884682" y="1566672"/>
                </a:lnTo>
                <a:lnTo>
                  <a:pt x="986790" y="1566672"/>
                </a:lnTo>
                <a:close/>
              </a:path>
              <a:path w="3683000" h="1567180" extrusionOk="0">
                <a:moveTo>
                  <a:pt x="808482" y="1566672"/>
                </a:moveTo>
                <a:lnTo>
                  <a:pt x="808482" y="1541526"/>
                </a:lnTo>
                <a:lnTo>
                  <a:pt x="707136" y="1541526"/>
                </a:lnTo>
                <a:lnTo>
                  <a:pt x="707136" y="1566672"/>
                </a:lnTo>
                <a:lnTo>
                  <a:pt x="808482" y="1566672"/>
                </a:lnTo>
                <a:close/>
              </a:path>
              <a:path w="3683000" h="1567180" extrusionOk="0">
                <a:moveTo>
                  <a:pt x="630936" y="1566672"/>
                </a:moveTo>
                <a:lnTo>
                  <a:pt x="630936" y="1541526"/>
                </a:lnTo>
                <a:lnTo>
                  <a:pt x="529590" y="1541526"/>
                </a:lnTo>
                <a:lnTo>
                  <a:pt x="529590" y="1566672"/>
                </a:lnTo>
                <a:lnTo>
                  <a:pt x="630936" y="1566672"/>
                </a:lnTo>
                <a:close/>
              </a:path>
              <a:path w="3683000" h="1567180" extrusionOk="0">
                <a:moveTo>
                  <a:pt x="453390" y="1566672"/>
                </a:moveTo>
                <a:lnTo>
                  <a:pt x="453390" y="1541526"/>
                </a:lnTo>
                <a:lnTo>
                  <a:pt x="351282" y="1541526"/>
                </a:lnTo>
                <a:lnTo>
                  <a:pt x="351282" y="1566672"/>
                </a:lnTo>
                <a:lnTo>
                  <a:pt x="453390" y="1566672"/>
                </a:lnTo>
                <a:close/>
              </a:path>
              <a:path w="3683000" h="1567180" extrusionOk="0">
                <a:moveTo>
                  <a:pt x="275082" y="1566672"/>
                </a:moveTo>
                <a:lnTo>
                  <a:pt x="275082" y="1541526"/>
                </a:lnTo>
                <a:lnTo>
                  <a:pt x="173736" y="1541526"/>
                </a:lnTo>
                <a:lnTo>
                  <a:pt x="173736" y="1566672"/>
                </a:lnTo>
                <a:lnTo>
                  <a:pt x="275082" y="156667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"/>
          <p:cNvSpPr txBox="1"/>
          <p:nvPr/>
        </p:nvSpPr>
        <p:spPr>
          <a:xfrm>
            <a:off x="695200" y="3620525"/>
            <a:ext cx="7982100" cy="8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Given a test sample, its category is uncertain  and a decision has to be made</a:t>
            </a:r>
            <a:endParaRPr sz="2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1" name="Google Shape;61;p2"/>
          <p:cNvSpPr/>
          <p:nvPr/>
        </p:nvSpPr>
        <p:spPr>
          <a:xfrm>
            <a:off x="2425445" y="2767583"/>
            <a:ext cx="910590" cy="854710"/>
          </a:xfrm>
          <a:custGeom>
            <a:avLst/>
            <a:gdLst/>
            <a:ahLst/>
            <a:cxnLst/>
            <a:rect l="l" t="t" r="r" b="b"/>
            <a:pathLst>
              <a:path w="910589" h="854710" extrusionOk="0">
                <a:moveTo>
                  <a:pt x="910590" y="826769"/>
                </a:moveTo>
                <a:lnTo>
                  <a:pt x="883919" y="399288"/>
                </a:lnTo>
                <a:lnTo>
                  <a:pt x="783336" y="512826"/>
                </a:lnTo>
                <a:lnTo>
                  <a:pt x="200406" y="0"/>
                </a:lnTo>
                <a:lnTo>
                  <a:pt x="0" y="227076"/>
                </a:lnTo>
                <a:lnTo>
                  <a:pt x="583692" y="740664"/>
                </a:lnTo>
                <a:lnTo>
                  <a:pt x="583692" y="847784"/>
                </a:lnTo>
                <a:lnTo>
                  <a:pt x="910590" y="826769"/>
                </a:lnTo>
                <a:close/>
              </a:path>
              <a:path w="910589" h="854710" extrusionOk="0">
                <a:moveTo>
                  <a:pt x="583692" y="847784"/>
                </a:moveTo>
                <a:lnTo>
                  <a:pt x="583692" y="740664"/>
                </a:lnTo>
                <a:lnTo>
                  <a:pt x="483870" y="854202"/>
                </a:lnTo>
                <a:lnTo>
                  <a:pt x="583692" y="847784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"/>
          <p:cNvSpPr/>
          <p:nvPr/>
        </p:nvSpPr>
        <p:spPr>
          <a:xfrm>
            <a:off x="2407920" y="2749295"/>
            <a:ext cx="942340" cy="887094"/>
          </a:xfrm>
          <a:custGeom>
            <a:avLst/>
            <a:gdLst/>
            <a:ahLst/>
            <a:cxnLst/>
            <a:rect l="l" t="t" r="r" b="b"/>
            <a:pathLst>
              <a:path w="942339" h="887095" extrusionOk="0">
                <a:moveTo>
                  <a:pt x="799760" y="513620"/>
                </a:moveTo>
                <a:lnTo>
                  <a:pt x="216407" y="0"/>
                </a:lnTo>
                <a:lnTo>
                  <a:pt x="0" y="246126"/>
                </a:lnTo>
                <a:lnTo>
                  <a:pt x="25907" y="268937"/>
                </a:lnTo>
                <a:lnTo>
                  <a:pt x="25907" y="235458"/>
                </a:lnTo>
                <a:lnTo>
                  <a:pt x="35830" y="244194"/>
                </a:lnTo>
                <a:lnTo>
                  <a:pt x="209549" y="46604"/>
                </a:lnTo>
                <a:lnTo>
                  <a:pt x="209549" y="27432"/>
                </a:lnTo>
                <a:lnTo>
                  <a:pt x="227075" y="26670"/>
                </a:lnTo>
                <a:lnTo>
                  <a:pt x="227075" y="42862"/>
                </a:lnTo>
                <a:lnTo>
                  <a:pt x="791717" y="540009"/>
                </a:lnTo>
                <a:lnTo>
                  <a:pt x="791717" y="522731"/>
                </a:lnTo>
                <a:lnTo>
                  <a:pt x="799760" y="513620"/>
                </a:lnTo>
                <a:close/>
              </a:path>
              <a:path w="942339" h="887095" extrusionOk="0">
                <a:moveTo>
                  <a:pt x="35830" y="244194"/>
                </a:moveTo>
                <a:lnTo>
                  <a:pt x="25907" y="235458"/>
                </a:lnTo>
                <a:lnTo>
                  <a:pt x="27431" y="253746"/>
                </a:lnTo>
                <a:lnTo>
                  <a:pt x="35830" y="244194"/>
                </a:lnTo>
                <a:close/>
              </a:path>
              <a:path w="942339" h="887095" extrusionOk="0">
                <a:moveTo>
                  <a:pt x="618744" y="757428"/>
                </a:moveTo>
                <a:lnTo>
                  <a:pt x="35830" y="244194"/>
                </a:lnTo>
                <a:lnTo>
                  <a:pt x="27431" y="253746"/>
                </a:lnTo>
                <a:lnTo>
                  <a:pt x="25907" y="235458"/>
                </a:lnTo>
                <a:lnTo>
                  <a:pt x="25907" y="268937"/>
                </a:lnTo>
                <a:lnTo>
                  <a:pt x="583302" y="759701"/>
                </a:lnTo>
                <a:lnTo>
                  <a:pt x="591311" y="750570"/>
                </a:lnTo>
                <a:lnTo>
                  <a:pt x="592835" y="768096"/>
                </a:lnTo>
                <a:lnTo>
                  <a:pt x="592835" y="786985"/>
                </a:lnTo>
                <a:lnTo>
                  <a:pt x="618744" y="757428"/>
                </a:lnTo>
                <a:close/>
              </a:path>
              <a:path w="942339" h="887095" extrusionOk="0">
                <a:moveTo>
                  <a:pt x="227075" y="26670"/>
                </a:moveTo>
                <a:lnTo>
                  <a:pt x="209549" y="27432"/>
                </a:lnTo>
                <a:lnTo>
                  <a:pt x="219051" y="35797"/>
                </a:lnTo>
                <a:lnTo>
                  <a:pt x="227075" y="26670"/>
                </a:lnTo>
                <a:close/>
              </a:path>
              <a:path w="942339" h="887095" extrusionOk="0">
                <a:moveTo>
                  <a:pt x="219051" y="35797"/>
                </a:moveTo>
                <a:lnTo>
                  <a:pt x="209549" y="27432"/>
                </a:lnTo>
                <a:lnTo>
                  <a:pt x="209549" y="46604"/>
                </a:lnTo>
                <a:lnTo>
                  <a:pt x="219051" y="35797"/>
                </a:lnTo>
                <a:close/>
              </a:path>
              <a:path w="942339" h="887095" extrusionOk="0">
                <a:moveTo>
                  <a:pt x="227075" y="42862"/>
                </a:moveTo>
                <a:lnTo>
                  <a:pt x="227075" y="26670"/>
                </a:lnTo>
                <a:lnTo>
                  <a:pt x="219051" y="35797"/>
                </a:lnTo>
                <a:lnTo>
                  <a:pt x="227075" y="42862"/>
                </a:lnTo>
                <a:close/>
              </a:path>
              <a:path w="942339" h="887095" extrusionOk="0">
                <a:moveTo>
                  <a:pt x="592835" y="786985"/>
                </a:moveTo>
                <a:lnTo>
                  <a:pt x="592835" y="768096"/>
                </a:lnTo>
                <a:lnTo>
                  <a:pt x="583302" y="759701"/>
                </a:lnTo>
                <a:lnTo>
                  <a:pt x="471678" y="886968"/>
                </a:lnTo>
                <a:lnTo>
                  <a:pt x="500634" y="885137"/>
                </a:lnTo>
                <a:lnTo>
                  <a:pt x="500633" y="859536"/>
                </a:lnTo>
                <a:lnTo>
                  <a:pt x="530900" y="857644"/>
                </a:lnTo>
                <a:lnTo>
                  <a:pt x="592835" y="786985"/>
                </a:lnTo>
                <a:close/>
              </a:path>
              <a:path w="942339" h="887095" extrusionOk="0">
                <a:moveTo>
                  <a:pt x="530900" y="857644"/>
                </a:moveTo>
                <a:lnTo>
                  <a:pt x="500633" y="859536"/>
                </a:lnTo>
                <a:lnTo>
                  <a:pt x="510539" y="880872"/>
                </a:lnTo>
                <a:lnTo>
                  <a:pt x="530900" y="857644"/>
                </a:lnTo>
                <a:close/>
              </a:path>
              <a:path w="942339" h="887095" extrusionOk="0">
                <a:moveTo>
                  <a:pt x="927354" y="858165"/>
                </a:moveTo>
                <a:lnTo>
                  <a:pt x="927354" y="832866"/>
                </a:lnTo>
                <a:lnTo>
                  <a:pt x="915924" y="845819"/>
                </a:lnTo>
                <a:lnTo>
                  <a:pt x="915141" y="833629"/>
                </a:lnTo>
                <a:lnTo>
                  <a:pt x="530900" y="857644"/>
                </a:lnTo>
                <a:lnTo>
                  <a:pt x="510539" y="880872"/>
                </a:lnTo>
                <a:lnTo>
                  <a:pt x="500633" y="859536"/>
                </a:lnTo>
                <a:lnTo>
                  <a:pt x="500634" y="885137"/>
                </a:lnTo>
                <a:lnTo>
                  <a:pt x="927354" y="858165"/>
                </a:lnTo>
                <a:close/>
              </a:path>
              <a:path w="942339" h="887095" extrusionOk="0">
                <a:moveTo>
                  <a:pt x="592835" y="768096"/>
                </a:moveTo>
                <a:lnTo>
                  <a:pt x="591311" y="750570"/>
                </a:lnTo>
                <a:lnTo>
                  <a:pt x="583302" y="759701"/>
                </a:lnTo>
                <a:lnTo>
                  <a:pt x="592835" y="768096"/>
                </a:lnTo>
                <a:close/>
              </a:path>
              <a:path w="942339" h="887095" extrusionOk="0">
                <a:moveTo>
                  <a:pt x="809243" y="521970"/>
                </a:moveTo>
                <a:lnTo>
                  <a:pt x="799760" y="513620"/>
                </a:lnTo>
                <a:lnTo>
                  <a:pt x="791717" y="522731"/>
                </a:lnTo>
                <a:lnTo>
                  <a:pt x="809243" y="521970"/>
                </a:lnTo>
                <a:close/>
              </a:path>
              <a:path w="942339" h="887095" extrusionOk="0">
                <a:moveTo>
                  <a:pt x="809243" y="541578"/>
                </a:moveTo>
                <a:lnTo>
                  <a:pt x="809243" y="521970"/>
                </a:lnTo>
                <a:lnTo>
                  <a:pt x="791717" y="522731"/>
                </a:lnTo>
                <a:lnTo>
                  <a:pt x="791717" y="540009"/>
                </a:lnTo>
                <a:lnTo>
                  <a:pt x="802385" y="549402"/>
                </a:lnTo>
                <a:lnTo>
                  <a:pt x="809243" y="541578"/>
                </a:lnTo>
                <a:close/>
              </a:path>
              <a:path w="942339" h="887095" extrusionOk="0">
                <a:moveTo>
                  <a:pt x="941832" y="857250"/>
                </a:moveTo>
                <a:lnTo>
                  <a:pt x="912113" y="386334"/>
                </a:lnTo>
                <a:lnTo>
                  <a:pt x="799760" y="513620"/>
                </a:lnTo>
                <a:lnTo>
                  <a:pt x="809243" y="521970"/>
                </a:lnTo>
                <a:lnTo>
                  <a:pt x="809243" y="541578"/>
                </a:lnTo>
                <a:lnTo>
                  <a:pt x="888491" y="451168"/>
                </a:lnTo>
                <a:lnTo>
                  <a:pt x="888491" y="418338"/>
                </a:lnTo>
                <a:lnTo>
                  <a:pt x="910589" y="425958"/>
                </a:lnTo>
                <a:lnTo>
                  <a:pt x="910589" y="762698"/>
                </a:lnTo>
                <a:lnTo>
                  <a:pt x="915141" y="833629"/>
                </a:lnTo>
                <a:lnTo>
                  <a:pt x="927354" y="832866"/>
                </a:lnTo>
                <a:lnTo>
                  <a:pt x="927354" y="858165"/>
                </a:lnTo>
                <a:lnTo>
                  <a:pt x="941832" y="857250"/>
                </a:lnTo>
                <a:close/>
              </a:path>
              <a:path w="942339" h="887095" extrusionOk="0">
                <a:moveTo>
                  <a:pt x="910589" y="425958"/>
                </a:moveTo>
                <a:lnTo>
                  <a:pt x="888491" y="418338"/>
                </a:lnTo>
                <a:lnTo>
                  <a:pt x="890455" y="448928"/>
                </a:lnTo>
                <a:lnTo>
                  <a:pt x="910589" y="425958"/>
                </a:lnTo>
                <a:close/>
              </a:path>
              <a:path w="942339" h="887095" extrusionOk="0">
                <a:moveTo>
                  <a:pt x="890455" y="448928"/>
                </a:moveTo>
                <a:lnTo>
                  <a:pt x="888491" y="418338"/>
                </a:lnTo>
                <a:lnTo>
                  <a:pt x="888491" y="451168"/>
                </a:lnTo>
                <a:lnTo>
                  <a:pt x="890455" y="448928"/>
                </a:lnTo>
                <a:close/>
              </a:path>
              <a:path w="942339" h="887095" extrusionOk="0">
                <a:moveTo>
                  <a:pt x="910589" y="762698"/>
                </a:moveTo>
                <a:lnTo>
                  <a:pt x="910589" y="425958"/>
                </a:lnTo>
                <a:lnTo>
                  <a:pt x="890455" y="448928"/>
                </a:lnTo>
                <a:lnTo>
                  <a:pt x="910589" y="762698"/>
                </a:lnTo>
                <a:close/>
              </a:path>
              <a:path w="942339" h="887095" extrusionOk="0">
                <a:moveTo>
                  <a:pt x="927354" y="832866"/>
                </a:moveTo>
                <a:lnTo>
                  <a:pt x="915141" y="833629"/>
                </a:lnTo>
                <a:lnTo>
                  <a:pt x="915924" y="845819"/>
                </a:lnTo>
                <a:lnTo>
                  <a:pt x="927354" y="832866"/>
                </a:lnTo>
                <a:close/>
              </a:path>
            </a:pathLst>
          </a:custGeom>
          <a:solidFill>
            <a:srgbClr val="956F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"/>
          <p:cNvSpPr/>
          <p:nvPr/>
        </p:nvSpPr>
        <p:spPr>
          <a:xfrm>
            <a:off x="6451091" y="2743961"/>
            <a:ext cx="867410" cy="882015"/>
          </a:xfrm>
          <a:custGeom>
            <a:avLst/>
            <a:gdLst/>
            <a:ahLst/>
            <a:cxnLst/>
            <a:rect l="l" t="t" r="r" b="b"/>
            <a:pathLst>
              <a:path w="867409" h="882014" extrusionOk="0">
                <a:moveTo>
                  <a:pt x="867155" y="211074"/>
                </a:moveTo>
                <a:lnTo>
                  <a:pt x="649985" y="0"/>
                </a:lnTo>
                <a:lnTo>
                  <a:pt x="108965" y="559308"/>
                </a:lnTo>
                <a:lnTo>
                  <a:pt x="0" y="453390"/>
                </a:lnTo>
                <a:lnTo>
                  <a:pt x="7619" y="881634"/>
                </a:lnTo>
                <a:lnTo>
                  <a:pt x="326897" y="876521"/>
                </a:lnTo>
                <a:lnTo>
                  <a:pt x="326897" y="769620"/>
                </a:lnTo>
                <a:lnTo>
                  <a:pt x="867155" y="211074"/>
                </a:lnTo>
                <a:close/>
              </a:path>
              <a:path w="867409" h="882014" extrusionOk="0">
                <a:moveTo>
                  <a:pt x="435863" y="874776"/>
                </a:moveTo>
                <a:lnTo>
                  <a:pt x="326897" y="769620"/>
                </a:lnTo>
                <a:lnTo>
                  <a:pt x="326897" y="876521"/>
                </a:lnTo>
                <a:lnTo>
                  <a:pt x="435863" y="8747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"/>
          <p:cNvSpPr/>
          <p:nvPr/>
        </p:nvSpPr>
        <p:spPr>
          <a:xfrm>
            <a:off x="6438138" y="2726435"/>
            <a:ext cx="898525" cy="912494"/>
          </a:xfrm>
          <a:custGeom>
            <a:avLst/>
            <a:gdLst/>
            <a:ahLst/>
            <a:cxnLst/>
            <a:rect l="l" t="t" r="r" b="b"/>
            <a:pathLst>
              <a:path w="898525" h="912495" extrusionOk="0">
                <a:moveTo>
                  <a:pt x="121635" y="558535"/>
                </a:moveTo>
                <a:lnTo>
                  <a:pt x="0" y="440436"/>
                </a:lnTo>
                <a:lnTo>
                  <a:pt x="4572" y="723442"/>
                </a:lnTo>
                <a:lnTo>
                  <a:pt x="4572" y="480059"/>
                </a:lnTo>
                <a:lnTo>
                  <a:pt x="25908" y="470916"/>
                </a:lnTo>
                <a:lnTo>
                  <a:pt x="26392" y="501176"/>
                </a:lnTo>
                <a:lnTo>
                  <a:pt x="112776" y="584773"/>
                </a:lnTo>
                <a:lnTo>
                  <a:pt x="112776" y="567690"/>
                </a:lnTo>
                <a:lnTo>
                  <a:pt x="121635" y="558535"/>
                </a:lnTo>
                <a:close/>
              </a:path>
              <a:path w="898525" h="912495" extrusionOk="0">
                <a:moveTo>
                  <a:pt x="26392" y="501176"/>
                </a:moveTo>
                <a:lnTo>
                  <a:pt x="25908" y="470916"/>
                </a:lnTo>
                <a:lnTo>
                  <a:pt x="4572" y="480059"/>
                </a:lnTo>
                <a:lnTo>
                  <a:pt x="26392" y="501176"/>
                </a:lnTo>
                <a:close/>
              </a:path>
              <a:path w="898525" h="912495" extrusionOk="0">
                <a:moveTo>
                  <a:pt x="32567" y="886741"/>
                </a:moveTo>
                <a:lnTo>
                  <a:pt x="26392" y="501176"/>
                </a:lnTo>
                <a:lnTo>
                  <a:pt x="4572" y="480059"/>
                </a:lnTo>
                <a:lnTo>
                  <a:pt x="4572" y="723442"/>
                </a:lnTo>
                <a:lnTo>
                  <a:pt x="7620" y="912114"/>
                </a:lnTo>
                <a:lnTo>
                  <a:pt x="19812" y="911917"/>
                </a:lnTo>
                <a:lnTo>
                  <a:pt x="19812" y="886968"/>
                </a:lnTo>
                <a:lnTo>
                  <a:pt x="32567" y="886741"/>
                </a:lnTo>
                <a:close/>
              </a:path>
              <a:path w="898525" h="912495" extrusionOk="0">
                <a:moveTo>
                  <a:pt x="32766" y="899160"/>
                </a:moveTo>
                <a:lnTo>
                  <a:pt x="32567" y="886741"/>
                </a:lnTo>
                <a:lnTo>
                  <a:pt x="19812" y="886968"/>
                </a:lnTo>
                <a:lnTo>
                  <a:pt x="32766" y="899160"/>
                </a:lnTo>
                <a:close/>
              </a:path>
              <a:path w="898525" h="912495" extrusionOk="0">
                <a:moveTo>
                  <a:pt x="32766" y="911707"/>
                </a:moveTo>
                <a:lnTo>
                  <a:pt x="32766" y="899160"/>
                </a:lnTo>
                <a:lnTo>
                  <a:pt x="19812" y="886968"/>
                </a:lnTo>
                <a:lnTo>
                  <a:pt x="19812" y="911917"/>
                </a:lnTo>
                <a:lnTo>
                  <a:pt x="32766" y="911707"/>
                </a:lnTo>
                <a:close/>
              </a:path>
              <a:path w="898525" h="912495" extrusionOk="0">
                <a:moveTo>
                  <a:pt x="448056" y="904998"/>
                </a:moveTo>
                <a:lnTo>
                  <a:pt x="448056" y="879347"/>
                </a:lnTo>
                <a:lnTo>
                  <a:pt x="439674" y="901445"/>
                </a:lnTo>
                <a:lnTo>
                  <a:pt x="417403" y="879893"/>
                </a:lnTo>
                <a:lnTo>
                  <a:pt x="32567" y="886741"/>
                </a:lnTo>
                <a:lnTo>
                  <a:pt x="32766" y="899160"/>
                </a:lnTo>
                <a:lnTo>
                  <a:pt x="32766" y="911707"/>
                </a:lnTo>
                <a:lnTo>
                  <a:pt x="448056" y="904998"/>
                </a:lnTo>
                <a:close/>
              </a:path>
              <a:path w="898525" h="912495" extrusionOk="0">
                <a:moveTo>
                  <a:pt x="131064" y="567690"/>
                </a:moveTo>
                <a:lnTo>
                  <a:pt x="121635" y="558535"/>
                </a:lnTo>
                <a:lnTo>
                  <a:pt x="112776" y="567690"/>
                </a:lnTo>
                <a:lnTo>
                  <a:pt x="131064" y="567690"/>
                </a:lnTo>
                <a:close/>
              </a:path>
              <a:path w="898525" h="912495" extrusionOk="0">
                <a:moveTo>
                  <a:pt x="131064" y="585698"/>
                </a:moveTo>
                <a:lnTo>
                  <a:pt x="131064" y="567690"/>
                </a:lnTo>
                <a:lnTo>
                  <a:pt x="112776" y="567690"/>
                </a:lnTo>
                <a:lnTo>
                  <a:pt x="112776" y="584773"/>
                </a:lnTo>
                <a:lnTo>
                  <a:pt x="122682" y="594360"/>
                </a:lnTo>
                <a:lnTo>
                  <a:pt x="131064" y="585698"/>
                </a:lnTo>
                <a:close/>
              </a:path>
              <a:path w="898525" h="912495" extrusionOk="0">
                <a:moveTo>
                  <a:pt x="898398" y="227837"/>
                </a:moveTo>
                <a:lnTo>
                  <a:pt x="662178" y="0"/>
                </a:lnTo>
                <a:lnTo>
                  <a:pt x="121635" y="558535"/>
                </a:lnTo>
                <a:lnTo>
                  <a:pt x="131064" y="567690"/>
                </a:lnTo>
                <a:lnTo>
                  <a:pt x="131064" y="585698"/>
                </a:lnTo>
                <a:lnTo>
                  <a:pt x="653796" y="45566"/>
                </a:lnTo>
                <a:lnTo>
                  <a:pt x="653796" y="26669"/>
                </a:lnTo>
                <a:lnTo>
                  <a:pt x="672084" y="26669"/>
                </a:lnTo>
                <a:lnTo>
                  <a:pt x="672084" y="44382"/>
                </a:lnTo>
                <a:lnTo>
                  <a:pt x="862198" y="228514"/>
                </a:lnTo>
                <a:lnTo>
                  <a:pt x="870966" y="219455"/>
                </a:lnTo>
                <a:lnTo>
                  <a:pt x="871728" y="237744"/>
                </a:lnTo>
                <a:lnTo>
                  <a:pt x="871728" y="255395"/>
                </a:lnTo>
                <a:lnTo>
                  <a:pt x="898398" y="227837"/>
                </a:lnTo>
                <a:close/>
              </a:path>
              <a:path w="898525" h="912495" extrusionOk="0">
                <a:moveTo>
                  <a:pt x="871728" y="255395"/>
                </a:moveTo>
                <a:lnTo>
                  <a:pt x="871728" y="237744"/>
                </a:lnTo>
                <a:lnTo>
                  <a:pt x="862198" y="228514"/>
                </a:lnTo>
                <a:lnTo>
                  <a:pt x="321564" y="787146"/>
                </a:lnTo>
                <a:lnTo>
                  <a:pt x="348234" y="812955"/>
                </a:lnTo>
                <a:lnTo>
                  <a:pt x="348234" y="778002"/>
                </a:lnTo>
                <a:lnTo>
                  <a:pt x="357397" y="786846"/>
                </a:lnTo>
                <a:lnTo>
                  <a:pt x="871728" y="255395"/>
                </a:lnTo>
                <a:close/>
              </a:path>
              <a:path w="898525" h="912495" extrusionOk="0">
                <a:moveTo>
                  <a:pt x="357397" y="786846"/>
                </a:moveTo>
                <a:lnTo>
                  <a:pt x="348234" y="778002"/>
                </a:lnTo>
                <a:lnTo>
                  <a:pt x="348996" y="795528"/>
                </a:lnTo>
                <a:lnTo>
                  <a:pt x="357397" y="786846"/>
                </a:lnTo>
                <a:close/>
              </a:path>
              <a:path w="898525" h="912495" extrusionOk="0">
                <a:moveTo>
                  <a:pt x="479298" y="904494"/>
                </a:moveTo>
                <a:lnTo>
                  <a:pt x="357397" y="786846"/>
                </a:lnTo>
                <a:lnTo>
                  <a:pt x="348996" y="795528"/>
                </a:lnTo>
                <a:lnTo>
                  <a:pt x="348234" y="778002"/>
                </a:lnTo>
                <a:lnTo>
                  <a:pt x="348234" y="812955"/>
                </a:lnTo>
                <a:lnTo>
                  <a:pt x="417403" y="879893"/>
                </a:lnTo>
                <a:lnTo>
                  <a:pt x="448056" y="879347"/>
                </a:lnTo>
                <a:lnTo>
                  <a:pt x="448056" y="904998"/>
                </a:lnTo>
                <a:lnTo>
                  <a:pt x="479298" y="904494"/>
                </a:lnTo>
                <a:close/>
              </a:path>
              <a:path w="898525" h="912495" extrusionOk="0">
                <a:moveTo>
                  <a:pt x="448056" y="879347"/>
                </a:moveTo>
                <a:lnTo>
                  <a:pt x="417403" y="879893"/>
                </a:lnTo>
                <a:lnTo>
                  <a:pt x="439674" y="901445"/>
                </a:lnTo>
                <a:lnTo>
                  <a:pt x="448056" y="879347"/>
                </a:lnTo>
                <a:close/>
              </a:path>
              <a:path w="898525" h="912495" extrusionOk="0">
                <a:moveTo>
                  <a:pt x="672084" y="26669"/>
                </a:moveTo>
                <a:lnTo>
                  <a:pt x="653796" y="26669"/>
                </a:lnTo>
                <a:lnTo>
                  <a:pt x="663235" y="35812"/>
                </a:lnTo>
                <a:lnTo>
                  <a:pt x="672084" y="26669"/>
                </a:lnTo>
                <a:close/>
              </a:path>
              <a:path w="898525" h="912495" extrusionOk="0">
                <a:moveTo>
                  <a:pt x="663235" y="35812"/>
                </a:moveTo>
                <a:lnTo>
                  <a:pt x="653796" y="26669"/>
                </a:lnTo>
                <a:lnTo>
                  <a:pt x="653796" y="45566"/>
                </a:lnTo>
                <a:lnTo>
                  <a:pt x="663235" y="35812"/>
                </a:lnTo>
                <a:close/>
              </a:path>
              <a:path w="898525" h="912495" extrusionOk="0">
                <a:moveTo>
                  <a:pt x="672084" y="44382"/>
                </a:moveTo>
                <a:lnTo>
                  <a:pt x="672084" y="26669"/>
                </a:lnTo>
                <a:lnTo>
                  <a:pt x="663235" y="35812"/>
                </a:lnTo>
                <a:lnTo>
                  <a:pt x="672084" y="44382"/>
                </a:lnTo>
                <a:close/>
              </a:path>
              <a:path w="898525" h="912495" extrusionOk="0">
                <a:moveTo>
                  <a:pt x="871728" y="237744"/>
                </a:moveTo>
                <a:lnTo>
                  <a:pt x="870966" y="219455"/>
                </a:lnTo>
                <a:lnTo>
                  <a:pt x="862198" y="228514"/>
                </a:lnTo>
                <a:lnTo>
                  <a:pt x="871728" y="237744"/>
                </a:lnTo>
                <a:close/>
              </a:path>
            </a:pathLst>
          </a:custGeom>
          <a:solidFill>
            <a:srgbClr val="956F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1226299" y="5608575"/>
            <a:ext cx="7404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00CC"/>
                </a:solidFill>
                <a:latin typeface="Constantia"/>
                <a:ea typeface="Constantia"/>
                <a:cs typeface="Constantia"/>
                <a:sym typeface="Constantia"/>
              </a:rPr>
              <a:t>In essence, PR is a decision process</a:t>
            </a:r>
            <a:endParaRPr sz="32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6" name="Google Shape;66;p2"/>
          <p:cNvSpPr/>
          <p:nvPr/>
        </p:nvSpPr>
        <p:spPr>
          <a:xfrm>
            <a:off x="4271771" y="4592573"/>
            <a:ext cx="605790" cy="1080770"/>
          </a:xfrm>
          <a:custGeom>
            <a:avLst/>
            <a:gdLst/>
            <a:ahLst/>
            <a:cxnLst/>
            <a:rect l="l" t="t" r="r" b="b"/>
            <a:pathLst>
              <a:path w="605789" h="1080770" extrusionOk="0">
                <a:moveTo>
                  <a:pt x="605790" y="777240"/>
                </a:moveTo>
                <a:lnTo>
                  <a:pt x="454152" y="777240"/>
                </a:lnTo>
                <a:lnTo>
                  <a:pt x="454151" y="0"/>
                </a:lnTo>
                <a:lnTo>
                  <a:pt x="151637" y="0"/>
                </a:lnTo>
                <a:lnTo>
                  <a:pt x="151637" y="777240"/>
                </a:lnTo>
                <a:lnTo>
                  <a:pt x="0" y="777240"/>
                </a:lnTo>
                <a:lnTo>
                  <a:pt x="302513" y="1080516"/>
                </a:lnTo>
                <a:lnTo>
                  <a:pt x="605790" y="77724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2"/>
          <p:cNvSpPr/>
          <p:nvPr/>
        </p:nvSpPr>
        <p:spPr>
          <a:xfrm>
            <a:off x="4241291" y="4580382"/>
            <a:ext cx="666750" cy="1110615"/>
          </a:xfrm>
          <a:custGeom>
            <a:avLst/>
            <a:gdLst/>
            <a:ahLst/>
            <a:cxnLst/>
            <a:rect l="l" t="t" r="r" b="b"/>
            <a:pathLst>
              <a:path w="666750" h="1110614" extrusionOk="0">
                <a:moveTo>
                  <a:pt x="182118" y="777240"/>
                </a:moveTo>
                <a:lnTo>
                  <a:pt x="0" y="777240"/>
                </a:lnTo>
                <a:lnTo>
                  <a:pt x="30480" y="807720"/>
                </a:lnTo>
                <a:lnTo>
                  <a:pt x="30480" y="802386"/>
                </a:lnTo>
                <a:lnTo>
                  <a:pt x="39624" y="781050"/>
                </a:lnTo>
                <a:lnTo>
                  <a:pt x="60960" y="802386"/>
                </a:lnTo>
                <a:lnTo>
                  <a:pt x="169164" y="802386"/>
                </a:lnTo>
                <a:lnTo>
                  <a:pt x="169164" y="789432"/>
                </a:lnTo>
                <a:lnTo>
                  <a:pt x="182118" y="777240"/>
                </a:lnTo>
                <a:close/>
              </a:path>
              <a:path w="666750" h="1110614" extrusionOk="0">
                <a:moveTo>
                  <a:pt x="60960" y="802386"/>
                </a:moveTo>
                <a:lnTo>
                  <a:pt x="39624" y="781050"/>
                </a:lnTo>
                <a:lnTo>
                  <a:pt x="30480" y="802386"/>
                </a:lnTo>
                <a:lnTo>
                  <a:pt x="60960" y="802386"/>
                </a:lnTo>
                <a:close/>
              </a:path>
              <a:path w="666750" h="1110614" extrusionOk="0">
                <a:moveTo>
                  <a:pt x="333005" y="1074431"/>
                </a:moveTo>
                <a:lnTo>
                  <a:pt x="60960" y="802386"/>
                </a:lnTo>
                <a:lnTo>
                  <a:pt x="30480" y="802386"/>
                </a:lnTo>
                <a:lnTo>
                  <a:pt x="30480" y="807720"/>
                </a:lnTo>
                <a:lnTo>
                  <a:pt x="323850" y="1101090"/>
                </a:lnTo>
                <a:lnTo>
                  <a:pt x="323850" y="1083564"/>
                </a:lnTo>
                <a:lnTo>
                  <a:pt x="333005" y="1074431"/>
                </a:lnTo>
                <a:close/>
              </a:path>
              <a:path w="666750" h="1110614" extrusionOk="0">
                <a:moveTo>
                  <a:pt x="497586" y="777240"/>
                </a:moveTo>
                <a:lnTo>
                  <a:pt x="497586" y="0"/>
                </a:lnTo>
                <a:lnTo>
                  <a:pt x="169164" y="0"/>
                </a:lnTo>
                <a:lnTo>
                  <a:pt x="169164" y="777240"/>
                </a:lnTo>
                <a:lnTo>
                  <a:pt x="182118" y="777240"/>
                </a:lnTo>
                <a:lnTo>
                  <a:pt x="182118" y="25146"/>
                </a:lnTo>
                <a:lnTo>
                  <a:pt x="194310" y="12192"/>
                </a:lnTo>
                <a:lnTo>
                  <a:pt x="194310" y="25146"/>
                </a:lnTo>
                <a:lnTo>
                  <a:pt x="471678" y="25146"/>
                </a:lnTo>
                <a:lnTo>
                  <a:pt x="471678" y="12192"/>
                </a:lnTo>
                <a:lnTo>
                  <a:pt x="484632" y="25146"/>
                </a:lnTo>
                <a:lnTo>
                  <a:pt x="484632" y="777240"/>
                </a:lnTo>
                <a:lnTo>
                  <a:pt x="497586" y="777240"/>
                </a:lnTo>
                <a:close/>
              </a:path>
              <a:path w="666750" h="1110614" extrusionOk="0">
                <a:moveTo>
                  <a:pt x="194310" y="802386"/>
                </a:moveTo>
                <a:lnTo>
                  <a:pt x="194310" y="25146"/>
                </a:lnTo>
                <a:lnTo>
                  <a:pt x="182118" y="25146"/>
                </a:lnTo>
                <a:lnTo>
                  <a:pt x="182118" y="777240"/>
                </a:lnTo>
                <a:lnTo>
                  <a:pt x="169164" y="789432"/>
                </a:lnTo>
                <a:lnTo>
                  <a:pt x="169164" y="802386"/>
                </a:lnTo>
                <a:lnTo>
                  <a:pt x="194310" y="802386"/>
                </a:lnTo>
                <a:close/>
              </a:path>
              <a:path w="666750" h="1110614" extrusionOk="0">
                <a:moveTo>
                  <a:pt x="194310" y="25146"/>
                </a:moveTo>
                <a:lnTo>
                  <a:pt x="194310" y="12192"/>
                </a:lnTo>
                <a:lnTo>
                  <a:pt x="182118" y="25146"/>
                </a:lnTo>
                <a:lnTo>
                  <a:pt x="194310" y="25146"/>
                </a:lnTo>
                <a:close/>
              </a:path>
              <a:path w="666750" h="1110614" extrusionOk="0">
                <a:moveTo>
                  <a:pt x="342138" y="1083564"/>
                </a:moveTo>
                <a:lnTo>
                  <a:pt x="333005" y="1074431"/>
                </a:lnTo>
                <a:lnTo>
                  <a:pt x="323850" y="1083564"/>
                </a:lnTo>
                <a:lnTo>
                  <a:pt x="342138" y="1083564"/>
                </a:lnTo>
                <a:close/>
              </a:path>
              <a:path w="666750" h="1110614" extrusionOk="0">
                <a:moveTo>
                  <a:pt x="342138" y="1101110"/>
                </a:moveTo>
                <a:lnTo>
                  <a:pt x="342138" y="1083564"/>
                </a:lnTo>
                <a:lnTo>
                  <a:pt x="323850" y="1083564"/>
                </a:lnTo>
                <a:lnTo>
                  <a:pt x="323850" y="1101090"/>
                </a:lnTo>
                <a:lnTo>
                  <a:pt x="332994" y="1110234"/>
                </a:lnTo>
                <a:lnTo>
                  <a:pt x="342138" y="1101110"/>
                </a:lnTo>
                <a:close/>
              </a:path>
              <a:path w="666750" h="1110614" extrusionOk="0">
                <a:moveTo>
                  <a:pt x="636270" y="807650"/>
                </a:moveTo>
                <a:lnTo>
                  <a:pt x="636270" y="802386"/>
                </a:lnTo>
                <a:lnTo>
                  <a:pt x="605736" y="802386"/>
                </a:lnTo>
                <a:lnTo>
                  <a:pt x="333005" y="1074431"/>
                </a:lnTo>
                <a:lnTo>
                  <a:pt x="342138" y="1083564"/>
                </a:lnTo>
                <a:lnTo>
                  <a:pt x="342138" y="1101110"/>
                </a:lnTo>
                <a:lnTo>
                  <a:pt x="636270" y="807650"/>
                </a:lnTo>
                <a:close/>
              </a:path>
              <a:path w="666750" h="1110614" extrusionOk="0">
                <a:moveTo>
                  <a:pt x="484632" y="25146"/>
                </a:moveTo>
                <a:lnTo>
                  <a:pt x="471678" y="12192"/>
                </a:lnTo>
                <a:lnTo>
                  <a:pt x="471678" y="25146"/>
                </a:lnTo>
                <a:lnTo>
                  <a:pt x="484632" y="25146"/>
                </a:lnTo>
                <a:close/>
              </a:path>
              <a:path w="666750" h="1110614" extrusionOk="0">
                <a:moveTo>
                  <a:pt x="497586" y="802386"/>
                </a:moveTo>
                <a:lnTo>
                  <a:pt x="497586" y="789432"/>
                </a:lnTo>
                <a:lnTo>
                  <a:pt x="484632" y="777240"/>
                </a:lnTo>
                <a:lnTo>
                  <a:pt x="484632" y="25146"/>
                </a:lnTo>
                <a:lnTo>
                  <a:pt x="471678" y="25146"/>
                </a:lnTo>
                <a:lnTo>
                  <a:pt x="471678" y="802386"/>
                </a:lnTo>
                <a:lnTo>
                  <a:pt x="497586" y="802386"/>
                </a:lnTo>
                <a:close/>
              </a:path>
              <a:path w="666750" h="1110614" extrusionOk="0">
                <a:moveTo>
                  <a:pt x="666750" y="777240"/>
                </a:moveTo>
                <a:lnTo>
                  <a:pt x="484632" y="777240"/>
                </a:lnTo>
                <a:lnTo>
                  <a:pt x="497586" y="789432"/>
                </a:lnTo>
                <a:lnTo>
                  <a:pt x="497586" y="802386"/>
                </a:lnTo>
                <a:lnTo>
                  <a:pt x="605736" y="802386"/>
                </a:lnTo>
                <a:lnTo>
                  <a:pt x="627126" y="781050"/>
                </a:lnTo>
                <a:lnTo>
                  <a:pt x="636270" y="802386"/>
                </a:lnTo>
                <a:lnTo>
                  <a:pt x="636270" y="807650"/>
                </a:lnTo>
                <a:lnTo>
                  <a:pt x="666750" y="777240"/>
                </a:lnTo>
                <a:close/>
              </a:path>
              <a:path w="666750" h="1110614" extrusionOk="0">
                <a:moveTo>
                  <a:pt x="636270" y="802386"/>
                </a:moveTo>
                <a:lnTo>
                  <a:pt x="627126" y="781050"/>
                </a:lnTo>
                <a:lnTo>
                  <a:pt x="605736" y="802386"/>
                </a:lnTo>
                <a:lnTo>
                  <a:pt x="636270" y="802386"/>
                </a:lnTo>
                <a:close/>
              </a:path>
            </a:pathLst>
          </a:custGeom>
          <a:solidFill>
            <a:srgbClr val="956F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5875" y="6359625"/>
            <a:ext cx="525372" cy="49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325" y="6421150"/>
            <a:ext cx="1892325" cy="3441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2D83-90BE-4296-BB3C-D040F192988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8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Error: Probability of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P(x/</a:t>
            </a:r>
            <a:r>
              <a:rPr lang="el-GR" sz="1800" dirty="0" smtClean="0">
                <a:latin typeface="Constantia"/>
              </a:rPr>
              <a:t>ω</a:t>
            </a:r>
            <a:r>
              <a:rPr lang="en-US" sz="1800" dirty="0" smtClean="0">
                <a:latin typeface="Constantia"/>
              </a:rPr>
              <a:t>1). P(</a:t>
            </a:r>
            <a:r>
              <a:rPr lang="el-GR" sz="1800" dirty="0">
                <a:latin typeface="Constantia"/>
              </a:rPr>
              <a:t>ω</a:t>
            </a:r>
            <a:r>
              <a:rPr lang="en-US" sz="1800" dirty="0" smtClean="0">
                <a:latin typeface="Constantia"/>
              </a:rPr>
              <a:t>1) &gt; </a:t>
            </a:r>
            <a:r>
              <a:rPr lang="en-US" sz="1800" dirty="0"/>
              <a:t>P(x/</a:t>
            </a:r>
            <a:r>
              <a:rPr lang="el-GR" sz="1800" dirty="0" smtClean="0">
                <a:latin typeface="Constantia"/>
              </a:rPr>
              <a:t>ω</a:t>
            </a:r>
            <a:r>
              <a:rPr lang="en-US" sz="1800" dirty="0" smtClean="0">
                <a:latin typeface="Constantia"/>
              </a:rPr>
              <a:t>2). </a:t>
            </a:r>
            <a:r>
              <a:rPr lang="en-US" sz="1800" dirty="0">
                <a:latin typeface="Constantia"/>
              </a:rPr>
              <a:t>P(</a:t>
            </a:r>
            <a:r>
              <a:rPr lang="el-GR" sz="1800" dirty="0" smtClean="0">
                <a:latin typeface="Constantia"/>
              </a:rPr>
              <a:t>ω</a:t>
            </a:r>
            <a:r>
              <a:rPr lang="en-US" sz="1800" dirty="0" smtClean="0">
                <a:latin typeface="Constantia"/>
              </a:rPr>
              <a:t>2) =&gt; </a:t>
            </a:r>
            <a:r>
              <a:rPr lang="el-GR" sz="1800" dirty="0">
                <a:latin typeface="Constantia"/>
              </a:rPr>
              <a:t>ω</a:t>
            </a:r>
            <a:r>
              <a:rPr lang="en-US" sz="1800" dirty="0" smtClean="0">
                <a:latin typeface="Constantia"/>
              </a:rPr>
              <a:t>1</a:t>
            </a:r>
          </a:p>
          <a:p>
            <a:r>
              <a:rPr lang="en-US" sz="1800" dirty="0" smtClean="0">
                <a:latin typeface="Constantia"/>
              </a:rPr>
              <a:t>There is a finite probability of error </a:t>
            </a:r>
          </a:p>
          <a:p>
            <a:r>
              <a:rPr lang="en-US" sz="1800" dirty="0" smtClean="0">
                <a:latin typeface="Constantia"/>
              </a:rPr>
              <a:t>If we decide in favor of </a:t>
            </a:r>
            <a:r>
              <a:rPr lang="el-GR" sz="1800" dirty="0">
                <a:latin typeface="Constantia"/>
              </a:rPr>
              <a:t>ω</a:t>
            </a:r>
            <a:r>
              <a:rPr lang="en-US" sz="1800" dirty="0" smtClean="0">
                <a:latin typeface="Constantia"/>
              </a:rPr>
              <a:t>1 =&gt; P(</a:t>
            </a:r>
            <a:r>
              <a:rPr lang="el-GR" sz="1800" dirty="0">
                <a:latin typeface="Constantia"/>
              </a:rPr>
              <a:t>ω</a:t>
            </a:r>
            <a:r>
              <a:rPr lang="en-US" sz="1800" dirty="0" smtClean="0">
                <a:latin typeface="Constantia"/>
              </a:rPr>
              <a:t>2/x)</a:t>
            </a:r>
          </a:p>
          <a:p>
            <a:r>
              <a:rPr lang="en-US" sz="1800" dirty="0">
                <a:latin typeface="Constantia"/>
              </a:rPr>
              <a:t>If we decide in favor of </a:t>
            </a:r>
            <a:r>
              <a:rPr lang="el-GR" sz="1800" dirty="0" smtClean="0">
                <a:latin typeface="Constantia"/>
              </a:rPr>
              <a:t>ω</a:t>
            </a:r>
            <a:r>
              <a:rPr lang="en-US" sz="1800" dirty="0" smtClean="0">
                <a:latin typeface="Constantia"/>
              </a:rPr>
              <a:t>2 </a:t>
            </a:r>
            <a:r>
              <a:rPr lang="en-US" sz="1800" dirty="0">
                <a:latin typeface="Constantia"/>
              </a:rPr>
              <a:t>=&gt; P(</a:t>
            </a:r>
            <a:r>
              <a:rPr lang="el-GR" sz="1800" dirty="0" smtClean="0">
                <a:latin typeface="Constantia"/>
              </a:rPr>
              <a:t>ω</a:t>
            </a:r>
            <a:r>
              <a:rPr lang="en-US" sz="1800" dirty="0" smtClean="0">
                <a:latin typeface="Constantia"/>
              </a:rPr>
              <a:t>1/x)</a:t>
            </a:r>
          </a:p>
          <a:p>
            <a:r>
              <a:rPr lang="en-US" sz="1800" dirty="0" smtClean="0">
                <a:latin typeface="Constantia"/>
              </a:rPr>
              <a:t>Given, the situation like this, the  total error</a:t>
            </a:r>
          </a:p>
          <a:p>
            <a:r>
              <a:rPr lang="en-US" sz="1800" dirty="0" smtClean="0">
                <a:latin typeface="Constantia"/>
              </a:rPr>
              <a:t> </a:t>
            </a:r>
            <a:endParaRPr lang="en-US" sz="1800" dirty="0">
              <a:latin typeface="Constantia"/>
            </a:endParaRPr>
          </a:p>
          <a:p>
            <a:endParaRPr lang="en-US" sz="1800" dirty="0"/>
          </a:p>
        </p:txBody>
      </p:sp>
      <p:grpSp>
        <p:nvGrpSpPr>
          <p:cNvPr id="10" name="Group 9"/>
          <p:cNvGrpSpPr/>
          <p:nvPr/>
        </p:nvGrpSpPr>
        <p:grpSpPr>
          <a:xfrm>
            <a:off x="4809576" y="3557778"/>
            <a:ext cx="4282397" cy="3268525"/>
            <a:chOff x="1600200" y="2209800"/>
            <a:chExt cx="5086350" cy="356512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600" y="2209800"/>
              <a:ext cx="4552950" cy="3414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" name="Straight Arrow Connector 4"/>
            <p:cNvCxnSpPr/>
            <p:nvPr/>
          </p:nvCxnSpPr>
          <p:spPr>
            <a:xfrm>
              <a:off x="3810000" y="5624513"/>
              <a:ext cx="1447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5410200" y="5393926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2133600" y="3429000"/>
              <a:ext cx="0" cy="990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600200" y="3124200"/>
              <a:ext cx="914400" cy="321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P(x/</a:t>
              </a:r>
              <a:r>
                <a:rPr lang="el-GR" sz="1400" dirty="0" smtClean="0">
                  <a:latin typeface="Constantia"/>
                </a:rPr>
                <a:t>ω</a:t>
              </a:r>
              <a:r>
                <a:rPr lang="en-US" sz="1400" baseline="-25000" dirty="0" smtClean="0">
                  <a:latin typeface="Constantia"/>
                </a:rPr>
                <a:t>i</a:t>
              </a:r>
              <a:r>
                <a:rPr lang="en-US" sz="1400" dirty="0" smtClean="0">
                  <a:latin typeface="Constantia"/>
                </a:rPr>
                <a:t>)</a:t>
              </a:r>
              <a:endParaRPr lang="en-US" sz="1400" dirty="0"/>
            </a:p>
          </p:txBody>
        </p:sp>
      </p:grpSp>
      <p:sp>
        <p:nvSpPr>
          <p:cNvPr id="11" name="object 98"/>
          <p:cNvSpPr/>
          <p:nvPr/>
        </p:nvSpPr>
        <p:spPr>
          <a:xfrm>
            <a:off x="990600" y="3457957"/>
            <a:ext cx="4737087" cy="2758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2042D83-90BE-4296-BB3C-D040F192988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35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92574"/>
            <a:ext cx="742359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Error: Probability of error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1390395" y="2290359"/>
            <a:ext cx="6113602" cy="3040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40281" y="2573060"/>
            <a:ext cx="0" cy="102235"/>
          </a:xfrm>
          <a:custGeom>
            <a:avLst/>
            <a:gdLst/>
            <a:ahLst/>
            <a:cxnLst/>
            <a:rect l="l" t="t" r="r" b="b"/>
            <a:pathLst>
              <a:path h="102235">
                <a:moveTo>
                  <a:pt x="0" y="0"/>
                </a:moveTo>
                <a:lnTo>
                  <a:pt x="0" y="10210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52981" y="2573060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59331" y="2662215"/>
            <a:ext cx="20320" cy="25400"/>
          </a:xfrm>
          <a:custGeom>
            <a:avLst/>
            <a:gdLst/>
            <a:ahLst/>
            <a:cxnLst/>
            <a:rect l="l" t="t" r="r" b="b"/>
            <a:pathLst>
              <a:path w="20319" h="25400">
                <a:moveTo>
                  <a:pt x="0" y="0"/>
                </a:moveTo>
                <a:lnTo>
                  <a:pt x="0" y="25145"/>
                </a:lnTo>
                <a:lnTo>
                  <a:pt x="20320" y="25145"/>
                </a:lnTo>
                <a:lnTo>
                  <a:pt x="2032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46758" y="2395515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345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46758" y="2217969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346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92859" y="2187869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>
                <a:moveTo>
                  <a:pt x="0" y="0"/>
                </a:moveTo>
                <a:lnTo>
                  <a:pt x="102107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71167" y="2187869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6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48714" y="2187869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5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6259" y="2187869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>
                <a:moveTo>
                  <a:pt x="0" y="0"/>
                </a:moveTo>
                <a:lnTo>
                  <a:pt x="102107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04568" y="2187869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5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82114" y="2187869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5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59659" y="2187869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>
                <a:moveTo>
                  <a:pt x="0" y="0"/>
                </a:moveTo>
                <a:lnTo>
                  <a:pt x="102107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37968" y="2187869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5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15514" y="2187869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5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93059" y="2187869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>
                <a:moveTo>
                  <a:pt x="0" y="0"/>
                </a:moveTo>
                <a:lnTo>
                  <a:pt x="102107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71368" y="2187869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5" y="0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48913" y="2187869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6" y="0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26459" y="2187869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04768" y="2187869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6" y="0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82313" y="2187869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6" y="0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59859" y="2187869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38168" y="2187869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6" y="0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15713" y="2187869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6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93259" y="2187869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71568" y="2187869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6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849113" y="2187869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6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026659" y="2187869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204968" y="2187869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6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382513" y="2187869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6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560059" y="2187869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738368" y="2187869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6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15913" y="2187869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6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093459" y="2187869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271768" y="2187869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6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449313" y="2187869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6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626860" y="2187869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>
                <a:moveTo>
                  <a:pt x="0" y="0"/>
                </a:moveTo>
                <a:lnTo>
                  <a:pt x="102107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805168" y="2187869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6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982713" y="2187869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6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160260" y="2187869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>
                <a:moveTo>
                  <a:pt x="0" y="0"/>
                </a:moveTo>
                <a:lnTo>
                  <a:pt x="102107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338568" y="2187869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6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516113" y="2187869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6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621650" y="2259878"/>
            <a:ext cx="0" cy="102235"/>
          </a:xfrm>
          <a:custGeom>
            <a:avLst/>
            <a:gdLst/>
            <a:ahLst/>
            <a:cxnLst/>
            <a:rect l="l" t="t" r="r" b="b"/>
            <a:pathLst>
              <a:path h="102235">
                <a:moveTo>
                  <a:pt x="0" y="0"/>
                </a:moveTo>
                <a:lnTo>
                  <a:pt x="0" y="102107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621650" y="2438187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346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578851" y="2662215"/>
            <a:ext cx="30480" cy="25400"/>
          </a:xfrm>
          <a:custGeom>
            <a:avLst/>
            <a:gdLst/>
            <a:ahLst/>
            <a:cxnLst/>
            <a:rect l="l" t="t" r="r" b="b"/>
            <a:pathLst>
              <a:path w="30479" h="25400">
                <a:moveTo>
                  <a:pt x="0" y="0"/>
                </a:moveTo>
                <a:lnTo>
                  <a:pt x="0" y="25145"/>
                </a:lnTo>
                <a:lnTo>
                  <a:pt x="30479" y="25145"/>
                </a:lnTo>
                <a:lnTo>
                  <a:pt x="3047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615173" y="2615732"/>
            <a:ext cx="0" cy="71755"/>
          </a:xfrm>
          <a:custGeom>
            <a:avLst/>
            <a:gdLst/>
            <a:ahLst/>
            <a:cxnLst/>
            <a:rect l="l" t="t" r="r" b="b"/>
            <a:pathLst>
              <a:path h="71755">
                <a:moveTo>
                  <a:pt x="0" y="0"/>
                </a:moveTo>
                <a:lnTo>
                  <a:pt x="0" y="7162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620761" y="2615732"/>
            <a:ext cx="7620" cy="71755"/>
          </a:xfrm>
          <a:custGeom>
            <a:avLst/>
            <a:gdLst/>
            <a:ahLst/>
            <a:cxnLst/>
            <a:rect l="l" t="t" r="r" b="b"/>
            <a:pathLst>
              <a:path w="7620" h="71755">
                <a:moveTo>
                  <a:pt x="0" y="0"/>
                </a:moveTo>
                <a:lnTo>
                  <a:pt x="0" y="71628"/>
                </a:lnTo>
                <a:lnTo>
                  <a:pt x="7620" y="71628"/>
                </a:lnTo>
                <a:lnTo>
                  <a:pt x="762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628382" y="2615732"/>
            <a:ext cx="6350" cy="69215"/>
          </a:xfrm>
          <a:custGeom>
            <a:avLst/>
            <a:gdLst/>
            <a:ahLst/>
            <a:cxnLst/>
            <a:rect l="l" t="t" r="r" b="b"/>
            <a:pathLst>
              <a:path w="6350" h="69214">
                <a:moveTo>
                  <a:pt x="0" y="0"/>
                </a:moveTo>
                <a:lnTo>
                  <a:pt x="0" y="68960"/>
                </a:lnTo>
                <a:lnTo>
                  <a:pt x="6350" y="68960"/>
                </a:lnTo>
                <a:lnTo>
                  <a:pt x="635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401813" y="2674788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6" y="0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223506" y="2674788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>
                <a:moveTo>
                  <a:pt x="0" y="0"/>
                </a:moveTo>
                <a:lnTo>
                  <a:pt x="102107" y="0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045960" y="2674788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6" y="0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868413" y="2674788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6" y="0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690106" y="2674788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>
                <a:moveTo>
                  <a:pt x="0" y="0"/>
                </a:moveTo>
                <a:lnTo>
                  <a:pt x="102107" y="0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512560" y="2674788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6" y="0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335013" y="2674788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6" y="0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156706" y="2674788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979159" y="2674788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6" y="0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801613" y="2674788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6" y="0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623306" y="2674788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445759" y="2674788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6" y="0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268213" y="2674788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6" y="0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089906" y="2674788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912359" y="2674788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6" y="0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734813" y="2674788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6" y="0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556506" y="2674788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378959" y="2674788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6" y="0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201413" y="2674788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6" y="0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023106" y="2674788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845559" y="2674788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6" y="0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668013" y="2674788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6" y="0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489706" y="2674788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312159" y="2674788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6" y="0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134614" y="2674788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5" y="0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956306" y="2674788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>
                <a:moveTo>
                  <a:pt x="0" y="0"/>
                </a:moveTo>
                <a:lnTo>
                  <a:pt x="102107" y="0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778759" y="2674788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5" y="0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601214" y="2674788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5" y="0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422906" y="2674788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>
                <a:moveTo>
                  <a:pt x="0" y="0"/>
                </a:moveTo>
                <a:lnTo>
                  <a:pt x="102107" y="0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245359" y="2674788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5" y="0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067814" y="2674788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5" y="0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889506" y="2674788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>
                <a:moveTo>
                  <a:pt x="0" y="0"/>
                </a:moveTo>
                <a:lnTo>
                  <a:pt x="102107" y="0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711959" y="2674788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5" y="0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534414" y="2674788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5" y="0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356105" y="2674788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533400" y="1616242"/>
            <a:ext cx="8234045" cy="16630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5" dirty="0">
                <a:solidFill>
                  <a:srgbClr val="0000CC"/>
                </a:solidFill>
                <a:latin typeface="Constantia"/>
                <a:cs typeface="Constantia"/>
              </a:rPr>
              <a:t>Bayes </a:t>
            </a:r>
            <a:r>
              <a:rPr sz="2800" b="1" dirty="0">
                <a:solidFill>
                  <a:srgbClr val="0000CC"/>
                </a:solidFill>
                <a:latin typeface="Constantia"/>
                <a:cs typeface="Constantia"/>
              </a:rPr>
              <a:t>Decision </a:t>
            </a:r>
            <a:r>
              <a:rPr sz="2800" b="1" spc="-15" dirty="0">
                <a:solidFill>
                  <a:srgbClr val="0000CC"/>
                </a:solidFill>
                <a:latin typeface="Constantia"/>
                <a:cs typeface="Constantia"/>
              </a:rPr>
              <a:t>Rule </a:t>
            </a:r>
            <a:r>
              <a:rPr sz="2400" b="1" spc="-5" dirty="0">
                <a:latin typeface="Constantia"/>
                <a:cs typeface="Constantia"/>
              </a:rPr>
              <a:t>(In </a:t>
            </a:r>
            <a:r>
              <a:rPr sz="2400" b="1" dirty="0">
                <a:latin typeface="Constantia"/>
                <a:cs typeface="Constantia"/>
              </a:rPr>
              <a:t>case</a:t>
            </a:r>
            <a:r>
              <a:rPr sz="2400" b="1" spc="-430" dirty="0">
                <a:latin typeface="Constantia"/>
                <a:cs typeface="Constantia"/>
              </a:rPr>
              <a:t> </a:t>
            </a:r>
            <a:r>
              <a:rPr sz="2400" b="1" spc="-5" dirty="0">
                <a:latin typeface="Constantia"/>
                <a:cs typeface="Constantia"/>
              </a:rPr>
              <a:t>of </a:t>
            </a:r>
            <a:r>
              <a:rPr sz="2400" b="1" spc="-25" dirty="0">
                <a:latin typeface="Constantia"/>
                <a:cs typeface="Constantia"/>
              </a:rPr>
              <a:t>two </a:t>
            </a:r>
            <a:r>
              <a:rPr sz="2400" b="1" dirty="0">
                <a:latin typeface="Constantia"/>
                <a:cs typeface="Constantia"/>
              </a:rPr>
              <a:t>classes)</a:t>
            </a:r>
            <a:endParaRPr sz="24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</a:pP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50" dirty="0">
              <a:latin typeface="Times New Roman"/>
              <a:cs typeface="Times New Roman"/>
            </a:endParaRPr>
          </a:p>
          <a:p>
            <a:pPr marL="85090">
              <a:lnSpc>
                <a:spcPct val="100000"/>
              </a:lnSpc>
            </a:pPr>
            <a:r>
              <a:rPr sz="2400" spc="-10" dirty="0">
                <a:latin typeface="Constantia"/>
                <a:cs typeface="Constantia"/>
              </a:rPr>
              <a:t>Whenever</a:t>
            </a:r>
            <a:r>
              <a:rPr sz="2400" spc="-150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we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observe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particular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x</a:t>
            </a:r>
            <a:r>
              <a:rPr sz="2400" spc="-5" dirty="0">
                <a:latin typeface="Constantia"/>
                <a:cs typeface="Constantia"/>
              </a:rPr>
              <a:t>,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probability</a:t>
            </a:r>
            <a:r>
              <a:rPr sz="2400" spc="-14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of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onstantia"/>
                <a:cs typeface="Constantia"/>
              </a:rPr>
              <a:t>error</a:t>
            </a:r>
            <a:r>
              <a:rPr sz="2400" spc="-6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is:</a:t>
            </a:r>
            <a:endParaRPr sz="2400" dirty="0">
              <a:latin typeface="Constantia"/>
              <a:cs typeface="Constantia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1701292" y="3698534"/>
            <a:ext cx="1585798" cy="2529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717544" y="3450122"/>
            <a:ext cx="979970" cy="2522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158486" y="3456219"/>
            <a:ext cx="1620913" cy="2148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717544" y="3961425"/>
            <a:ext cx="980617" cy="2529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158486" y="3967520"/>
            <a:ext cx="1621916" cy="2148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429507" y="3472982"/>
            <a:ext cx="178307" cy="6705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1075944" y="5582920"/>
            <a:ext cx="24098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000" spc="-25" dirty="0">
                <a:latin typeface="Constantia"/>
                <a:cs typeface="Constantia"/>
              </a:rPr>
              <a:t>For </a:t>
            </a:r>
            <a:r>
              <a:rPr sz="2000" spc="-5" dirty="0">
                <a:latin typeface="Constantia"/>
                <a:cs typeface="Constantia"/>
              </a:rPr>
              <a:t>every </a:t>
            </a:r>
            <a:r>
              <a:rPr sz="2000" i="1" spc="-5" dirty="0">
                <a:latin typeface="Constantia"/>
                <a:cs typeface="Constantia"/>
              </a:rPr>
              <a:t>x</a:t>
            </a:r>
            <a:r>
              <a:rPr sz="2000" spc="-5" dirty="0">
                <a:latin typeface="Constantia"/>
                <a:cs typeface="Constantia"/>
              </a:rPr>
              <a:t>, </a:t>
            </a:r>
            <a:r>
              <a:rPr sz="2000" spc="-30" dirty="0">
                <a:latin typeface="Constantia"/>
                <a:cs typeface="Constantia"/>
              </a:rPr>
              <a:t>we</a:t>
            </a:r>
            <a:r>
              <a:rPr sz="2000" spc="-375" dirty="0">
                <a:latin typeface="Constantia"/>
                <a:cs typeface="Constantia"/>
              </a:rPr>
              <a:t> </a:t>
            </a:r>
            <a:r>
              <a:rPr lang="en-US" sz="2000" spc="-375" dirty="0" smtClean="0">
                <a:latin typeface="Constantia"/>
                <a:cs typeface="Constantia"/>
              </a:rPr>
              <a:t> </a:t>
            </a:r>
            <a:r>
              <a:rPr sz="2000" spc="-10" dirty="0" smtClean="0">
                <a:latin typeface="Constantia"/>
                <a:cs typeface="Constantia"/>
              </a:rPr>
              <a:t>ensure  </a:t>
            </a:r>
            <a:r>
              <a:rPr sz="2000" spc="-5" dirty="0">
                <a:latin typeface="Constantia"/>
                <a:cs typeface="Constantia"/>
              </a:rPr>
              <a:t>that </a:t>
            </a:r>
            <a:r>
              <a:rPr sz="2000" i="1" spc="-10" dirty="0">
                <a:latin typeface="Constantia"/>
                <a:cs typeface="Constantia"/>
              </a:rPr>
              <a:t>P</a:t>
            </a:r>
            <a:r>
              <a:rPr sz="2000" spc="-10" dirty="0">
                <a:latin typeface="Constantia"/>
                <a:cs typeface="Constantia"/>
              </a:rPr>
              <a:t>(</a:t>
            </a:r>
            <a:r>
              <a:rPr sz="2000" i="1" spc="-10" dirty="0">
                <a:latin typeface="Constantia"/>
                <a:cs typeface="Constantia"/>
              </a:rPr>
              <a:t>error </a:t>
            </a:r>
            <a:r>
              <a:rPr sz="2000" spc="-5" dirty="0">
                <a:latin typeface="Constantia"/>
                <a:cs typeface="Constantia"/>
              </a:rPr>
              <a:t>| </a:t>
            </a:r>
            <a:r>
              <a:rPr sz="2000" i="1" spc="-5" dirty="0">
                <a:latin typeface="Constantia"/>
                <a:cs typeface="Constantia"/>
              </a:rPr>
              <a:t>x</a:t>
            </a:r>
            <a:r>
              <a:rPr sz="2000" spc="-5" dirty="0">
                <a:latin typeface="Constantia"/>
                <a:cs typeface="Constantia"/>
              </a:rPr>
              <a:t>) is as  small as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possible</a:t>
            </a:r>
            <a:endParaRPr sz="2000" dirty="0">
              <a:latin typeface="Constantia"/>
              <a:cs typeface="Constantia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4820321" y="5582895"/>
            <a:ext cx="344995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000" spc="-5" dirty="0">
                <a:latin typeface="Constantia"/>
                <a:cs typeface="Constantia"/>
              </a:rPr>
              <a:t>The </a:t>
            </a:r>
            <a:r>
              <a:rPr sz="2000" spc="-30" dirty="0">
                <a:solidFill>
                  <a:srgbClr val="FF0000"/>
                </a:solidFill>
                <a:latin typeface="Constantia"/>
                <a:cs typeface="Constantia"/>
              </a:rPr>
              <a:t>average </a:t>
            </a:r>
            <a:r>
              <a:rPr sz="2000" spc="-5" dirty="0">
                <a:solidFill>
                  <a:srgbClr val="FF0000"/>
                </a:solidFill>
                <a:latin typeface="Constantia"/>
                <a:cs typeface="Constantia"/>
              </a:rPr>
              <a:t>probability of</a:t>
            </a:r>
            <a:r>
              <a:rPr sz="2000" spc="-30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onstantia"/>
                <a:cs typeface="Constantia"/>
              </a:rPr>
              <a:t>error  </a:t>
            </a:r>
            <a:r>
              <a:rPr sz="2000" spc="-25" dirty="0">
                <a:latin typeface="Constantia"/>
                <a:cs typeface="Constantia"/>
              </a:rPr>
              <a:t>over </a:t>
            </a:r>
            <a:r>
              <a:rPr sz="2000" spc="-5" dirty="0">
                <a:latin typeface="Constantia"/>
                <a:cs typeface="Constantia"/>
              </a:rPr>
              <a:t>all possible </a:t>
            </a:r>
            <a:r>
              <a:rPr sz="2000" i="1" spc="-5" dirty="0">
                <a:latin typeface="Constantia"/>
                <a:cs typeface="Constantia"/>
              </a:rPr>
              <a:t>x </a:t>
            </a:r>
            <a:r>
              <a:rPr sz="2000" spc="-5" dirty="0">
                <a:latin typeface="Constantia"/>
                <a:cs typeface="Constantia"/>
              </a:rPr>
              <a:t>must be as  small as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possible</a:t>
            </a:r>
            <a:endParaRPr sz="2000" dirty="0">
              <a:latin typeface="Constantia"/>
              <a:cs typeface="Constantia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3635247" y="5970819"/>
            <a:ext cx="954405" cy="415290"/>
          </a:xfrm>
          <a:custGeom>
            <a:avLst/>
            <a:gdLst/>
            <a:ahLst/>
            <a:cxnLst/>
            <a:rect l="l" t="t" r="r" b="b"/>
            <a:pathLst>
              <a:path w="954404" h="415289">
                <a:moveTo>
                  <a:pt x="746760" y="310895"/>
                </a:moveTo>
                <a:lnTo>
                  <a:pt x="746760" y="103631"/>
                </a:lnTo>
                <a:lnTo>
                  <a:pt x="0" y="103631"/>
                </a:lnTo>
                <a:lnTo>
                  <a:pt x="0" y="310895"/>
                </a:lnTo>
                <a:lnTo>
                  <a:pt x="746760" y="310895"/>
                </a:lnTo>
                <a:close/>
              </a:path>
              <a:path w="954404" h="415289">
                <a:moveTo>
                  <a:pt x="954024" y="207263"/>
                </a:moveTo>
                <a:lnTo>
                  <a:pt x="746760" y="0"/>
                </a:lnTo>
                <a:lnTo>
                  <a:pt x="746760" y="415289"/>
                </a:lnTo>
                <a:lnTo>
                  <a:pt x="954024" y="20726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622294" y="5940339"/>
            <a:ext cx="985519" cy="476250"/>
          </a:xfrm>
          <a:custGeom>
            <a:avLst/>
            <a:gdLst/>
            <a:ahLst/>
            <a:cxnLst/>
            <a:rect l="l" t="t" r="r" b="b"/>
            <a:pathLst>
              <a:path w="985520" h="476250">
                <a:moveTo>
                  <a:pt x="759714" y="121158"/>
                </a:moveTo>
                <a:lnTo>
                  <a:pt x="0" y="121158"/>
                </a:lnTo>
                <a:lnTo>
                  <a:pt x="0" y="354330"/>
                </a:lnTo>
                <a:lnTo>
                  <a:pt x="12954" y="354330"/>
                </a:lnTo>
                <a:lnTo>
                  <a:pt x="12954" y="147066"/>
                </a:lnTo>
                <a:lnTo>
                  <a:pt x="25907" y="134112"/>
                </a:lnTo>
                <a:lnTo>
                  <a:pt x="25907" y="147066"/>
                </a:lnTo>
                <a:lnTo>
                  <a:pt x="746760" y="147066"/>
                </a:lnTo>
                <a:lnTo>
                  <a:pt x="746760" y="134112"/>
                </a:lnTo>
                <a:lnTo>
                  <a:pt x="759714" y="121158"/>
                </a:lnTo>
                <a:close/>
              </a:path>
              <a:path w="985520" h="476250">
                <a:moveTo>
                  <a:pt x="25907" y="147066"/>
                </a:moveTo>
                <a:lnTo>
                  <a:pt x="25907" y="134112"/>
                </a:lnTo>
                <a:lnTo>
                  <a:pt x="12954" y="147066"/>
                </a:lnTo>
                <a:lnTo>
                  <a:pt x="25907" y="147066"/>
                </a:lnTo>
                <a:close/>
              </a:path>
              <a:path w="985520" h="476250">
                <a:moveTo>
                  <a:pt x="25908" y="329184"/>
                </a:moveTo>
                <a:lnTo>
                  <a:pt x="25907" y="147066"/>
                </a:lnTo>
                <a:lnTo>
                  <a:pt x="12954" y="147066"/>
                </a:lnTo>
                <a:lnTo>
                  <a:pt x="12954" y="329184"/>
                </a:lnTo>
                <a:lnTo>
                  <a:pt x="25908" y="329184"/>
                </a:lnTo>
                <a:close/>
              </a:path>
              <a:path w="985520" h="476250">
                <a:moveTo>
                  <a:pt x="771906" y="415211"/>
                </a:moveTo>
                <a:lnTo>
                  <a:pt x="771906" y="329184"/>
                </a:lnTo>
                <a:lnTo>
                  <a:pt x="12954" y="329184"/>
                </a:lnTo>
                <a:lnTo>
                  <a:pt x="25908" y="341376"/>
                </a:lnTo>
                <a:lnTo>
                  <a:pt x="25908" y="354330"/>
                </a:lnTo>
                <a:lnTo>
                  <a:pt x="746760" y="354330"/>
                </a:lnTo>
                <a:lnTo>
                  <a:pt x="746760" y="341376"/>
                </a:lnTo>
                <a:lnTo>
                  <a:pt x="759714" y="354330"/>
                </a:lnTo>
                <a:lnTo>
                  <a:pt x="759714" y="427448"/>
                </a:lnTo>
                <a:lnTo>
                  <a:pt x="771906" y="415211"/>
                </a:lnTo>
                <a:close/>
              </a:path>
              <a:path w="985520" h="476250">
                <a:moveTo>
                  <a:pt x="25908" y="354330"/>
                </a:moveTo>
                <a:lnTo>
                  <a:pt x="25908" y="341376"/>
                </a:lnTo>
                <a:lnTo>
                  <a:pt x="12954" y="329184"/>
                </a:lnTo>
                <a:lnTo>
                  <a:pt x="12954" y="354330"/>
                </a:lnTo>
                <a:lnTo>
                  <a:pt x="25908" y="354330"/>
                </a:lnTo>
                <a:close/>
              </a:path>
              <a:path w="985520" h="476250">
                <a:moveTo>
                  <a:pt x="985266" y="237744"/>
                </a:moveTo>
                <a:lnTo>
                  <a:pt x="746760" y="0"/>
                </a:lnTo>
                <a:lnTo>
                  <a:pt x="746760" y="121158"/>
                </a:lnTo>
                <a:lnTo>
                  <a:pt x="750570" y="121158"/>
                </a:lnTo>
                <a:lnTo>
                  <a:pt x="750570" y="39624"/>
                </a:lnTo>
                <a:lnTo>
                  <a:pt x="771906" y="30480"/>
                </a:lnTo>
                <a:lnTo>
                  <a:pt x="771906" y="60960"/>
                </a:lnTo>
                <a:lnTo>
                  <a:pt x="948706" y="237760"/>
                </a:lnTo>
                <a:lnTo>
                  <a:pt x="957834" y="228600"/>
                </a:lnTo>
                <a:lnTo>
                  <a:pt x="957834" y="265176"/>
                </a:lnTo>
                <a:lnTo>
                  <a:pt x="985266" y="237744"/>
                </a:lnTo>
                <a:close/>
              </a:path>
              <a:path w="985520" h="476250">
                <a:moveTo>
                  <a:pt x="759714" y="147066"/>
                </a:moveTo>
                <a:lnTo>
                  <a:pt x="759714" y="121158"/>
                </a:lnTo>
                <a:lnTo>
                  <a:pt x="746760" y="134112"/>
                </a:lnTo>
                <a:lnTo>
                  <a:pt x="746760" y="147066"/>
                </a:lnTo>
                <a:lnTo>
                  <a:pt x="759714" y="147066"/>
                </a:lnTo>
                <a:close/>
              </a:path>
              <a:path w="985520" h="476250">
                <a:moveTo>
                  <a:pt x="759714" y="354330"/>
                </a:moveTo>
                <a:lnTo>
                  <a:pt x="746760" y="341376"/>
                </a:lnTo>
                <a:lnTo>
                  <a:pt x="746760" y="354330"/>
                </a:lnTo>
                <a:lnTo>
                  <a:pt x="759714" y="354330"/>
                </a:lnTo>
                <a:close/>
              </a:path>
              <a:path w="985520" h="476250">
                <a:moveTo>
                  <a:pt x="759714" y="427448"/>
                </a:moveTo>
                <a:lnTo>
                  <a:pt x="759714" y="354330"/>
                </a:lnTo>
                <a:lnTo>
                  <a:pt x="746760" y="354330"/>
                </a:lnTo>
                <a:lnTo>
                  <a:pt x="746760" y="476250"/>
                </a:lnTo>
                <a:lnTo>
                  <a:pt x="750570" y="472440"/>
                </a:lnTo>
                <a:lnTo>
                  <a:pt x="750570" y="436626"/>
                </a:lnTo>
                <a:lnTo>
                  <a:pt x="759714" y="427448"/>
                </a:lnTo>
                <a:close/>
              </a:path>
              <a:path w="985520" h="476250">
                <a:moveTo>
                  <a:pt x="771906" y="60960"/>
                </a:moveTo>
                <a:lnTo>
                  <a:pt x="771906" y="30480"/>
                </a:lnTo>
                <a:lnTo>
                  <a:pt x="750570" y="39624"/>
                </a:lnTo>
                <a:lnTo>
                  <a:pt x="771906" y="60960"/>
                </a:lnTo>
                <a:close/>
              </a:path>
              <a:path w="985520" h="476250">
                <a:moveTo>
                  <a:pt x="771906" y="147066"/>
                </a:moveTo>
                <a:lnTo>
                  <a:pt x="771906" y="60960"/>
                </a:lnTo>
                <a:lnTo>
                  <a:pt x="750570" y="39624"/>
                </a:lnTo>
                <a:lnTo>
                  <a:pt x="750570" y="121158"/>
                </a:lnTo>
                <a:lnTo>
                  <a:pt x="759714" y="121158"/>
                </a:lnTo>
                <a:lnTo>
                  <a:pt x="759714" y="147066"/>
                </a:lnTo>
                <a:lnTo>
                  <a:pt x="771906" y="147066"/>
                </a:lnTo>
                <a:close/>
              </a:path>
              <a:path w="985520" h="476250">
                <a:moveTo>
                  <a:pt x="957834" y="265176"/>
                </a:moveTo>
                <a:lnTo>
                  <a:pt x="957834" y="246888"/>
                </a:lnTo>
                <a:lnTo>
                  <a:pt x="948706" y="237760"/>
                </a:lnTo>
                <a:lnTo>
                  <a:pt x="750570" y="436626"/>
                </a:lnTo>
                <a:lnTo>
                  <a:pt x="771906" y="445770"/>
                </a:lnTo>
                <a:lnTo>
                  <a:pt x="771906" y="451104"/>
                </a:lnTo>
                <a:lnTo>
                  <a:pt x="957834" y="265176"/>
                </a:lnTo>
                <a:close/>
              </a:path>
              <a:path w="985520" h="476250">
                <a:moveTo>
                  <a:pt x="771906" y="451104"/>
                </a:moveTo>
                <a:lnTo>
                  <a:pt x="771906" y="445770"/>
                </a:lnTo>
                <a:lnTo>
                  <a:pt x="750570" y="436626"/>
                </a:lnTo>
                <a:lnTo>
                  <a:pt x="750570" y="472440"/>
                </a:lnTo>
                <a:lnTo>
                  <a:pt x="771906" y="451104"/>
                </a:lnTo>
                <a:close/>
              </a:path>
              <a:path w="985520" h="476250">
                <a:moveTo>
                  <a:pt x="957834" y="246888"/>
                </a:moveTo>
                <a:lnTo>
                  <a:pt x="957834" y="228600"/>
                </a:lnTo>
                <a:lnTo>
                  <a:pt x="948706" y="237760"/>
                </a:lnTo>
                <a:lnTo>
                  <a:pt x="957834" y="246888"/>
                </a:lnTo>
                <a:close/>
              </a:path>
            </a:pathLst>
          </a:custGeom>
          <a:solidFill>
            <a:srgbClr val="95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1325880" y="4440977"/>
            <a:ext cx="49999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006800"/>
                </a:solidFill>
                <a:latin typeface="Constantia"/>
                <a:cs typeface="Constantia"/>
              </a:rPr>
              <a:t>Under </a:t>
            </a:r>
            <a:r>
              <a:rPr sz="2400" b="1" spc="-25" dirty="0">
                <a:solidFill>
                  <a:srgbClr val="006800"/>
                </a:solidFill>
                <a:latin typeface="Constantia"/>
                <a:cs typeface="Constantia"/>
              </a:rPr>
              <a:t>Bayes </a:t>
            </a:r>
            <a:r>
              <a:rPr sz="2400" b="1" dirty="0">
                <a:solidFill>
                  <a:srgbClr val="006800"/>
                </a:solidFill>
                <a:latin typeface="Constantia"/>
                <a:cs typeface="Constantia"/>
              </a:rPr>
              <a:t>decision rule, </a:t>
            </a:r>
            <a:r>
              <a:rPr sz="2400" b="1" spc="-35" dirty="0">
                <a:solidFill>
                  <a:srgbClr val="006800"/>
                </a:solidFill>
                <a:latin typeface="Constantia"/>
                <a:cs typeface="Constantia"/>
              </a:rPr>
              <a:t>we</a:t>
            </a:r>
            <a:r>
              <a:rPr sz="2400" b="1" spc="-409" dirty="0">
                <a:solidFill>
                  <a:srgbClr val="006800"/>
                </a:solidFill>
                <a:latin typeface="Constantia"/>
                <a:cs typeface="Constantia"/>
              </a:rPr>
              <a:t> </a:t>
            </a:r>
            <a:r>
              <a:rPr lang="en-US" sz="2400" b="1" spc="-409" dirty="0" smtClean="0">
                <a:solidFill>
                  <a:srgbClr val="006800"/>
                </a:solidFill>
                <a:latin typeface="Constantia"/>
                <a:cs typeface="Constantia"/>
              </a:rPr>
              <a:t> </a:t>
            </a:r>
            <a:r>
              <a:rPr sz="2400" b="1" spc="-50" dirty="0" smtClean="0">
                <a:solidFill>
                  <a:srgbClr val="006800"/>
                </a:solidFill>
                <a:latin typeface="Constantia"/>
                <a:cs typeface="Constantia"/>
              </a:rPr>
              <a:t>have</a:t>
            </a:r>
            <a:endParaRPr sz="2400" dirty="0">
              <a:latin typeface="Constantia"/>
              <a:cs typeface="Constantia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3131565" y="5054895"/>
            <a:ext cx="4737087" cy="2758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234186" y="4401860"/>
            <a:ext cx="6794500" cy="1046480"/>
          </a:xfrm>
          <a:custGeom>
            <a:avLst/>
            <a:gdLst/>
            <a:ahLst/>
            <a:cxnLst/>
            <a:rect l="l" t="t" r="r" b="b"/>
            <a:pathLst>
              <a:path w="6794500" h="1046479">
                <a:moveTo>
                  <a:pt x="25146" y="1020318"/>
                </a:moveTo>
                <a:lnTo>
                  <a:pt x="25146" y="931926"/>
                </a:lnTo>
                <a:lnTo>
                  <a:pt x="0" y="931926"/>
                </a:lnTo>
                <a:lnTo>
                  <a:pt x="0" y="1033272"/>
                </a:lnTo>
                <a:lnTo>
                  <a:pt x="21336" y="1033272"/>
                </a:lnTo>
                <a:lnTo>
                  <a:pt x="21336" y="1020318"/>
                </a:lnTo>
                <a:lnTo>
                  <a:pt x="25146" y="1020318"/>
                </a:lnTo>
                <a:close/>
              </a:path>
              <a:path w="6794500" h="1046479">
                <a:moveTo>
                  <a:pt x="123444" y="1046226"/>
                </a:moveTo>
                <a:lnTo>
                  <a:pt x="123444" y="1020318"/>
                </a:lnTo>
                <a:lnTo>
                  <a:pt x="21336" y="1020318"/>
                </a:lnTo>
                <a:lnTo>
                  <a:pt x="21336" y="1033272"/>
                </a:lnTo>
                <a:lnTo>
                  <a:pt x="25146" y="1033272"/>
                </a:lnTo>
                <a:lnTo>
                  <a:pt x="25146" y="1046226"/>
                </a:lnTo>
                <a:lnTo>
                  <a:pt x="123444" y="1046226"/>
                </a:lnTo>
                <a:close/>
              </a:path>
              <a:path w="6794500" h="1046479">
                <a:moveTo>
                  <a:pt x="25146" y="1046226"/>
                </a:moveTo>
                <a:lnTo>
                  <a:pt x="25146" y="1033272"/>
                </a:lnTo>
                <a:lnTo>
                  <a:pt x="21336" y="1033272"/>
                </a:lnTo>
                <a:lnTo>
                  <a:pt x="21336" y="1046226"/>
                </a:lnTo>
                <a:lnTo>
                  <a:pt x="25146" y="1046226"/>
                </a:lnTo>
                <a:close/>
              </a:path>
              <a:path w="6794500" h="1046479">
                <a:moveTo>
                  <a:pt x="25146" y="855726"/>
                </a:moveTo>
                <a:lnTo>
                  <a:pt x="25146" y="753618"/>
                </a:lnTo>
                <a:lnTo>
                  <a:pt x="0" y="753618"/>
                </a:lnTo>
                <a:lnTo>
                  <a:pt x="0" y="855726"/>
                </a:lnTo>
                <a:lnTo>
                  <a:pt x="25146" y="855726"/>
                </a:lnTo>
                <a:close/>
              </a:path>
              <a:path w="6794500" h="1046479">
                <a:moveTo>
                  <a:pt x="25146" y="677418"/>
                </a:moveTo>
                <a:lnTo>
                  <a:pt x="25146" y="576072"/>
                </a:lnTo>
                <a:lnTo>
                  <a:pt x="0" y="576072"/>
                </a:lnTo>
                <a:lnTo>
                  <a:pt x="0" y="677418"/>
                </a:lnTo>
                <a:lnTo>
                  <a:pt x="25146" y="677418"/>
                </a:lnTo>
                <a:close/>
              </a:path>
              <a:path w="6794500" h="1046479">
                <a:moveTo>
                  <a:pt x="25146" y="499872"/>
                </a:moveTo>
                <a:lnTo>
                  <a:pt x="25146" y="398526"/>
                </a:lnTo>
                <a:lnTo>
                  <a:pt x="0" y="398526"/>
                </a:lnTo>
                <a:lnTo>
                  <a:pt x="0" y="499872"/>
                </a:lnTo>
                <a:lnTo>
                  <a:pt x="25146" y="499872"/>
                </a:lnTo>
                <a:close/>
              </a:path>
              <a:path w="6794500" h="1046479">
                <a:moveTo>
                  <a:pt x="25146" y="322326"/>
                </a:moveTo>
                <a:lnTo>
                  <a:pt x="25146" y="220218"/>
                </a:lnTo>
                <a:lnTo>
                  <a:pt x="0" y="220218"/>
                </a:lnTo>
                <a:lnTo>
                  <a:pt x="0" y="322326"/>
                </a:lnTo>
                <a:lnTo>
                  <a:pt x="25146" y="322326"/>
                </a:lnTo>
                <a:close/>
              </a:path>
              <a:path w="6794500" h="1046479">
                <a:moveTo>
                  <a:pt x="25146" y="144018"/>
                </a:moveTo>
                <a:lnTo>
                  <a:pt x="25146" y="42672"/>
                </a:lnTo>
                <a:lnTo>
                  <a:pt x="0" y="42672"/>
                </a:lnTo>
                <a:lnTo>
                  <a:pt x="0" y="144018"/>
                </a:lnTo>
                <a:lnTo>
                  <a:pt x="25146" y="144018"/>
                </a:lnTo>
                <a:close/>
              </a:path>
              <a:path w="6794500" h="1046479">
                <a:moveTo>
                  <a:pt x="160020" y="25146"/>
                </a:moveTo>
                <a:lnTo>
                  <a:pt x="160020" y="0"/>
                </a:lnTo>
                <a:lnTo>
                  <a:pt x="58674" y="0"/>
                </a:lnTo>
                <a:lnTo>
                  <a:pt x="58674" y="25146"/>
                </a:lnTo>
                <a:lnTo>
                  <a:pt x="160020" y="25146"/>
                </a:lnTo>
                <a:close/>
              </a:path>
              <a:path w="6794500" h="1046479">
                <a:moveTo>
                  <a:pt x="338327" y="25146"/>
                </a:moveTo>
                <a:lnTo>
                  <a:pt x="338327" y="0"/>
                </a:lnTo>
                <a:lnTo>
                  <a:pt x="236219" y="0"/>
                </a:lnTo>
                <a:lnTo>
                  <a:pt x="236219" y="25146"/>
                </a:lnTo>
                <a:lnTo>
                  <a:pt x="338327" y="25146"/>
                </a:lnTo>
                <a:close/>
              </a:path>
              <a:path w="6794500" h="1046479">
                <a:moveTo>
                  <a:pt x="515874" y="25146"/>
                </a:moveTo>
                <a:lnTo>
                  <a:pt x="515874" y="0"/>
                </a:lnTo>
                <a:lnTo>
                  <a:pt x="414528" y="0"/>
                </a:lnTo>
                <a:lnTo>
                  <a:pt x="414528" y="25146"/>
                </a:lnTo>
                <a:lnTo>
                  <a:pt x="515874" y="25146"/>
                </a:lnTo>
                <a:close/>
              </a:path>
              <a:path w="6794500" h="1046479">
                <a:moveTo>
                  <a:pt x="693420" y="25146"/>
                </a:moveTo>
                <a:lnTo>
                  <a:pt x="693420" y="0"/>
                </a:lnTo>
                <a:lnTo>
                  <a:pt x="592074" y="0"/>
                </a:lnTo>
                <a:lnTo>
                  <a:pt x="592074" y="25146"/>
                </a:lnTo>
                <a:lnTo>
                  <a:pt x="693420" y="25146"/>
                </a:lnTo>
                <a:close/>
              </a:path>
              <a:path w="6794500" h="1046479">
                <a:moveTo>
                  <a:pt x="871728" y="25146"/>
                </a:moveTo>
                <a:lnTo>
                  <a:pt x="871728" y="0"/>
                </a:lnTo>
                <a:lnTo>
                  <a:pt x="769620" y="0"/>
                </a:lnTo>
                <a:lnTo>
                  <a:pt x="769620" y="25146"/>
                </a:lnTo>
                <a:lnTo>
                  <a:pt x="871728" y="25146"/>
                </a:lnTo>
                <a:close/>
              </a:path>
              <a:path w="6794500" h="1046479">
                <a:moveTo>
                  <a:pt x="1049274" y="25146"/>
                </a:moveTo>
                <a:lnTo>
                  <a:pt x="1049274" y="0"/>
                </a:lnTo>
                <a:lnTo>
                  <a:pt x="947928" y="0"/>
                </a:lnTo>
                <a:lnTo>
                  <a:pt x="947928" y="25146"/>
                </a:lnTo>
                <a:lnTo>
                  <a:pt x="1049274" y="25146"/>
                </a:lnTo>
                <a:close/>
              </a:path>
              <a:path w="6794500" h="1046479">
                <a:moveTo>
                  <a:pt x="1226820" y="25146"/>
                </a:moveTo>
                <a:lnTo>
                  <a:pt x="1226820" y="0"/>
                </a:lnTo>
                <a:lnTo>
                  <a:pt x="1125474" y="0"/>
                </a:lnTo>
                <a:lnTo>
                  <a:pt x="1125474" y="25146"/>
                </a:lnTo>
                <a:lnTo>
                  <a:pt x="1226820" y="25146"/>
                </a:lnTo>
                <a:close/>
              </a:path>
              <a:path w="6794500" h="1046479">
                <a:moveTo>
                  <a:pt x="1405128" y="25146"/>
                </a:moveTo>
                <a:lnTo>
                  <a:pt x="1405128" y="0"/>
                </a:lnTo>
                <a:lnTo>
                  <a:pt x="1303020" y="0"/>
                </a:lnTo>
                <a:lnTo>
                  <a:pt x="1303020" y="25146"/>
                </a:lnTo>
                <a:lnTo>
                  <a:pt x="1405128" y="25146"/>
                </a:lnTo>
                <a:close/>
              </a:path>
              <a:path w="6794500" h="1046479">
                <a:moveTo>
                  <a:pt x="1582674" y="25146"/>
                </a:moveTo>
                <a:lnTo>
                  <a:pt x="1582674" y="0"/>
                </a:lnTo>
                <a:lnTo>
                  <a:pt x="1481328" y="0"/>
                </a:lnTo>
                <a:lnTo>
                  <a:pt x="1481328" y="25146"/>
                </a:lnTo>
                <a:lnTo>
                  <a:pt x="1582674" y="25146"/>
                </a:lnTo>
                <a:close/>
              </a:path>
              <a:path w="6794500" h="1046479">
                <a:moveTo>
                  <a:pt x="1760220" y="25146"/>
                </a:moveTo>
                <a:lnTo>
                  <a:pt x="1760220" y="0"/>
                </a:lnTo>
                <a:lnTo>
                  <a:pt x="1658874" y="0"/>
                </a:lnTo>
                <a:lnTo>
                  <a:pt x="1658874" y="25146"/>
                </a:lnTo>
                <a:lnTo>
                  <a:pt x="1760220" y="25146"/>
                </a:lnTo>
                <a:close/>
              </a:path>
              <a:path w="6794500" h="1046479">
                <a:moveTo>
                  <a:pt x="1938527" y="25146"/>
                </a:moveTo>
                <a:lnTo>
                  <a:pt x="1938527" y="0"/>
                </a:lnTo>
                <a:lnTo>
                  <a:pt x="1836420" y="0"/>
                </a:lnTo>
                <a:lnTo>
                  <a:pt x="1836420" y="25146"/>
                </a:lnTo>
                <a:lnTo>
                  <a:pt x="1938527" y="25146"/>
                </a:lnTo>
                <a:close/>
              </a:path>
              <a:path w="6794500" h="1046479">
                <a:moveTo>
                  <a:pt x="2116074" y="25146"/>
                </a:moveTo>
                <a:lnTo>
                  <a:pt x="2116074" y="0"/>
                </a:lnTo>
                <a:lnTo>
                  <a:pt x="2014727" y="0"/>
                </a:lnTo>
                <a:lnTo>
                  <a:pt x="2014727" y="25146"/>
                </a:lnTo>
                <a:lnTo>
                  <a:pt x="2116074" y="25146"/>
                </a:lnTo>
                <a:close/>
              </a:path>
              <a:path w="6794500" h="1046479">
                <a:moveTo>
                  <a:pt x="2293619" y="25146"/>
                </a:moveTo>
                <a:lnTo>
                  <a:pt x="2293619" y="0"/>
                </a:lnTo>
                <a:lnTo>
                  <a:pt x="2192273" y="0"/>
                </a:lnTo>
                <a:lnTo>
                  <a:pt x="2192273" y="25146"/>
                </a:lnTo>
                <a:lnTo>
                  <a:pt x="2293619" y="25146"/>
                </a:lnTo>
                <a:close/>
              </a:path>
              <a:path w="6794500" h="1046479">
                <a:moveTo>
                  <a:pt x="2471928" y="25146"/>
                </a:moveTo>
                <a:lnTo>
                  <a:pt x="2471928" y="0"/>
                </a:lnTo>
                <a:lnTo>
                  <a:pt x="2369819" y="0"/>
                </a:lnTo>
                <a:lnTo>
                  <a:pt x="2369819" y="25146"/>
                </a:lnTo>
                <a:lnTo>
                  <a:pt x="2471928" y="25146"/>
                </a:lnTo>
                <a:close/>
              </a:path>
              <a:path w="6794500" h="1046479">
                <a:moveTo>
                  <a:pt x="2649474" y="25146"/>
                </a:moveTo>
                <a:lnTo>
                  <a:pt x="2649474" y="0"/>
                </a:lnTo>
                <a:lnTo>
                  <a:pt x="2548128" y="0"/>
                </a:lnTo>
                <a:lnTo>
                  <a:pt x="2548128" y="25146"/>
                </a:lnTo>
                <a:lnTo>
                  <a:pt x="2649474" y="25146"/>
                </a:lnTo>
                <a:close/>
              </a:path>
              <a:path w="6794500" h="1046479">
                <a:moveTo>
                  <a:pt x="2827019" y="25146"/>
                </a:moveTo>
                <a:lnTo>
                  <a:pt x="2827019" y="0"/>
                </a:lnTo>
                <a:lnTo>
                  <a:pt x="2725673" y="0"/>
                </a:lnTo>
                <a:lnTo>
                  <a:pt x="2725673" y="25146"/>
                </a:lnTo>
                <a:lnTo>
                  <a:pt x="2827019" y="25146"/>
                </a:lnTo>
                <a:close/>
              </a:path>
              <a:path w="6794500" h="1046479">
                <a:moveTo>
                  <a:pt x="3005328" y="25146"/>
                </a:moveTo>
                <a:lnTo>
                  <a:pt x="3005328" y="0"/>
                </a:lnTo>
                <a:lnTo>
                  <a:pt x="2903219" y="0"/>
                </a:lnTo>
                <a:lnTo>
                  <a:pt x="2903219" y="25146"/>
                </a:lnTo>
                <a:lnTo>
                  <a:pt x="3005328" y="25146"/>
                </a:lnTo>
                <a:close/>
              </a:path>
              <a:path w="6794500" h="1046479">
                <a:moveTo>
                  <a:pt x="3182874" y="25146"/>
                </a:moveTo>
                <a:lnTo>
                  <a:pt x="3182874" y="0"/>
                </a:lnTo>
                <a:lnTo>
                  <a:pt x="3081528" y="0"/>
                </a:lnTo>
                <a:lnTo>
                  <a:pt x="3081528" y="25146"/>
                </a:lnTo>
                <a:lnTo>
                  <a:pt x="3182874" y="25146"/>
                </a:lnTo>
                <a:close/>
              </a:path>
              <a:path w="6794500" h="1046479">
                <a:moveTo>
                  <a:pt x="3360419" y="25146"/>
                </a:moveTo>
                <a:lnTo>
                  <a:pt x="3360419" y="0"/>
                </a:lnTo>
                <a:lnTo>
                  <a:pt x="3259073" y="0"/>
                </a:lnTo>
                <a:lnTo>
                  <a:pt x="3259073" y="25146"/>
                </a:lnTo>
                <a:lnTo>
                  <a:pt x="3360419" y="25146"/>
                </a:lnTo>
                <a:close/>
              </a:path>
              <a:path w="6794500" h="1046479">
                <a:moveTo>
                  <a:pt x="3538728" y="25146"/>
                </a:moveTo>
                <a:lnTo>
                  <a:pt x="3538728" y="0"/>
                </a:lnTo>
                <a:lnTo>
                  <a:pt x="3436619" y="0"/>
                </a:lnTo>
                <a:lnTo>
                  <a:pt x="3436619" y="25146"/>
                </a:lnTo>
                <a:lnTo>
                  <a:pt x="3538728" y="25146"/>
                </a:lnTo>
                <a:close/>
              </a:path>
              <a:path w="6794500" h="1046479">
                <a:moveTo>
                  <a:pt x="3716274" y="25146"/>
                </a:moveTo>
                <a:lnTo>
                  <a:pt x="3716274" y="0"/>
                </a:lnTo>
                <a:lnTo>
                  <a:pt x="3614928" y="0"/>
                </a:lnTo>
                <a:lnTo>
                  <a:pt x="3614928" y="25146"/>
                </a:lnTo>
                <a:lnTo>
                  <a:pt x="3716274" y="25146"/>
                </a:lnTo>
                <a:close/>
              </a:path>
              <a:path w="6794500" h="1046479">
                <a:moveTo>
                  <a:pt x="3893819" y="25146"/>
                </a:moveTo>
                <a:lnTo>
                  <a:pt x="3893819" y="0"/>
                </a:lnTo>
                <a:lnTo>
                  <a:pt x="3792473" y="0"/>
                </a:lnTo>
                <a:lnTo>
                  <a:pt x="3792473" y="25146"/>
                </a:lnTo>
                <a:lnTo>
                  <a:pt x="3893819" y="25146"/>
                </a:lnTo>
                <a:close/>
              </a:path>
              <a:path w="6794500" h="1046479">
                <a:moveTo>
                  <a:pt x="4072128" y="25146"/>
                </a:moveTo>
                <a:lnTo>
                  <a:pt x="4072128" y="0"/>
                </a:lnTo>
                <a:lnTo>
                  <a:pt x="3970019" y="0"/>
                </a:lnTo>
                <a:lnTo>
                  <a:pt x="3970019" y="25146"/>
                </a:lnTo>
                <a:lnTo>
                  <a:pt x="4072128" y="25146"/>
                </a:lnTo>
                <a:close/>
              </a:path>
              <a:path w="6794500" h="1046479">
                <a:moveTo>
                  <a:pt x="4249674" y="25146"/>
                </a:moveTo>
                <a:lnTo>
                  <a:pt x="4249674" y="0"/>
                </a:lnTo>
                <a:lnTo>
                  <a:pt x="4148328" y="0"/>
                </a:lnTo>
                <a:lnTo>
                  <a:pt x="4148328" y="25146"/>
                </a:lnTo>
                <a:lnTo>
                  <a:pt x="4249674" y="25146"/>
                </a:lnTo>
                <a:close/>
              </a:path>
              <a:path w="6794500" h="1046479">
                <a:moveTo>
                  <a:pt x="4427220" y="25146"/>
                </a:moveTo>
                <a:lnTo>
                  <a:pt x="4427220" y="0"/>
                </a:lnTo>
                <a:lnTo>
                  <a:pt x="4325873" y="0"/>
                </a:lnTo>
                <a:lnTo>
                  <a:pt x="4325873" y="25146"/>
                </a:lnTo>
                <a:lnTo>
                  <a:pt x="4427220" y="25146"/>
                </a:lnTo>
                <a:close/>
              </a:path>
              <a:path w="6794500" h="1046479">
                <a:moveTo>
                  <a:pt x="4605528" y="25146"/>
                </a:moveTo>
                <a:lnTo>
                  <a:pt x="4605528" y="0"/>
                </a:lnTo>
                <a:lnTo>
                  <a:pt x="4503420" y="0"/>
                </a:lnTo>
                <a:lnTo>
                  <a:pt x="4503420" y="25146"/>
                </a:lnTo>
                <a:lnTo>
                  <a:pt x="4605528" y="25146"/>
                </a:lnTo>
                <a:close/>
              </a:path>
              <a:path w="6794500" h="1046479">
                <a:moveTo>
                  <a:pt x="4783074" y="25146"/>
                </a:moveTo>
                <a:lnTo>
                  <a:pt x="4783074" y="0"/>
                </a:lnTo>
                <a:lnTo>
                  <a:pt x="4681728" y="0"/>
                </a:lnTo>
                <a:lnTo>
                  <a:pt x="4681728" y="25146"/>
                </a:lnTo>
                <a:lnTo>
                  <a:pt x="4783074" y="25146"/>
                </a:lnTo>
                <a:close/>
              </a:path>
              <a:path w="6794500" h="1046479">
                <a:moveTo>
                  <a:pt x="4960620" y="25146"/>
                </a:moveTo>
                <a:lnTo>
                  <a:pt x="4960620" y="0"/>
                </a:lnTo>
                <a:lnTo>
                  <a:pt x="4859273" y="0"/>
                </a:lnTo>
                <a:lnTo>
                  <a:pt x="4859273" y="25146"/>
                </a:lnTo>
                <a:lnTo>
                  <a:pt x="4960620" y="25146"/>
                </a:lnTo>
                <a:close/>
              </a:path>
              <a:path w="6794500" h="1046479">
                <a:moveTo>
                  <a:pt x="5138928" y="25146"/>
                </a:moveTo>
                <a:lnTo>
                  <a:pt x="5138928" y="0"/>
                </a:lnTo>
                <a:lnTo>
                  <a:pt x="5036820" y="0"/>
                </a:lnTo>
                <a:lnTo>
                  <a:pt x="5036820" y="25146"/>
                </a:lnTo>
                <a:lnTo>
                  <a:pt x="5138928" y="25146"/>
                </a:lnTo>
                <a:close/>
              </a:path>
              <a:path w="6794500" h="1046479">
                <a:moveTo>
                  <a:pt x="5316474" y="25146"/>
                </a:moveTo>
                <a:lnTo>
                  <a:pt x="5316474" y="0"/>
                </a:lnTo>
                <a:lnTo>
                  <a:pt x="5215128" y="0"/>
                </a:lnTo>
                <a:lnTo>
                  <a:pt x="5215128" y="25146"/>
                </a:lnTo>
                <a:lnTo>
                  <a:pt x="5316474" y="25146"/>
                </a:lnTo>
                <a:close/>
              </a:path>
              <a:path w="6794500" h="1046479">
                <a:moveTo>
                  <a:pt x="5494020" y="25146"/>
                </a:moveTo>
                <a:lnTo>
                  <a:pt x="5494020" y="0"/>
                </a:lnTo>
                <a:lnTo>
                  <a:pt x="5392674" y="0"/>
                </a:lnTo>
                <a:lnTo>
                  <a:pt x="5392674" y="25146"/>
                </a:lnTo>
                <a:lnTo>
                  <a:pt x="5494020" y="25146"/>
                </a:lnTo>
                <a:close/>
              </a:path>
              <a:path w="6794500" h="1046479">
                <a:moveTo>
                  <a:pt x="5672328" y="25146"/>
                </a:moveTo>
                <a:lnTo>
                  <a:pt x="5672328" y="0"/>
                </a:lnTo>
                <a:lnTo>
                  <a:pt x="5570220" y="0"/>
                </a:lnTo>
                <a:lnTo>
                  <a:pt x="5570220" y="25146"/>
                </a:lnTo>
                <a:lnTo>
                  <a:pt x="5672328" y="25146"/>
                </a:lnTo>
                <a:close/>
              </a:path>
              <a:path w="6794500" h="1046479">
                <a:moveTo>
                  <a:pt x="5849874" y="25146"/>
                </a:moveTo>
                <a:lnTo>
                  <a:pt x="5849874" y="0"/>
                </a:lnTo>
                <a:lnTo>
                  <a:pt x="5748528" y="0"/>
                </a:lnTo>
                <a:lnTo>
                  <a:pt x="5748528" y="25146"/>
                </a:lnTo>
                <a:lnTo>
                  <a:pt x="5849874" y="25146"/>
                </a:lnTo>
                <a:close/>
              </a:path>
              <a:path w="6794500" h="1046479">
                <a:moveTo>
                  <a:pt x="6027420" y="25146"/>
                </a:moveTo>
                <a:lnTo>
                  <a:pt x="6027420" y="0"/>
                </a:lnTo>
                <a:lnTo>
                  <a:pt x="5926074" y="0"/>
                </a:lnTo>
                <a:lnTo>
                  <a:pt x="5926074" y="25146"/>
                </a:lnTo>
                <a:lnTo>
                  <a:pt x="6027420" y="25146"/>
                </a:lnTo>
                <a:close/>
              </a:path>
              <a:path w="6794500" h="1046479">
                <a:moveTo>
                  <a:pt x="6205728" y="25146"/>
                </a:moveTo>
                <a:lnTo>
                  <a:pt x="6205728" y="0"/>
                </a:lnTo>
                <a:lnTo>
                  <a:pt x="6103620" y="0"/>
                </a:lnTo>
                <a:lnTo>
                  <a:pt x="6103620" y="25146"/>
                </a:lnTo>
                <a:lnTo>
                  <a:pt x="6205728" y="25146"/>
                </a:lnTo>
                <a:close/>
              </a:path>
              <a:path w="6794500" h="1046479">
                <a:moveTo>
                  <a:pt x="6383274" y="25146"/>
                </a:moveTo>
                <a:lnTo>
                  <a:pt x="6383274" y="0"/>
                </a:lnTo>
                <a:lnTo>
                  <a:pt x="6281928" y="0"/>
                </a:lnTo>
                <a:lnTo>
                  <a:pt x="6281928" y="25146"/>
                </a:lnTo>
                <a:lnTo>
                  <a:pt x="6383274" y="25146"/>
                </a:lnTo>
                <a:close/>
              </a:path>
              <a:path w="6794500" h="1046479">
                <a:moveTo>
                  <a:pt x="6560820" y="25146"/>
                </a:moveTo>
                <a:lnTo>
                  <a:pt x="6560820" y="0"/>
                </a:lnTo>
                <a:lnTo>
                  <a:pt x="6459474" y="0"/>
                </a:lnTo>
                <a:lnTo>
                  <a:pt x="6459474" y="25146"/>
                </a:lnTo>
                <a:lnTo>
                  <a:pt x="6560820" y="25146"/>
                </a:lnTo>
                <a:close/>
              </a:path>
              <a:path w="6794500" h="1046479">
                <a:moveTo>
                  <a:pt x="6739128" y="25146"/>
                </a:moveTo>
                <a:lnTo>
                  <a:pt x="6739128" y="0"/>
                </a:lnTo>
                <a:lnTo>
                  <a:pt x="6637020" y="0"/>
                </a:lnTo>
                <a:lnTo>
                  <a:pt x="6637020" y="25146"/>
                </a:lnTo>
                <a:lnTo>
                  <a:pt x="6739128" y="25146"/>
                </a:lnTo>
                <a:close/>
              </a:path>
              <a:path w="6794500" h="1046479">
                <a:moveTo>
                  <a:pt x="6793991" y="147828"/>
                </a:moveTo>
                <a:lnTo>
                  <a:pt x="6793991" y="46482"/>
                </a:lnTo>
                <a:lnTo>
                  <a:pt x="6768845" y="46482"/>
                </a:lnTo>
                <a:lnTo>
                  <a:pt x="6768845" y="147828"/>
                </a:lnTo>
                <a:lnTo>
                  <a:pt x="6793991" y="147828"/>
                </a:lnTo>
                <a:close/>
              </a:path>
              <a:path w="6794500" h="1046479">
                <a:moveTo>
                  <a:pt x="6793991" y="325374"/>
                </a:moveTo>
                <a:lnTo>
                  <a:pt x="6793991" y="224027"/>
                </a:lnTo>
                <a:lnTo>
                  <a:pt x="6768845" y="224027"/>
                </a:lnTo>
                <a:lnTo>
                  <a:pt x="6768845" y="325374"/>
                </a:lnTo>
                <a:lnTo>
                  <a:pt x="6793991" y="325374"/>
                </a:lnTo>
                <a:close/>
              </a:path>
              <a:path w="6794500" h="1046479">
                <a:moveTo>
                  <a:pt x="6793991" y="503682"/>
                </a:moveTo>
                <a:lnTo>
                  <a:pt x="6793991" y="401574"/>
                </a:lnTo>
                <a:lnTo>
                  <a:pt x="6768845" y="401574"/>
                </a:lnTo>
                <a:lnTo>
                  <a:pt x="6768845" y="503682"/>
                </a:lnTo>
                <a:lnTo>
                  <a:pt x="6793991" y="503682"/>
                </a:lnTo>
                <a:close/>
              </a:path>
              <a:path w="6794500" h="1046479">
                <a:moveTo>
                  <a:pt x="6793991" y="681228"/>
                </a:moveTo>
                <a:lnTo>
                  <a:pt x="6793991" y="579882"/>
                </a:lnTo>
                <a:lnTo>
                  <a:pt x="6768845" y="579882"/>
                </a:lnTo>
                <a:lnTo>
                  <a:pt x="6768845" y="681228"/>
                </a:lnTo>
                <a:lnTo>
                  <a:pt x="6793991" y="681228"/>
                </a:lnTo>
                <a:close/>
              </a:path>
              <a:path w="6794500" h="1046479">
                <a:moveTo>
                  <a:pt x="6793991" y="858774"/>
                </a:moveTo>
                <a:lnTo>
                  <a:pt x="6793991" y="757427"/>
                </a:lnTo>
                <a:lnTo>
                  <a:pt x="6768845" y="757427"/>
                </a:lnTo>
                <a:lnTo>
                  <a:pt x="6768845" y="858774"/>
                </a:lnTo>
                <a:lnTo>
                  <a:pt x="6793991" y="858774"/>
                </a:lnTo>
                <a:close/>
              </a:path>
              <a:path w="6794500" h="1046479">
                <a:moveTo>
                  <a:pt x="6793991" y="1040129"/>
                </a:moveTo>
                <a:lnTo>
                  <a:pt x="6793991" y="934974"/>
                </a:lnTo>
                <a:lnTo>
                  <a:pt x="6768846" y="934974"/>
                </a:lnTo>
                <a:lnTo>
                  <a:pt x="6768846" y="1033272"/>
                </a:lnTo>
                <a:lnTo>
                  <a:pt x="6777989" y="1023556"/>
                </a:lnTo>
                <a:lnTo>
                  <a:pt x="6777989" y="1020317"/>
                </a:lnTo>
                <a:lnTo>
                  <a:pt x="6781037" y="1020317"/>
                </a:lnTo>
                <a:lnTo>
                  <a:pt x="6781037" y="1046226"/>
                </a:lnTo>
                <a:lnTo>
                  <a:pt x="6788658" y="1046226"/>
                </a:lnTo>
                <a:lnTo>
                  <a:pt x="6793991" y="1040129"/>
                </a:lnTo>
                <a:close/>
              </a:path>
              <a:path w="6794500" h="1046479">
                <a:moveTo>
                  <a:pt x="6781037" y="1020317"/>
                </a:moveTo>
                <a:lnTo>
                  <a:pt x="6777989" y="1020317"/>
                </a:lnTo>
                <a:lnTo>
                  <a:pt x="6777989" y="1023556"/>
                </a:lnTo>
                <a:lnTo>
                  <a:pt x="6781037" y="1020317"/>
                </a:lnTo>
                <a:close/>
              </a:path>
              <a:path w="6794500" h="1046479">
                <a:moveTo>
                  <a:pt x="6781037" y="1046226"/>
                </a:moveTo>
                <a:lnTo>
                  <a:pt x="6781037" y="1020317"/>
                </a:lnTo>
                <a:lnTo>
                  <a:pt x="6777989" y="1023556"/>
                </a:lnTo>
                <a:lnTo>
                  <a:pt x="6777989" y="1046226"/>
                </a:lnTo>
                <a:lnTo>
                  <a:pt x="6781037" y="1046226"/>
                </a:lnTo>
                <a:close/>
              </a:path>
              <a:path w="6794500" h="1046479">
                <a:moveTo>
                  <a:pt x="6701789" y="1046226"/>
                </a:moveTo>
                <a:lnTo>
                  <a:pt x="6701789" y="1020317"/>
                </a:lnTo>
                <a:lnTo>
                  <a:pt x="6600443" y="1020317"/>
                </a:lnTo>
                <a:lnTo>
                  <a:pt x="6600443" y="1046226"/>
                </a:lnTo>
                <a:lnTo>
                  <a:pt x="6701789" y="1046226"/>
                </a:lnTo>
                <a:close/>
              </a:path>
              <a:path w="6794500" h="1046479">
                <a:moveTo>
                  <a:pt x="6524244" y="1046226"/>
                </a:moveTo>
                <a:lnTo>
                  <a:pt x="6524244" y="1020317"/>
                </a:lnTo>
                <a:lnTo>
                  <a:pt x="6422136" y="1020317"/>
                </a:lnTo>
                <a:lnTo>
                  <a:pt x="6422136" y="1046226"/>
                </a:lnTo>
                <a:lnTo>
                  <a:pt x="6524244" y="1046226"/>
                </a:lnTo>
                <a:close/>
              </a:path>
              <a:path w="6794500" h="1046479">
                <a:moveTo>
                  <a:pt x="6345935" y="1046226"/>
                </a:moveTo>
                <a:lnTo>
                  <a:pt x="6345935" y="1020317"/>
                </a:lnTo>
                <a:lnTo>
                  <a:pt x="6244589" y="1020317"/>
                </a:lnTo>
                <a:lnTo>
                  <a:pt x="6244589" y="1046226"/>
                </a:lnTo>
                <a:lnTo>
                  <a:pt x="6345935" y="1046226"/>
                </a:lnTo>
                <a:close/>
              </a:path>
              <a:path w="6794500" h="1046479">
                <a:moveTo>
                  <a:pt x="6168389" y="1046226"/>
                </a:moveTo>
                <a:lnTo>
                  <a:pt x="6168389" y="1020317"/>
                </a:lnTo>
                <a:lnTo>
                  <a:pt x="6067043" y="1020317"/>
                </a:lnTo>
                <a:lnTo>
                  <a:pt x="6067043" y="1046226"/>
                </a:lnTo>
                <a:lnTo>
                  <a:pt x="6168389" y="1046226"/>
                </a:lnTo>
                <a:close/>
              </a:path>
              <a:path w="6794500" h="1046479">
                <a:moveTo>
                  <a:pt x="5990844" y="1046226"/>
                </a:moveTo>
                <a:lnTo>
                  <a:pt x="5990844" y="1020317"/>
                </a:lnTo>
                <a:lnTo>
                  <a:pt x="5888736" y="1020317"/>
                </a:lnTo>
                <a:lnTo>
                  <a:pt x="5888736" y="1046226"/>
                </a:lnTo>
                <a:lnTo>
                  <a:pt x="5990844" y="1046226"/>
                </a:lnTo>
                <a:close/>
              </a:path>
              <a:path w="6794500" h="1046479">
                <a:moveTo>
                  <a:pt x="5812535" y="1046226"/>
                </a:moveTo>
                <a:lnTo>
                  <a:pt x="5812535" y="1020317"/>
                </a:lnTo>
                <a:lnTo>
                  <a:pt x="5711189" y="1020317"/>
                </a:lnTo>
                <a:lnTo>
                  <a:pt x="5711189" y="1046226"/>
                </a:lnTo>
                <a:lnTo>
                  <a:pt x="5812535" y="1046226"/>
                </a:lnTo>
                <a:close/>
              </a:path>
              <a:path w="6794500" h="1046479">
                <a:moveTo>
                  <a:pt x="5634989" y="1046226"/>
                </a:moveTo>
                <a:lnTo>
                  <a:pt x="5634989" y="1020317"/>
                </a:lnTo>
                <a:lnTo>
                  <a:pt x="5533643" y="1020317"/>
                </a:lnTo>
                <a:lnTo>
                  <a:pt x="5533643" y="1046226"/>
                </a:lnTo>
                <a:lnTo>
                  <a:pt x="5634989" y="1046226"/>
                </a:lnTo>
                <a:close/>
              </a:path>
              <a:path w="6794500" h="1046479">
                <a:moveTo>
                  <a:pt x="5457444" y="1046226"/>
                </a:moveTo>
                <a:lnTo>
                  <a:pt x="5457444" y="1020317"/>
                </a:lnTo>
                <a:lnTo>
                  <a:pt x="5355336" y="1020317"/>
                </a:lnTo>
                <a:lnTo>
                  <a:pt x="5355336" y="1046226"/>
                </a:lnTo>
                <a:lnTo>
                  <a:pt x="5457444" y="1046226"/>
                </a:lnTo>
                <a:close/>
              </a:path>
              <a:path w="6794500" h="1046479">
                <a:moveTo>
                  <a:pt x="5279135" y="1046226"/>
                </a:moveTo>
                <a:lnTo>
                  <a:pt x="5279135" y="1020317"/>
                </a:lnTo>
                <a:lnTo>
                  <a:pt x="5177789" y="1020317"/>
                </a:lnTo>
                <a:lnTo>
                  <a:pt x="5177789" y="1046226"/>
                </a:lnTo>
                <a:lnTo>
                  <a:pt x="5279135" y="1046226"/>
                </a:lnTo>
                <a:close/>
              </a:path>
              <a:path w="6794500" h="1046479">
                <a:moveTo>
                  <a:pt x="5101590" y="1046226"/>
                </a:moveTo>
                <a:lnTo>
                  <a:pt x="5101590" y="1020317"/>
                </a:lnTo>
                <a:lnTo>
                  <a:pt x="5000244" y="1020317"/>
                </a:lnTo>
                <a:lnTo>
                  <a:pt x="5000244" y="1046226"/>
                </a:lnTo>
                <a:lnTo>
                  <a:pt x="5101590" y="1046226"/>
                </a:lnTo>
                <a:close/>
              </a:path>
              <a:path w="6794500" h="1046479">
                <a:moveTo>
                  <a:pt x="4924044" y="1046226"/>
                </a:moveTo>
                <a:lnTo>
                  <a:pt x="4924044" y="1020317"/>
                </a:lnTo>
                <a:lnTo>
                  <a:pt x="4821935" y="1020317"/>
                </a:lnTo>
                <a:lnTo>
                  <a:pt x="4821935" y="1046226"/>
                </a:lnTo>
                <a:lnTo>
                  <a:pt x="4924044" y="1046226"/>
                </a:lnTo>
                <a:close/>
              </a:path>
              <a:path w="6794500" h="1046479">
                <a:moveTo>
                  <a:pt x="4745735" y="1046226"/>
                </a:moveTo>
                <a:lnTo>
                  <a:pt x="4745735" y="1020317"/>
                </a:lnTo>
                <a:lnTo>
                  <a:pt x="4644389" y="1020318"/>
                </a:lnTo>
                <a:lnTo>
                  <a:pt x="4644389" y="1046226"/>
                </a:lnTo>
                <a:lnTo>
                  <a:pt x="4745735" y="1046226"/>
                </a:lnTo>
                <a:close/>
              </a:path>
              <a:path w="6794500" h="1046479">
                <a:moveTo>
                  <a:pt x="4568190" y="1046226"/>
                </a:moveTo>
                <a:lnTo>
                  <a:pt x="4568190" y="1020318"/>
                </a:lnTo>
                <a:lnTo>
                  <a:pt x="4466844" y="1020318"/>
                </a:lnTo>
                <a:lnTo>
                  <a:pt x="4466844" y="1046226"/>
                </a:lnTo>
                <a:lnTo>
                  <a:pt x="4568190" y="1046226"/>
                </a:lnTo>
                <a:close/>
              </a:path>
              <a:path w="6794500" h="1046479">
                <a:moveTo>
                  <a:pt x="4390644" y="1046226"/>
                </a:moveTo>
                <a:lnTo>
                  <a:pt x="4390644" y="1020318"/>
                </a:lnTo>
                <a:lnTo>
                  <a:pt x="4288535" y="1020318"/>
                </a:lnTo>
                <a:lnTo>
                  <a:pt x="4288535" y="1046226"/>
                </a:lnTo>
                <a:lnTo>
                  <a:pt x="4390644" y="1046226"/>
                </a:lnTo>
                <a:close/>
              </a:path>
              <a:path w="6794500" h="1046479">
                <a:moveTo>
                  <a:pt x="4212335" y="1046226"/>
                </a:moveTo>
                <a:lnTo>
                  <a:pt x="4212335" y="1020318"/>
                </a:lnTo>
                <a:lnTo>
                  <a:pt x="4110989" y="1020318"/>
                </a:lnTo>
                <a:lnTo>
                  <a:pt x="4110989" y="1046226"/>
                </a:lnTo>
                <a:lnTo>
                  <a:pt x="4212335" y="1046226"/>
                </a:lnTo>
                <a:close/>
              </a:path>
              <a:path w="6794500" h="1046479">
                <a:moveTo>
                  <a:pt x="4034790" y="1046226"/>
                </a:moveTo>
                <a:lnTo>
                  <a:pt x="4034790" y="1020318"/>
                </a:lnTo>
                <a:lnTo>
                  <a:pt x="3933443" y="1020318"/>
                </a:lnTo>
                <a:lnTo>
                  <a:pt x="3933443" y="1046226"/>
                </a:lnTo>
                <a:lnTo>
                  <a:pt x="4034790" y="1046226"/>
                </a:lnTo>
                <a:close/>
              </a:path>
              <a:path w="6794500" h="1046479">
                <a:moveTo>
                  <a:pt x="3857243" y="1046226"/>
                </a:moveTo>
                <a:lnTo>
                  <a:pt x="3857243" y="1020318"/>
                </a:lnTo>
                <a:lnTo>
                  <a:pt x="3755135" y="1020318"/>
                </a:lnTo>
                <a:lnTo>
                  <a:pt x="3755135" y="1046226"/>
                </a:lnTo>
                <a:lnTo>
                  <a:pt x="3857243" y="1046226"/>
                </a:lnTo>
                <a:close/>
              </a:path>
              <a:path w="6794500" h="1046479">
                <a:moveTo>
                  <a:pt x="3678935" y="1046226"/>
                </a:moveTo>
                <a:lnTo>
                  <a:pt x="3678935" y="1020318"/>
                </a:lnTo>
                <a:lnTo>
                  <a:pt x="3577589" y="1020318"/>
                </a:lnTo>
                <a:lnTo>
                  <a:pt x="3577589" y="1046226"/>
                </a:lnTo>
                <a:lnTo>
                  <a:pt x="3678935" y="1046226"/>
                </a:lnTo>
                <a:close/>
              </a:path>
              <a:path w="6794500" h="1046479">
                <a:moveTo>
                  <a:pt x="3501390" y="1046226"/>
                </a:moveTo>
                <a:lnTo>
                  <a:pt x="3501390" y="1020318"/>
                </a:lnTo>
                <a:lnTo>
                  <a:pt x="3400043" y="1020318"/>
                </a:lnTo>
                <a:lnTo>
                  <a:pt x="3400043" y="1046226"/>
                </a:lnTo>
                <a:lnTo>
                  <a:pt x="3501390" y="1046226"/>
                </a:lnTo>
                <a:close/>
              </a:path>
              <a:path w="6794500" h="1046479">
                <a:moveTo>
                  <a:pt x="3323843" y="1046226"/>
                </a:moveTo>
                <a:lnTo>
                  <a:pt x="3323843" y="1020318"/>
                </a:lnTo>
                <a:lnTo>
                  <a:pt x="3221735" y="1020318"/>
                </a:lnTo>
                <a:lnTo>
                  <a:pt x="3221735" y="1046226"/>
                </a:lnTo>
                <a:lnTo>
                  <a:pt x="3323843" y="1046226"/>
                </a:lnTo>
                <a:close/>
              </a:path>
              <a:path w="6794500" h="1046479">
                <a:moveTo>
                  <a:pt x="3145535" y="1046226"/>
                </a:moveTo>
                <a:lnTo>
                  <a:pt x="3145535" y="1020318"/>
                </a:lnTo>
                <a:lnTo>
                  <a:pt x="3044189" y="1020318"/>
                </a:lnTo>
                <a:lnTo>
                  <a:pt x="3044189" y="1046226"/>
                </a:lnTo>
                <a:lnTo>
                  <a:pt x="3145535" y="1046226"/>
                </a:lnTo>
                <a:close/>
              </a:path>
              <a:path w="6794500" h="1046479">
                <a:moveTo>
                  <a:pt x="2967990" y="1046226"/>
                </a:moveTo>
                <a:lnTo>
                  <a:pt x="2967990" y="1020318"/>
                </a:lnTo>
                <a:lnTo>
                  <a:pt x="2866643" y="1020318"/>
                </a:lnTo>
                <a:lnTo>
                  <a:pt x="2866643" y="1046226"/>
                </a:lnTo>
                <a:lnTo>
                  <a:pt x="2967990" y="1046226"/>
                </a:lnTo>
                <a:close/>
              </a:path>
              <a:path w="6794500" h="1046479">
                <a:moveTo>
                  <a:pt x="2790443" y="1046226"/>
                </a:moveTo>
                <a:lnTo>
                  <a:pt x="2790443" y="1020318"/>
                </a:lnTo>
                <a:lnTo>
                  <a:pt x="2688335" y="1020318"/>
                </a:lnTo>
                <a:lnTo>
                  <a:pt x="2688335" y="1046226"/>
                </a:lnTo>
                <a:lnTo>
                  <a:pt x="2790443" y="1046226"/>
                </a:lnTo>
                <a:close/>
              </a:path>
              <a:path w="6794500" h="1046479">
                <a:moveTo>
                  <a:pt x="2612135" y="1046226"/>
                </a:moveTo>
                <a:lnTo>
                  <a:pt x="2612135" y="1020318"/>
                </a:lnTo>
                <a:lnTo>
                  <a:pt x="2510789" y="1020318"/>
                </a:lnTo>
                <a:lnTo>
                  <a:pt x="2510789" y="1046226"/>
                </a:lnTo>
                <a:lnTo>
                  <a:pt x="2612135" y="1046226"/>
                </a:lnTo>
                <a:close/>
              </a:path>
              <a:path w="6794500" h="1046479">
                <a:moveTo>
                  <a:pt x="2434590" y="1046226"/>
                </a:moveTo>
                <a:lnTo>
                  <a:pt x="2434590" y="1020318"/>
                </a:lnTo>
                <a:lnTo>
                  <a:pt x="2333243" y="1020318"/>
                </a:lnTo>
                <a:lnTo>
                  <a:pt x="2333243" y="1046226"/>
                </a:lnTo>
                <a:lnTo>
                  <a:pt x="2434590" y="1046226"/>
                </a:lnTo>
                <a:close/>
              </a:path>
              <a:path w="6794500" h="1046479">
                <a:moveTo>
                  <a:pt x="2257043" y="1046226"/>
                </a:moveTo>
                <a:lnTo>
                  <a:pt x="2257043" y="1020318"/>
                </a:lnTo>
                <a:lnTo>
                  <a:pt x="2154935" y="1020318"/>
                </a:lnTo>
                <a:lnTo>
                  <a:pt x="2154935" y="1046226"/>
                </a:lnTo>
                <a:lnTo>
                  <a:pt x="2257043" y="1046226"/>
                </a:lnTo>
                <a:close/>
              </a:path>
              <a:path w="6794500" h="1046479">
                <a:moveTo>
                  <a:pt x="2078735" y="1046226"/>
                </a:moveTo>
                <a:lnTo>
                  <a:pt x="2078735" y="1020318"/>
                </a:lnTo>
                <a:lnTo>
                  <a:pt x="1977389" y="1020318"/>
                </a:lnTo>
                <a:lnTo>
                  <a:pt x="1977389" y="1046226"/>
                </a:lnTo>
                <a:lnTo>
                  <a:pt x="2078735" y="1046226"/>
                </a:lnTo>
                <a:close/>
              </a:path>
              <a:path w="6794500" h="1046479">
                <a:moveTo>
                  <a:pt x="1901189" y="1046226"/>
                </a:moveTo>
                <a:lnTo>
                  <a:pt x="1901189" y="1020318"/>
                </a:lnTo>
                <a:lnTo>
                  <a:pt x="1799844" y="1020318"/>
                </a:lnTo>
                <a:lnTo>
                  <a:pt x="1799844" y="1046226"/>
                </a:lnTo>
                <a:lnTo>
                  <a:pt x="1901189" y="1046226"/>
                </a:lnTo>
                <a:close/>
              </a:path>
              <a:path w="6794500" h="1046479">
                <a:moveTo>
                  <a:pt x="1723644" y="1046226"/>
                </a:moveTo>
                <a:lnTo>
                  <a:pt x="1723644" y="1020318"/>
                </a:lnTo>
                <a:lnTo>
                  <a:pt x="1621536" y="1020318"/>
                </a:lnTo>
                <a:lnTo>
                  <a:pt x="1621536" y="1046226"/>
                </a:lnTo>
                <a:lnTo>
                  <a:pt x="1723644" y="1046226"/>
                </a:lnTo>
                <a:close/>
              </a:path>
              <a:path w="6794500" h="1046479">
                <a:moveTo>
                  <a:pt x="1545336" y="1046226"/>
                </a:moveTo>
                <a:lnTo>
                  <a:pt x="1545336" y="1020318"/>
                </a:lnTo>
                <a:lnTo>
                  <a:pt x="1443990" y="1020318"/>
                </a:lnTo>
                <a:lnTo>
                  <a:pt x="1443990" y="1046226"/>
                </a:lnTo>
                <a:lnTo>
                  <a:pt x="1545336" y="1046226"/>
                </a:lnTo>
                <a:close/>
              </a:path>
              <a:path w="6794500" h="1046479">
                <a:moveTo>
                  <a:pt x="1367790" y="1046226"/>
                </a:moveTo>
                <a:lnTo>
                  <a:pt x="1367790" y="1020318"/>
                </a:lnTo>
                <a:lnTo>
                  <a:pt x="1266444" y="1020318"/>
                </a:lnTo>
                <a:lnTo>
                  <a:pt x="1266444" y="1046226"/>
                </a:lnTo>
                <a:lnTo>
                  <a:pt x="1367790" y="1046226"/>
                </a:lnTo>
                <a:close/>
              </a:path>
              <a:path w="6794500" h="1046479">
                <a:moveTo>
                  <a:pt x="1190244" y="1046226"/>
                </a:moveTo>
                <a:lnTo>
                  <a:pt x="1190244" y="1020318"/>
                </a:lnTo>
                <a:lnTo>
                  <a:pt x="1088136" y="1020318"/>
                </a:lnTo>
                <a:lnTo>
                  <a:pt x="1088136" y="1046226"/>
                </a:lnTo>
                <a:lnTo>
                  <a:pt x="1190244" y="1046226"/>
                </a:lnTo>
                <a:close/>
              </a:path>
              <a:path w="6794500" h="1046479">
                <a:moveTo>
                  <a:pt x="1011936" y="1046226"/>
                </a:moveTo>
                <a:lnTo>
                  <a:pt x="1011936" y="1020318"/>
                </a:lnTo>
                <a:lnTo>
                  <a:pt x="910590" y="1020318"/>
                </a:lnTo>
                <a:lnTo>
                  <a:pt x="910590" y="1046226"/>
                </a:lnTo>
                <a:lnTo>
                  <a:pt x="1011936" y="1046226"/>
                </a:lnTo>
                <a:close/>
              </a:path>
              <a:path w="6794500" h="1046479">
                <a:moveTo>
                  <a:pt x="834390" y="1046226"/>
                </a:moveTo>
                <a:lnTo>
                  <a:pt x="834390" y="1020318"/>
                </a:lnTo>
                <a:lnTo>
                  <a:pt x="733044" y="1020318"/>
                </a:lnTo>
                <a:lnTo>
                  <a:pt x="733044" y="1046226"/>
                </a:lnTo>
                <a:lnTo>
                  <a:pt x="834390" y="1046226"/>
                </a:lnTo>
                <a:close/>
              </a:path>
              <a:path w="6794500" h="1046479">
                <a:moveTo>
                  <a:pt x="656844" y="1046226"/>
                </a:moveTo>
                <a:lnTo>
                  <a:pt x="656844" y="1020318"/>
                </a:lnTo>
                <a:lnTo>
                  <a:pt x="554736" y="1020318"/>
                </a:lnTo>
                <a:lnTo>
                  <a:pt x="554736" y="1046226"/>
                </a:lnTo>
                <a:lnTo>
                  <a:pt x="656844" y="1046226"/>
                </a:lnTo>
                <a:close/>
              </a:path>
              <a:path w="6794500" h="1046479">
                <a:moveTo>
                  <a:pt x="478536" y="1046226"/>
                </a:moveTo>
                <a:lnTo>
                  <a:pt x="478536" y="1020318"/>
                </a:lnTo>
                <a:lnTo>
                  <a:pt x="377190" y="1020318"/>
                </a:lnTo>
                <a:lnTo>
                  <a:pt x="377190" y="1046226"/>
                </a:lnTo>
                <a:lnTo>
                  <a:pt x="478536" y="1046226"/>
                </a:lnTo>
                <a:close/>
              </a:path>
              <a:path w="6794500" h="1046479">
                <a:moveTo>
                  <a:pt x="300990" y="1046226"/>
                </a:moveTo>
                <a:lnTo>
                  <a:pt x="300990" y="1020318"/>
                </a:lnTo>
                <a:lnTo>
                  <a:pt x="199644" y="1020318"/>
                </a:lnTo>
                <a:lnTo>
                  <a:pt x="199644" y="1046226"/>
                </a:lnTo>
                <a:lnTo>
                  <a:pt x="300990" y="10462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Slide Number Placeholder 10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2042D83-90BE-4296-BB3C-D040F192988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39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Bayes Decision Rule</a:t>
            </a:r>
            <a:r>
              <a:rPr lang="en-US" spc="-80" dirty="0"/>
              <a:t> </a:t>
            </a:r>
            <a:r>
              <a:rPr lang="en-US" spc="-5" dirty="0"/>
              <a:t>Optimal?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For every x, Bayes classifier ensures that P(error/x) is as small as possible</a:t>
            </a:r>
          </a:p>
          <a:p>
            <a:r>
              <a:rPr lang="en-US" sz="2800" spc="-5" dirty="0">
                <a:cs typeface="Constantia"/>
              </a:rPr>
              <a:t>The </a:t>
            </a:r>
            <a:r>
              <a:rPr lang="en-US" sz="2800" spc="-30" dirty="0">
                <a:solidFill>
                  <a:srgbClr val="FF0000"/>
                </a:solidFill>
                <a:cs typeface="Constantia"/>
              </a:rPr>
              <a:t>average </a:t>
            </a:r>
            <a:r>
              <a:rPr lang="en-US" sz="2800" spc="-5" dirty="0">
                <a:solidFill>
                  <a:srgbClr val="FF0000"/>
                </a:solidFill>
                <a:cs typeface="Constantia"/>
              </a:rPr>
              <a:t>probability of</a:t>
            </a:r>
            <a:r>
              <a:rPr lang="en-US" sz="2800" spc="-305" dirty="0">
                <a:solidFill>
                  <a:srgbClr val="FF0000"/>
                </a:solidFill>
                <a:cs typeface="Constantia"/>
              </a:rPr>
              <a:t> </a:t>
            </a:r>
            <a:r>
              <a:rPr lang="en-US" sz="2800" spc="-10" dirty="0">
                <a:solidFill>
                  <a:srgbClr val="FF0000"/>
                </a:solidFill>
                <a:cs typeface="Constantia"/>
              </a:rPr>
              <a:t>error  </a:t>
            </a:r>
            <a:r>
              <a:rPr lang="en-US" sz="2800" spc="-25" dirty="0">
                <a:cs typeface="Constantia"/>
              </a:rPr>
              <a:t>over </a:t>
            </a:r>
            <a:r>
              <a:rPr lang="en-US" sz="2800" spc="-5" dirty="0">
                <a:cs typeface="Constantia"/>
              </a:rPr>
              <a:t>all possible </a:t>
            </a:r>
            <a:r>
              <a:rPr lang="en-US" sz="2800" i="1" spc="-5" dirty="0">
                <a:cs typeface="Constantia"/>
              </a:rPr>
              <a:t>x </a:t>
            </a:r>
            <a:r>
              <a:rPr lang="en-US" sz="2800" spc="-5" dirty="0">
                <a:cs typeface="Constantia"/>
              </a:rPr>
              <a:t>must </a:t>
            </a:r>
            <a:r>
              <a:rPr lang="en-US" sz="2800" spc="-5" dirty="0" smtClean="0">
                <a:cs typeface="Constantia"/>
              </a:rPr>
              <a:t>also be </a:t>
            </a:r>
            <a:r>
              <a:rPr lang="en-US" sz="2800" spc="-5" dirty="0">
                <a:cs typeface="Constantia"/>
              </a:rPr>
              <a:t>as  small as</a:t>
            </a:r>
            <a:r>
              <a:rPr lang="en-US" sz="2800" spc="-105" dirty="0">
                <a:cs typeface="Constantia"/>
              </a:rPr>
              <a:t> </a:t>
            </a:r>
            <a:r>
              <a:rPr lang="en-US" sz="2800" spc="-5" dirty="0" smtClean="0">
                <a:cs typeface="Constantia"/>
              </a:rPr>
              <a:t>possible</a:t>
            </a:r>
          </a:p>
          <a:p>
            <a:r>
              <a:rPr lang="en-US" sz="2800" spc="-5" dirty="0" smtClean="0">
                <a:cs typeface="Constantia"/>
              </a:rPr>
              <a:t>The Bayes rule minimizes the expected error rate</a:t>
            </a:r>
          </a:p>
          <a:p>
            <a:r>
              <a:rPr lang="en-US" sz="2800" spc="-5" dirty="0" smtClean="0">
                <a:cs typeface="Constantia"/>
              </a:rPr>
              <a:t>Minimizing the expected error rate is a pretty reasonable goal</a:t>
            </a:r>
          </a:p>
          <a:p>
            <a:r>
              <a:rPr lang="en-US" sz="2800" spc="-5" dirty="0" smtClean="0">
                <a:cs typeface="Constantia"/>
              </a:rPr>
              <a:t>However, it is not always the best thing to do.</a:t>
            </a:r>
            <a:endParaRPr lang="en-US" sz="2800" dirty="0">
              <a:cs typeface="Constantia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2042D83-90BE-4296-BB3C-D040F192988F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47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Bayes Decision Rule</a:t>
            </a:r>
            <a:r>
              <a:rPr lang="en-US" spc="-80" dirty="0"/>
              <a:t> </a:t>
            </a:r>
            <a:r>
              <a:rPr lang="en-US" spc="-5" dirty="0"/>
              <a:t>Optimal?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Consider the situation</a:t>
            </a:r>
          </a:p>
          <a:p>
            <a:r>
              <a:rPr lang="en-US" dirty="0" smtClean="0"/>
              <a:t>You are designing a pedestrian detection algorithm for an autonomous navigation system</a:t>
            </a:r>
          </a:p>
          <a:p>
            <a:r>
              <a:rPr lang="en-US" dirty="0" smtClean="0"/>
              <a:t>Your algorithm must decide whether there is a pedestrian crossing the street</a:t>
            </a:r>
          </a:p>
          <a:p>
            <a:r>
              <a:rPr lang="en-US" dirty="0" smtClean="0"/>
              <a:t>There could be two possible types of error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False positive: </a:t>
            </a:r>
            <a:r>
              <a:rPr lang="en-US" dirty="0" smtClean="0"/>
              <a:t>There is no pedestrian, but the system thinks there is a pedestrian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Miss (false negative): </a:t>
            </a:r>
            <a:r>
              <a:rPr lang="en-US" dirty="0" smtClean="0"/>
              <a:t>There is a pedestrian, but the system thinks there is not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2042D83-90BE-4296-BB3C-D040F192988F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00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Bayes Decision Rule</a:t>
            </a:r>
            <a:r>
              <a:rPr lang="en-US" spc="-80" dirty="0"/>
              <a:t> </a:t>
            </a:r>
            <a:r>
              <a:rPr lang="en-US" spc="-5" dirty="0"/>
              <a:t>Optimal?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this situation, should we give equal weight to these two types of error?</a:t>
            </a:r>
          </a:p>
          <a:p>
            <a:r>
              <a:rPr lang="en-US" dirty="0" smtClean="0"/>
              <a:t>Solution: To deal with these kind of problem instead of minimizing the error rate, we minimize something called the </a:t>
            </a:r>
            <a:r>
              <a:rPr lang="en-US" dirty="0" smtClean="0">
                <a:solidFill>
                  <a:srgbClr val="C00000"/>
                </a:solidFill>
              </a:rPr>
              <a:t>risk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First, we define the loss matrix L, which quantifies the cost of making each type of error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2042D83-90BE-4296-BB3C-D040F192988F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04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Bayes Risk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Element </a:t>
                </a:r>
                <a:r>
                  <a:rPr lang="el-GR" dirty="0" smtClean="0">
                    <a:latin typeface="Times New Roman"/>
                    <a:cs typeface="Times New Roman"/>
                  </a:rPr>
                  <a:t>λ</a:t>
                </a:r>
                <a:r>
                  <a:rPr lang="en-US" baseline="-25000" dirty="0" err="1" smtClean="0">
                    <a:latin typeface="Times New Roman"/>
                    <a:cs typeface="Times New Roman"/>
                  </a:rPr>
                  <a:t>ij</a:t>
                </a:r>
                <a:r>
                  <a:rPr lang="en-US" dirty="0" smtClean="0">
                    <a:latin typeface="Times New Roman"/>
                    <a:cs typeface="Times New Roman"/>
                  </a:rPr>
                  <a:t> of the loss matrix specifies the cost of taking action </a:t>
                </a:r>
                <a:r>
                  <a:rPr lang="el-GR" dirty="0" smtClean="0">
                    <a:latin typeface="Calibri"/>
                    <a:cs typeface="Calibri"/>
                  </a:rPr>
                  <a:t>α</a:t>
                </a:r>
                <a:r>
                  <a:rPr lang="en-US" baseline="-25000" dirty="0" smtClean="0">
                    <a:latin typeface="Calibri"/>
                    <a:cs typeface="Calibri"/>
                  </a:rPr>
                  <a:t>i</a:t>
                </a:r>
                <a:r>
                  <a:rPr lang="en-US" dirty="0" smtClean="0">
                    <a:latin typeface="Calibri"/>
                    <a:cs typeface="Calibri"/>
                  </a:rPr>
                  <a:t> when the true state of nature is </a:t>
                </a:r>
                <a:r>
                  <a:rPr lang="el-GR" dirty="0" smtClean="0">
                    <a:latin typeface="Constantia"/>
                    <a:cs typeface="Calibri"/>
                  </a:rPr>
                  <a:t>ω</a:t>
                </a:r>
                <a:r>
                  <a:rPr lang="en-US" baseline="-25000" dirty="0">
                    <a:latin typeface="Constantia"/>
                    <a:cs typeface="Calibri"/>
                  </a:rPr>
                  <a:t>j</a:t>
                </a:r>
                <a:endParaRPr lang="en-US" baseline="-25000" dirty="0" smtClean="0"/>
              </a:p>
              <a:p>
                <a:r>
                  <a:rPr lang="en-US" dirty="0" smtClean="0"/>
                  <a:t>Typically, we set </a:t>
                </a:r>
                <a:r>
                  <a:rPr lang="el-GR" dirty="0">
                    <a:latin typeface="Times New Roman"/>
                    <a:cs typeface="Times New Roman"/>
                  </a:rPr>
                  <a:t>λ</a:t>
                </a:r>
                <a:r>
                  <a:rPr lang="en-US" baseline="-25000" dirty="0" smtClean="0">
                    <a:latin typeface="Times New Roman"/>
                    <a:cs typeface="Times New Roman"/>
                  </a:rPr>
                  <a:t>ii</a:t>
                </a:r>
                <a:r>
                  <a:rPr lang="en-US" dirty="0" smtClean="0">
                    <a:latin typeface="Times New Roman"/>
                    <a:cs typeface="Times New Roman"/>
                  </a:rPr>
                  <a:t> = 0 for all i</a:t>
                </a:r>
              </a:p>
              <a:p>
                <a:r>
                  <a:rPr lang="en-US" dirty="0" smtClean="0">
                    <a:latin typeface="Times New Roman"/>
                    <a:cs typeface="Times New Roman"/>
                  </a:rPr>
                  <a:t>Thus a typical loss matrix for m=2, would have the form</a:t>
                </a:r>
              </a:p>
              <a:p>
                <a:r>
                  <a:rPr lang="en-US" dirty="0" smtClean="0"/>
                  <a:t>L=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l-GR" dirty="0">
                                  <a:latin typeface="Times New Roman"/>
                                  <a:cs typeface="Times New Roman"/>
                                </a:rPr>
                                <m:t>λ</m:t>
                              </m:r>
                              <m:r>
                                <a:rPr lang="en-US" i="1" baseline="-25000" dirty="0">
                                  <a:latin typeface="Cambria Math"/>
                                  <a:cs typeface="Times New Roman"/>
                                </a:rPr>
                                <m:t>1</m:t>
                              </m:r>
                              <m:r>
                                <a:rPr lang="en-US" b="0" i="1" baseline="-25000" dirty="0" smtClean="0">
                                  <a:latin typeface="Cambria Math"/>
                                  <a:cs typeface="Times New Roman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l-GR" dirty="0">
                                  <a:latin typeface="Times New Roman"/>
                                  <a:cs typeface="Times New Roman"/>
                                </a:rPr>
                                <m:t>λ</m:t>
                              </m:r>
                              <m:r>
                                <a:rPr lang="en-US" i="1" baseline="-25000" dirty="0">
                                  <a:latin typeface="Cambria Math"/>
                                  <a:cs typeface="Times New Roman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l-GR" dirty="0">
                                  <a:latin typeface="Times New Roman"/>
                                  <a:cs typeface="Times New Roman"/>
                                </a:rPr>
                                <m:t>λ</m:t>
                              </m:r>
                              <m:r>
                                <a:rPr lang="en-US" i="1" baseline="-25000" dirty="0">
                                  <a:latin typeface="Cambria Math"/>
                                  <a:cs typeface="Times New Roman"/>
                                </a:rPr>
                                <m:t>21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l-GR" dirty="0">
                                  <a:latin typeface="Times New Roman"/>
                                  <a:cs typeface="Times New Roman"/>
                                </a:rPr>
                                <m:t>λ</m:t>
                              </m:r>
                              <m:r>
                                <a:rPr lang="en-US" i="1" baseline="-25000" dirty="0">
                                  <a:latin typeface="Cambria Math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b="0" i="1" baseline="-25000" dirty="0" smtClean="0">
                                  <a:latin typeface="Cambria Math"/>
                                  <a:cs typeface="Times New Roman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l-GR" dirty="0">
                                  <a:latin typeface="Times New Roman"/>
                                  <a:cs typeface="Times New Roman"/>
                                </a:rPr>
                                <m:t>λ</m:t>
                              </m:r>
                              <m:r>
                                <a:rPr lang="en-US" i="1" baseline="-25000" dirty="0">
                                  <a:latin typeface="Cambria Math"/>
                                  <a:cs typeface="Times New Roman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l-GR" dirty="0">
                                  <a:latin typeface="Times New Roman"/>
                                  <a:cs typeface="Times New Roman"/>
                                </a:rPr>
                                <m:t>λ</m:t>
                              </m:r>
                              <m:r>
                                <a:rPr lang="en-US" i="1" baseline="-25000" dirty="0">
                                  <a:latin typeface="Cambria Math"/>
                                  <a:cs typeface="Times New Roman"/>
                                </a:rPr>
                                <m:t>21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9" t="-1628" r="-1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2042D83-90BE-4296-BB3C-D040F192988F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13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648" y="409711"/>
            <a:ext cx="81534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777740" algn="l"/>
              </a:tabLst>
            </a:pPr>
            <a:r>
              <a:rPr sz="4000" dirty="0"/>
              <a:t>Bayes Decision</a:t>
            </a:r>
            <a:r>
              <a:rPr sz="4000" spc="5" dirty="0"/>
              <a:t> </a:t>
            </a:r>
            <a:r>
              <a:rPr sz="4000" dirty="0"/>
              <a:t>Rule </a:t>
            </a:r>
            <a:r>
              <a:rPr sz="4000" dirty="0" smtClean="0"/>
              <a:t>–</a:t>
            </a:r>
            <a:r>
              <a:rPr sz="4000" spc="-5" dirty="0" smtClean="0"/>
              <a:t>The</a:t>
            </a:r>
            <a:r>
              <a:rPr sz="4000" spc="-95" dirty="0" smtClean="0"/>
              <a:t> </a:t>
            </a:r>
            <a:r>
              <a:rPr sz="4000" dirty="0"/>
              <a:t>General  </a:t>
            </a:r>
            <a:r>
              <a:rPr sz="4000" spc="-5" dirty="0"/>
              <a:t>Case</a:t>
            </a:r>
          </a:p>
        </p:txBody>
      </p:sp>
      <p:sp>
        <p:nvSpPr>
          <p:cNvPr id="3" name="object 3"/>
          <p:cNvSpPr/>
          <p:nvPr/>
        </p:nvSpPr>
        <p:spPr>
          <a:xfrm>
            <a:off x="912875" y="2392679"/>
            <a:ext cx="2528544" cy="2773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89838" y="3627882"/>
            <a:ext cx="2565666" cy="3025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57833" y="5261609"/>
            <a:ext cx="2627795" cy="3017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58037" y="1690369"/>
            <a:ext cx="7400925" cy="3878579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9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solidFill>
                  <a:srgbClr val="0000CC"/>
                </a:solidFill>
                <a:latin typeface="Constantia"/>
                <a:cs typeface="Constantia"/>
              </a:rPr>
              <a:t>By </a:t>
            </a:r>
            <a:r>
              <a:rPr sz="2400" spc="-5" dirty="0">
                <a:solidFill>
                  <a:srgbClr val="0000CC"/>
                </a:solidFill>
                <a:latin typeface="Constantia"/>
                <a:cs typeface="Constantia"/>
              </a:rPr>
              <a:t>allowing to </a:t>
            </a:r>
            <a:r>
              <a:rPr sz="2400" dirty="0">
                <a:solidFill>
                  <a:srgbClr val="0000CC"/>
                </a:solidFill>
                <a:latin typeface="Constantia"/>
                <a:cs typeface="Constantia"/>
              </a:rPr>
              <a:t>use </a:t>
            </a:r>
            <a:r>
              <a:rPr sz="2400" spc="-5" dirty="0">
                <a:solidFill>
                  <a:srgbClr val="0000CC"/>
                </a:solidFill>
                <a:latin typeface="Constantia"/>
                <a:cs typeface="Constantia"/>
              </a:rPr>
              <a:t>more than </a:t>
            </a:r>
            <a:r>
              <a:rPr sz="2400" dirty="0">
                <a:solidFill>
                  <a:srgbClr val="0000CC"/>
                </a:solidFill>
                <a:latin typeface="Constantia"/>
                <a:cs typeface="Constantia"/>
              </a:rPr>
              <a:t>one feature</a:t>
            </a:r>
            <a:endParaRPr sz="2400" dirty="0">
              <a:latin typeface="Constantia"/>
              <a:cs typeface="Constantia"/>
            </a:endParaRPr>
          </a:p>
          <a:p>
            <a:pPr marL="3097530">
              <a:lnSpc>
                <a:spcPct val="100000"/>
              </a:lnSpc>
              <a:spcBef>
                <a:spcPts val="1095"/>
              </a:spcBef>
            </a:pPr>
            <a:r>
              <a:rPr sz="2400" spc="-5" dirty="0">
                <a:latin typeface="Constantia"/>
                <a:cs typeface="Constantia"/>
              </a:rPr>
              <a:t>(</a:t>
            </a:r>
            <a:r>
              <a:rPr sz="2400" i="1" spc="-5" dirty="0">
                <a:latin typeface="Constantia"/>
                <a:cs typeface="Constantia"/>
              </a:rPr>
              <a:t>d</a:t>
            </a:r>
            <a:r>
              <a:rPr sz="2400" spc="-5" dirty="0">
                <a:latin typeface="Constantia"/>
                <a:cs typeface="Constantia"/>
              </a:rPr>
              <a:t>‐dimensional Euclidean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space)</a:t>
            </a:r>
            <a:endParaRPr sz="24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367030" indent="-342900">
              <a:lnSpc>
                <a:spcPct val="100000"/>
              </a:lnSpc>
              <a:buFont typeface="Wingdings"/>
              <a:buChar char=""/>
              <a:tabLst>
                <a:tab pos="367030" algn="l"/>
              </a:tabLst>
            </a:pPr>
            <a:r>
              <a:rPr sz="2400" dirty="0">
                <a:solidFill>
                  <a:srgbClr val="0000CC"/>
                </a:solidFill>
                <a:latin typeface="Constantia"/>
                <a:cs typeface="Constantia"/>
              </a:rPr>
              <a:t>By </a:t>
            </a:r>
            <a:r>
              <a:rPr sz="2400" spc="-10" dirty="0">
                <a:solidFill>
                  <a:srgbClr val="0000CC"/>
                </a:solidFill>
                <a:latin typeface="Constantia"/>
                <a:cs typeface="Constantia"/>
              </a:rPr>
              <a:t>allowing </a:t>
            </a:r>
            <a:r>
              <a:rPr sz="2400" spc="-15" dirty="0">
                <a:solidFill>
                  <a:srgbClr val="0000CC"/>
                </a:solidFill>
                <a:latin typeface="Constantia"/>
                <a:cs typeface="Constantia"/>
              </a:rPr>
              <a:t>more </a:t>
            </a:r>
            <a:r>
              <a:rPr sz="2400" spc="-5" dirty="0">
                <a:solidFill>
                  <a:srgbClr val="0000CC"/>
                </a:solidFill>
                <a:latin typeface="Constantia"/>
                <a:cs typeface="Constantia"/>
              </a:rPr>
              <a:t>than </a:t>
            </a:r>
            <a:r>
              <a:rPr sz="2400" spc="-25" dirty="0">
                <a:solidFill>
                  <a:srgbClr val="0000CC"/>
                </a:solidFill>
                <a:latin typeface="Constantia"/>
                <a:cs typeface="Constantia"/>
              </a:rPr>
              <a:t>two </a:t>
            </a:r>
            <a:r>
              <a:rPr sz="2400" spc="-10" dirty="0">
                <a:solidFill>
                  <a:srgbClr val="0000CC"/>
                </a:solidFill>
                <a:latin typeface="Constantia"/>
                <a:cs typeface="Constantia"/>
              </a:rPr>
              <a:t>states </a:t>
            </a:r>
            <a:r>
              <a:rPr sz="2400" spc="-5" dirty="0">
                <a:solidFill>
                  <a:srgbClr val="0000CC"/>
                </a:solidFill>
                <a:latin typeface="Constantia"/>
                <a:cs typeface="Constantia"/>
              </a:rPr>
              <a:t>of</a:t>
            </a:r>
            <a:r>
              <a:rPr sz="2400" spc="-345" dirty="0">
                <a:solidFill>
                  <a:srgbClr val="0000CC"/>
                </a:solidFill>
                <a:latin typeface="Constantia"/>
                <a:cs typeface="Constantia"/>
              </a:rPr>
              <a:t> </a:t>
            </a:r>
            <a:r>
              <a:rPr sz="2400" spc="-10" dirty="0">
                <a:solidFill>
                  <a:srgbClr val="0000CC"/>
                </a:solidFill>
                <a:latin typeface="Constantia"/>
                <a:cs typeface="Constantia"/>
              </a:rPr>
              <a:t>nature</a:t>
            </a:r>
            <a:endParaRPr sz="2400" dirty="0">
              <a:latin typeface="Constantia"/>
              <a:cs typeface="Constantia"/>
            </a:endParaRPr>
          </a:p>
          <a:p>
            <a:pPr marL="3097530">
              <a:lnSpc>
                <a:spcPct val="100000"/>
              </a:lnSpc>
              <a:spcBef>
                <a:spcPts val="755"/>
              </a:spcBef>
            </a:pPr>
            <a:r>
              <a:rPr sz="2400" dirty="0">
                <a:latin typeface="Constantia"/>
                <a:cs typeface="Constantia"/>
              </a:rPr>
              <a:t>(finite set </a:t>
            </a:r>
            <a:r>
              <a:rPr sz="2400" spc="-5" dirty="0">
                <a:latin typeface="Constantia"/>
                <a:cs typeface="Constantia"/>
              </a:rPr>
              <a:t>of </a:t>
            </a:r>
            <a:r>
              <a:rPr sz="2400" i="1" dirty="0">
                <a:latin typeface="Constantia"/>
                <a:cs typeface="Constantia"/>
              </a:rPr>
              <a:t>c </a:t>
            </a:r>
            <a:r>
              <a:rPr sz="2400" spc="-10" dirty="0">
                <a:latin typeface="Constantia"/>
                <a:cs typeface="Constantia"/>
              </a:rPr>
              <a:t>states </a:t>
            </a:r>
            <a:r>
              <a:rPr sz="2400" spc="-5" dirty="0">
                <a:latin typeface="Constantia"/>
                <a:cs typeface="Constantia"/>
              </a:rPr>
              <a:t>of</a:t>
            </a:r>
            <a:r>
              <a:rPr sz="2400" spc="-25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nature)</a:t>
            </a:r>
            <a:endParaRPr sz="24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367030" marR="381635" indent="-342900">
              <a:lnSpc>
                <a:spcPct val="120000"/>
              </a:lnSpc>
              <a:buFont typeface="Wingdings"/>
              <a:buChar char=""/>
              <a:tabLst>
                <a:tab pos="367030" algn="l"/>
              </a:tabLst>
            </a:pPr>
            <a:r>
              <a:rPr sz="2400" dirty="0">
                <a:solidFill>
                  <a:srgbClr val="0000CC"/>
                </a:solidFill>
                <a:latin typeface="Constantia"/>
                <a:cs typeface="Constantia"/>
              </a:rPr>
              <a:t>By</a:t>
            </a:r>
            <a:r>
              <a:rPr sz="2400" spc="-135" dirty="0">
                <a:solidFill>
                  <a:srgbClr val="0000CC"/>
                </a:solidFill>
                <a:latin typeface="Constantia"/>
                <a:cs typeface="Constantia"/>
              </a:rPr>
              <a:t> </a:t>
            </a:r>
            <a:r>
              <a:rPr sz="2400" spc="-10" dirty="0">
                <a:solidFill>
                  <a:srgbClr val="0000CC"/>
                </a:solidFill>
                <a:latin typeface="Constantia"/>
                <a:cs typeface="Constantia"/>
              </a:rPr>
              <a:t>allowing</a:t>
            </a:r>
            <a:r>
              <a:rPr sz="2400" spc="-60" dirty="0">
                <a:solidFill>
                  <a:srgbClr val="0000CC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0000CC"/>
                </a:solidFill>
                <a:latin typeface="Constantia"/>
                <a:cs typeface="Constantia"/>
              </a:rPr>
              <a:t>actions</a:t>
            </a:r>
            <a:r>
              <a:rPr sz="2400" spc="-110" dirty="0">
                <a:solidFill>
                  <a:srgbClr val="0000CC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0000CC"/>
                </a:solidFill>
                <a:latin typeface="Constantia"/>
                <a:cs typeface="Constantia"/>
              </a:rPr>
              <a:t>other</a:t>
            </a:r>
            <a:r>
              <a:rPr sz="2400" spc="-120" dirty="0">
                <a:solidFill>
                  <a:srgbClr val="0000CC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0000CC"/>
                </a:solidFill>
                <a:latin typeface="Constantia"/>
                <a:cs typeface="Constantia"/>
              </a:rPr>
              <a:t>than</a:t>
            </a:r>
            <a:r>
              <a:rPr sz="2400" spc="-50" dirty="0">
                <a:solidFill>
                  <a:srgbClr val="0000CC"/>
                </a:solidFill>
                <a:latin typeface="Constantia"/>
                <a:cs typeface="Constantia"/>
              </a:rPr>
              <a:t> </a:t>
            </a:r>
            <a:r>
              <a:rPr sz="2400" spc="-15" dirty="0">
                <a:solidFill>
                  <a:srgbClr val="0000CC"/>
                </a:solidFill>
                <a:latin typeface="Constantia"/>
                <a:cs typeface="Constantia"/>
              </a:rPr>
              <a:t>merely</a:t>
            </a:r>
            <a:r>
              <a:rPr sz="2400" spc="-125" dirty="0">
                <a:solidFill>
                  <a:srgbClr val="0000CC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0000CC"/>
                </a:solidFill>
                <a:latin typeface="Constantia"/>
                <a:cs typeface="Constantia"/>
              </a:rPr>
              <a:t>deciding</a:t>
            </a:r>
            <a:r>
              <a:rPr sz="2400" spc="-40" dirty="0">
                <a:solidFill>
                  <a:srgbClr val="0000CC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0000CC"/>
                </a:solidFill>
                <a:latin typeface="Constantia"/>
                <a:cs typeface="Constantia"/>
              </a:rPr>
              <a:t>the  </a:t>
            </a:r>
            <a:r>
              <a:rPr sz="2400" spc="-10" dirty="0">
                <a:solidFill>
                  <a:srgbClr val="0000CC"/>
                </a:solidFill>
                <a:latin typeface="Constantia"/>
                <a:cs typeface="Constantia"/>
              </a:rPr>
              <a:t>state </a:t>
            </a:r>
            <a:r>
              <a:rPr sz="2400" spc="-5" dirty="0">
                <a:solidFill>
                  <a:srgbClr val="0000CC"/>
                </a:solidFill>
                <a:latin typeface="Constantia"/>
                <a:cs typeface="Constantia"/>
              </a:rPr>
              <a:t>of</a:t>
            </a:r>
            <a:r>
              <a:rPr sz="2400" spc="-60" dirty="0">
                <a:solidFill>
                  <a:srgbClr val="0000CC"/>
                </a:solidFill>
                <a:latin typeface="Constantia"/>
                <a:cs typeface="Constantia"/>
              </a:rPr>
              <a:t> </a:t>
            </a:r>
            <a:r>
              <a:rPr sz="2400" spc="-10" dirty="0">
                <a:solidFill>
                  <a:srgbClr val="0000CC"/>
                </a:solidFill>
                <a:latin typeface="Constantia"/>
                <a:cs typeface="Constantia"/>
              </a:rPr>
              <a:t>nature</a:t>
            </a:r>
            <a:endParaRPr sz="2400" dirty="0">
              <a:latin typeface="Constantia"/>
              <a:cs typeface="Constantia"/>
            </a:endParaRPr>
          </a:p>
          <a:p>
            <a:pPr marL="3169285">
              <a:lnSpc>
                <a:spcPct val="100000"/>
              </a:lnSpc>
              <a:spcBef>
                <a:spcPts val="685"/>
              </a:spcBef>
            </a:pPr>
            <a:r>
              <a:rPr sz="2400" dirty="0">
                <a:latin typeface="Constantia"/>
                <a:cs typeface="Constantia"/>
              </a:rPr>
              <a:t>(finite set </a:t>
            </a:r>
            <a:r>
              <a:rPr sz="2400" spc="-5" dirty="0">
                <a:latin typeface="Constantia"/>
                <a:cs typeface="Constantia"/>
              </a:rPr>
              <a:t>of </a:t>
            </a:r>
            <a:r>
              <a:rPr sz="2400" i="1" dirty="0">
                <a:latin typeface="Constantia"/>
                <a:cs typeface="Constantia"/>
              </a:rPr>
              <a:t>a </a:t>
            </a:r>
            <a:r>
              <a:rPr sz="2400" dirty="0">
                <a:latin typeface="Constantia"/>
                <a:cs typeface="Constantia"/>
              </a:rPr>
              <a:t>possible</a:t>
            </a:r>
            <a:r>
              <a:rPr sz="2400" spc="-3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actions)</a:t>
            </a:r>
          </a:p>
        </p:txBody>
      </p:sp>
      <p:sp>
        <p:nvSpPr>
          <p:cNvPr id="7" name="object 7"/>
          <p:cNvSpPr/>
          <p:nvPr/>
        </p:nvSpPr>
        <p:spPr>
          <a:xfrm>
            <a:off x="3313938" y="5830823"/>
            <a:ext cx="1537385" cy="2811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2042D83-90BE-4296-BB3C-D040F192988F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0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777740" algn="l"/>
              </a:tabLst>
            </a:pPr>
            <a:r>
              <a:rPr dirty="0"/>
              <a:t>Bayes Decision</a:t>
            </a:r>
            <a:r>
              <a:rPr spc="5" dirty="0"/>
              <a:t> </a:t>
            </a:r>
            <a:r>
              <a:rPr dirty="0"/>
              <a:t>Rule –	</a:t>
            </a:r>
            <a:r>
              <a:rPr spc="-5" dirty="0"/>
              <a:t>The</a:t>
            </a:r>
            <a:r>
              <a:rPr spc="-95" dirty="0"/>
              <a:t> </a:t>
            </a:r>
            <a:r>
              <a:rPr dirty="0"/>
              <a:t>General  </a:t>
            </a:r>
            <a:r>
              <a:rPr spc="-5" dirty="0"/>
              <a:t>Case </a:t>
            </a:r>
            <a:r>
              <a:rPr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9468" y="1605321"/>
            <a:ext cx="7815580" cy="1049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2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dirty="0">
                <a:solidFill>
                  <a:srgbClr val="0000CC"/>
                </a:solidFill>
                <a:latin typeface="Constantia"/>
                <a:cs typeface="Constantia"/>
              </a:rPr>
              <a:t>By</a:t>
            </a:r>
            <a:r>
              <a:rPr sz="2800" spc="-85" dirty="0">
                <a:solidFill>
                  <a:srgbClr val="0000CC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0000CC"/>
                </a:solidFill>
                <a:latin typeface="Constantia"/>
                <a:cs typeface="Constantia"/>
              </a:rPr>
              <a:t>introducing</a:t>
            </a:r>
            <a:r>
              <a:rPr sz="2800" spc="-100" dirty="0">
                <a:solidFill>
                  <a:srgbClr val="0000CC"/>
                </a:solidFill>
                <a:latin typeface="Constantia"/>
                <a:cs typeface="Constantia"/>
              </a:rPr>
              <a:t> </a:t>
            </a:r>
            <a:r>
              <a:rPr sz="2800" dirty="0">
                <a:solidFill>
                  <a:srgbClr val="0000CC"/>
                </a:solidFill>
                <a:latin typeface="Constantia"/>
                <a:cs typeface="Constantia"/>
              </a:rPr>
              <a:t>a</a:t>
            </a:r>
            <a:r>
              <a:rPr sz="2800" spc="-75" dirty="0">
                <a:solidFill>
                  <a:srgbClr val="0000CC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0000CC"/>
                </a:solidFill>
                <a:latin typeface="Constantia"/>
                <a:cs typeface="Constantia"/>
              </a:rPr>
              <a:t>loss</a:t>
            </a:r>
            <a:r>
              <a:rPr sz="2800" spc="-70" dirty="0">
                <a:solidFill>
                  <a:srgbClr val="0000CC"/>
                </a:solidFill>
                <a:latin typeface="Constantia"/>
                <a:cs typeface="Constantia"/>
              </a:rPr>
              <a:t> </a:t>
            </a:r>
            <a:r>
              <a:rPr sz="2800" dirty="0">
                <a:solidFill>
                  <a:srgbClr val="0000CC"/>
                </a:solidFill>
                <a:latin typeface="Constantia"/>
                <a:cs typeface="Constantia"/>
              </a:rPr>
              <a:t>function</a:t>
            </a:r>
            <a:r>
              <a:rPr sz="2800" spc="-80" dirty="0">
                <a:solidFill>
                  <a:srgbClr val="0000CC"/>
                </a:solidFill>
                <a:latin typeface="Constantia"/>
                <a:cs typeface="Constantia"/>
              </a:rPr>
              <a:t> </a:t>
            </a:r>
            <a:r>
              <a:rPr sz="2800" spc="-15" dirty="0">
                <a:solidFill>
                  <a:srgbClr val="0000CC"/>
                </a:solidFill>
                <a:latin typeface="Constantia"/>
                <a:cs typeface="Constantia"/>
              </a:rPr>
              <a:t>more</a:t>
            </a:r>
            <a:r>
              <a:rPr sz="2800" spc="-155" dirty="0">
                <a:solidFill>
                  <a:srgbClr val="0000CC"/>
                </a:solidFill>
                <a:latin typeface="Constantia"/>
                <a:cs typeface="Constantia"/>
              </a:rPr>
              <a:t> </a:t>
            </a:r>
            <a:r>
              <a:rPr sz="2800" spc="-20" dirty="0">
                <a:solidFill>
                  <a:srgbClr val="0000CC"/>
                </a:solidFill>
                <a:latin typeface="Constantia"/>
                <a:cs typeface="Constantia"/>
              </a:rPr>
              <a:t>general</a:t>
            </a:r>
            <a:r>
              <a:rPr sz="2800" spc="-55" dirty="0">
                <a:solidFill>
                  <a:srgbClr val="0000CC"/>
                </a:solidFill>
                <a:latin typeface="Constantia"/>
                <a:cs typeface="Constantia"/>
              </a:rPr>
              <a:t> </a:t>
            </a:r>
            <a:r>
              <a:rPr sz="2800" dirty="0">
                <a:solidFill>
                  <a:srgbClr val="0000CC"/>
                </a:solidFill>
                <a:latin typeface="Constantia"/>
                <a:cs typeface="Constantia"/>
              </a:rPr>
              <a:t>than  the </a:t>
            </a:r>
            <a:r>
              <a:rPr sz="2800" spc="-5" dirty="0">
                <a:solidFill>
                  <a:srgbClr val="0000CC"/>
                </a:solidFill>
                <a:latin typeface="Constantia"/>
                <a:cs typeface="Constantia"/>
              </a:rPr>
              <a:t>probability of</a:t>
            </a:r>
            <a:r>
              <a:rPr sz="2800" spc="-290" dirty="0">
                <a:solidFill>
                  <a:srgbClr val="0000CC"/>
                </a:solidFill>
                <a:latin typeface="Constantia"/>
                <a:cs typeface="Constantia"/>
              </a:rPr>
              <a:t> </a:t>
            </a:r>
            <a:r>
              <a:rPr sz="2800" spc="-10" dirty="0">
                <a:solidFill>
                  <a:srgbClr val="0000CC"/>
                </a:solidFill>
                <a:latin typeface="Constantia"/>
                <a:cs typeface="Constantia"/>
              </a:rPr>
              <a:t>error</a:t>
            </a:r>
            <a:endParaRPr sz="2800">
              <a:latin typeface="Constantia"/>
              <a:cs typeface="Constant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41565" y="3307773"/>
            <a:ext cx="1245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onstantia"/>
                <a:cs typeface="Constantia"/>
              </a:rPr>
              <a:t>when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endParaRPr sz="2400" dirty="0">
              <a:latin typeface="Constantia"/>
              <a:cs typeface="Constant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78676" y="3429000"/>
            <a:ext cx="236524" cy="1767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09800" y="3200400"/>
            <a:ext cx="6050407" cy="9509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6699"/>
              </a:lnSpc>
              <a:spcBef>
                <a:spcPts val="100"/>
              </a:spcBef>
            </a:pPr>
            <a:r>
              <a:rPr lang="en-US" sz="2400" spc="-5" dirty="0" smtClean="0">
                <a:latin typeface="Constantia"/>
                <a:cs typeface="Constantia"/>
              </a:rPr>
              <a:t>=&gt; </a:t>
            </a:r>
            <a:r>
              <a:rPr sz="2400" spc="-5" dirty="0" smtClean="0">
                <a:latin typeface="Constantia"/>
                <a:cs typeface="Constantia"/>
              </a:rPr>
              <a:t>the </a:t>
            </a:r>
            <a:r>
              <a:rPr sz="2400" dirty="0">
                <a:latin typeface="Constantia"/>
                <a:cs typeface="Constantia"/>
              </a:rPr>
              <a:t>loss </a:t>
            </a:r>
            <a:r>
              <a:rPr sz="2400" spc="-5" dirty="0">
                <a:latin typeface="Constantia"/>
                <a:cs typeface="Constantia"/>
              </a:rPr>
              <a:t>incurred </a:t>
            </a:r>
            <a:r>
              <a:rPr sz="2400" spc="-10" dirty="0">
                <a:latin typeface="Constantia"/>
                <a:cs typeface="Constantia"/>
              </a:rPr>
              <a:t>for </a:t>
            </a:r>
            <a:r>
              <a:rPr sz="2400" spc="-5" dirty="0">
                <a:latin typeface="Constantia"/>
                <a:cs typeface="Constantia"/>
              </a:rPr>
              <a:t>taking</a:t>
            </a:r>
            <a:r>
              <a:rPr sz="2400" spc="-3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action  </a:t>
            </a:r>
            <a:endParaRPr lang="en-US" sz="2400" spc="-5" dirty="0" smtClean="0">
              <a:latin typeface="Constantia"/>
              <a:cs typeface="Constantia"/>
            </a:endParaRPr>
          </a:p>
          <a:p>
            <a:pPr marL="12700" marR="5080">
              <a:lnSpc>
                <a:spcPct val="126699"/>
              </a:lnSpc>
              <a:spcBef>
                <a:spcPts val="100"/>
              </a:spcBef>
            </a:pPr>
            <a:r>
              <a:rPr sz="2400" spc="-10" dirty="0" smtClean="0">
                <a:latin typeface="Constantia"/>
                <a:cs typeface="Constantia"/>
              </a:rPr>
              <a:t>state </a:t>
            </a:r>
            <a:r>
              <a:rPr sz="2400" spc="-5" dirty="0">
                <a:latin typeface="Constantia"/>
                <a:cs typeface="Constantia"/>
              </a:rPr>
              <a:t>of </a:t>
            </a:r>
            <a:r>
              <a:rPr sz="2400" spc="-10" dirty="0">
                <a:latin typeface="Constantia"/>
                <a:cs typeface="Constantia"/>
              </a:rPr>
              <a:t>nature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endParaRPr sz="2400" dirty="0">
              <a:latin typeface="Constantia"/>
              <a:cs typeface="Constant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59237" y="3886200"/>
            <a:ext cx="265163" cy="2156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89125" y="3789426"/>
            <a:ext cx="415290" cy="862965"/>
          </a:xfrm>
          <a:custGeom>
            <a:avLst/>
            <a:gdLst/>
            <a:ahLst/>
            <a:cxnLst/>
            <a:rect l="l" t="t" r="r" b="b"/>
            <a:pathLst>
              <a:path w="415289" h="862964">
                <a:moveTo>
                  <a:pt x="415289" y="655320"/>
                </a:moveTo>
                <a:lnTo>
                  <a:pt x="311657" y="655320"/>
                </a:lnTo>
                <a:lnTo>
                  <a:pt x="311657" y="0"/>
                </a:lnTo>
                <a:lnTo>
                  <a:pt x="104393" y="0"/>
                </a:lnTo>
                <a:lnTo>
                  <a:pt x="104393" y="655320"/>
                </a:lnTo>
                <a:lnTo>
                  <a:pt x="0" y="655320"/>
                </a:lnTo>
                <a:lnTo>
                  <a:pt x="208025" y="862584"/>
                </a:lnTo>
                <a:lnTo>
                  <a:pt x="415289" y="65532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58646" y="3776471"/>
            <a:ext cx="476250" cy="894080"/>
          </a:xfrm>
          <a:custGeom>
            <a:avLst/>
            <a:gdLst/>
            <a:ahLst/>
            <a:cxnLst/>
            <a:rect l="l" t="t" r="r" b="b"/>
            <a:pathLst>
              <a:path w="476250" h="894079">
                <a:moveTo>
                  <a:pt x="134873" y="655320"/>
                </a:moveTo>
                <a:lnTo>
                  <a:pt x="0" y="655320"/>
                </a:lnTo>
                <a:lnTo>
                  <a:pt x="30480" y="685800"/>
                </a:lnTo>
                <a:lnTo>
                  <a:pt x="30479" y="681228"/>
                </a:lnTo>
                <a:lnTo>
                  <a:pt x="39623" y="659130"/>
                </a:lnTo>
                <a:lnTo>
                  <a:pt x="61803" y="681227"/>
                </a:lnTo>
                <a:lnTo>
                  <a:pt x="121919" y="681228"/>
                </a:lnTo>
                <a:lnTo>
                  <a:pt x="121919" y="668274"/>
                </a:lnTo>
                <a:lnTo>
                  <a:pt x="134873" y="655320"/>
                </a:lnTo>
                <a:close/>
              </a:path>
              <a:path w="476250" h="894079">
                <a:moveTo>
                  <a:pt x="61803" y="681228"/>
                </a:moveTo>
                <a:lnTo>
                  <a:pt x="39623" y="659130"/>
                </a:lnTo>
                <a:lnTo>
                  <a:pt x="30479" y="681228"/>
                </a:lnTo>
                <a:lnTo>
                  <a:pt x="61803" y="681228"/>
                </a:lnTo>
                <a:close/>
              </a:path>
              <a:path w="476250" h="894079">
                <a:moveTo>
                  <a:pt x="238489" y="857266"/>
                </a:moveTo>
                <a:lnTo>
                  <a:pt x="61803" y="681228"/>
                </a:lnTo>
                <a:lnTo>
                  <a:pt x="30479" y="681228"/>
                </a:lnTo>
                <a:lnTo>
                  <a:pt x="30480" y="685800"/>
                </a:lnTo>
                <a:lnTo>
                  <a:pt x="229361" y="884682"/>
                </a:lnTo>
                <a:lnTo>
                  <a:pt x="229361" y="866394"/>
                </a:lnTo>
                <a:lnTo>
                  <a:pt x="238489" y="857266"/>
                </a:lnTo>
                <a:close/>
              </a:path>
              <a:path w="476250" h="894079">
                <a:moveTo>
                  <a:pt x="355091" y="655320"/>
                </a:moveTo>
                <a:lnTo>
                  <a:pt x="355091" y="0"/>
                </a:lnTo>
                <a:lnTo>
                  <a:pt x="121919" y="0"/>
                </a:lnTo>
                <a:lnTo>
                  <a:pt x="121919" y="655320"/>
                </a:lnTo>
                <a:lnTo>
                  <a:pt x="134873" y="655320"/>
                </a:lnTo>
                <a:lnTo>
                  <a:pt x="134873" y="25908"/>
                </a:lnTo>
                <a:lnTo>
                  <a:pt x="147065" y="12954"/>
                </a:lnTo>
                <a:lnTo>
                  <a:pt x="147065" y="25908"/>
                </a:lnTo>
                <a:lnTo>
                  <a:pt x="329183" y="25908"/>
                </a:lnTo>
                <a:lnTo>
                  <a:pt x="329183" y="12954"/>
                </a:lnTo>
                <a:lnTo>
                  <a:pt x="342137" y="25908"/>
                </a:lnTo>
                <a:lnTo>
                  <a:pt x="342138" y="655320"/>
                </a:lnTo>
                <a:lnTo>
                  <a:pt x="355091" y="655320"/>
                </a:lnTo>
                <a:close/>
              </a:path>
              <a:path w="476250" h="894079">
                <a:moveTo>
                  <a:pt x="147065" y="681228"/>
                </a:moveTo>
                <a:lnTo>
                  <a:pt x="147065" y="25908"/>
                </a:lnTo>
                <a:lnTo>
                  <a:pt x="134873" y="25908"/>
                </a:lnTo>
                <a:lnTo>
                  <a:pt x="134873" y="655320"/>
                </a:lnTo>
                <a:lnTo>
                  <a:pt x="121919" y="668274"/>
                </a:lnTo>
                <a:lnTo>
                  <a:pt x="121919" y="681228"/>
                </a:lnTo>
                <a:lnTo>
                  <a:pt x="147065" y="681228"/>
                </a:lnTo>
                <a:close/>
              </a:path>
              <a:path w="476250" h="894079">
                <a:moveTo>
                  <a:pt x="147065" y="25908"/>
                </a:moveTo>
                <a:lnTo>
                  <a:pt x="147065" y="12954"/>
                </a:lnTo>
                <a:lnTo>
                  <a:pt x="134873" y="25908"/>
                </a:lnTo>
                <a:lnTo>
                  <a:pt x="147065" y="25908"/>
                </a:lnTo>
                <a:close/>
              </a:path>
              <a:path w="476250" h="894079">
                <a:moveTo>
                  <a:pt x="247649" y="866394"/>
                </a:moveTo>
                <a:lnTo>
                  <a:pt x="238489" y="857266"/>
                </a:lnTo>
                <a:lnTo>
                  <a:pt x="229361" y="866394"/>
                </a:lnTo>
                <a:lnTo>
                  <a:pt x="247649" y="866394"/>
                </a:lnTo>
                <a:close/>
              </a:path>
              <a:path w="476250" h="894079">
                <a:moveTo>
                  <a:pt x="247649" y="884652"/>
                </a:moveTo>
                <a:lnTo>
                  <a:pt x="247649" y="866394"/>
                </a:lnTo>
                <a:lnTo>
                  <a:pt x="229361" y="866394"/>
                </a:lnTo>
                <a:lnTo>
                  <a:pt x="229361" y="884682"/>
                </a:lnTo>
                <a:lnTo>
                  <a:pt x="238505" y="893826"/>
                </a:lnTo>
                <a:lnTo>
                  <a:pt x="247649" y="884652"/>
                </a:lnTo>
                <a:close/>
              </a:path>
              <a:path w="476250" h="894079">
                <a:moveTo>
                  <a:pt x="445769" y="685897"/>
                </a:moveTo>
                <a:lnTo>
                  <a:pt x="445769" y="681228"/>
                </a:lnTo>
                <a:lnTo>
                  <a:pt x="414527" y="681228"/>
                </a:lnTo>
                <a:lnTo>
                  <a:pt x="238489" y="857266"/>
                </a:lnTo>
                <a:lnTo>
                  <a:pt x="247649" y="866394"/>
                </a:lnTo>
                <a:lnTo>
                  <a:pt x="247649" y="884652"/>
                </a:lnTo>
                <a:lnTo>
                  <a:pt x="445769" y="685897"/>
                </a:lnTo>
                <a:close/>
              </a:path>
              <a:path w="476250" h="894079">
                <a:moveTo>
                  <a:pt x="342137" y="25908"/>
                </a:moveTo>
                <a:lnTo>
                  <a:pt x="329183" y="12954"/>
                </a:lnTo>
                <a:lnTo>
                  <a:pt x="329183" y="25908"/>
                </a:lnTo>
                <a:lnTo>
                  <a:pt x="342137" y="25908"/>
                </a:lnTo>
                <a:close/>
              </a:path>
              <a:path w="476250" h="894079">
                <a:moveTo>
                  <a:pt x="355091" y="681228"/>
                </a:moveTo>
                <a:lnTo>
                  <a:pt x="355091" y="668274"/>
                </a:lnTo>
                <a:lnTo>
                  <a:pt x="342138" y="655320"/>
                </a:lnTo>
                <a:lnTo>
                  <a:pt x="342137" y="25908"/>
                </a:lnTo>
                <a:lnTo>
                  <a:pt x="329183" y="25908"/>
                </a:lnTo>
                <a:lnTo>
                  <a:pt x="329184" y="681228"/>
                </a:lnTo>
                <a:lnTo>
                  <a:pt x="355091" y="681228"/>
                </a:lnTo>
                <a:close/>
              </a:path>
              <a:path w="476250" h="894079">
                <a:moveTo>
                  <a:pt x="476250" y="655320"/>
                </a:moveTo>
                <a:lnTo>
                  <a:pt x="342138" y="655320"/>
                </a:lnTo>
                <a:lnTo>
                  <a:pt x="355091" y="668274"/>
                </a:lnTo>
                <a:lnTo>
                  <a:pt x="355091" y="681228"/>
                </a:lnTo>
                <a:lnTo>
                  <a:pt x="414527" y="681228"/>
                </a:lnTo>
                <a:lnTo>
                  <a:pt x="436625" y="659130"/>
                </a:lnTo>
                <a:lnTo>
                  <a:pt x="445769" y="681228"/>
                </a:lnTo>
                <a:lnTo>
                  <a:pt x="445769" y="685897"/>
                </a:lnTo>
                <a:lnTo>
                  <a:pt x="476250" y="655320"/>
                </a:lnTo>
                <a:close/>
              </a:path>
              <a:path w="476250" h="894079">
                <a:moveTo>
                  <a:pt x="445769" y="681228"/>
                </a:moveTo>
                <a:lnTo>
                  <a:pt x="436625" y="659130"/>
                </a:lnTo>
                <a:lnTo>
                  <a:pt x="414527" y="681228"/>
                </a:lnTo>
                <a:lnTo>
                  <a:pt x="445769" y="681228"/>
                </a:lnTo>
                <a:close/>
              </a:path>
            </a:pathLst>
          </a:custGeom>
          <a:solidFill>
            <a:srgbClr val="95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9268" y="4712970"/>
            <a:ext cx="3027680" cy="1493520"/>
          </a:xfrm>
          <a:custGeom>
            <a:avLst/>
            <a:gdLst/>
            <a:ahLst/>
            <a:cxnLst/>
            <a:rect l="l" t="t" r="r" b="b"/>
            <a:pathLst>
              <a:path w="3027679" h="1493520">
                <a:moveTo>
                  <a:pt x="25146" y="1468374"/>
                </a:moveTo>
                <a:lnTo>
                  <a:pt x="25146" y="1379220"/>
                </a:lnTo>
                <a:lnTo>
                  <a:pt x="0" y="1379220"/>
                </a:lnTo>
                <a:lnTo>
                  <a:pt x="0" y="1480566"/>
                </a:lnTo>
                <a:lnTo>
                  <a:pt x="12954" y="1480566"/>
                </a:lnTo>
                <a:lnTo>
                  <a:pt x="12954" y="1468374"/>
                </a:lnTo>
                <a:lnTo>
                  <a:pt x="25146" y="1468374"/>
                </a:lnTo>
                <a:close/>
              </a:path>
              <a:path w="3027679" h="1493520">
                <a:moveTo>
                  <a:pt x="62484" y="1493520"/>
                </a:moveTo>
                <a:lnTo>
                  <a:pt x="62484" y="1468374"/>
                </a:lnTo>
                <a:lnTo>
                  <a:pt x="12954" y="1468374"/>
                </a:lnTo>
                <a:lnTo>
                  <a:pt x="12954" y="1480566"/>
                </a:lnTo>
                <a:lnTo>
                  <a:pt x="25146" y="1480566"/>
                </a:lnTo>
                <a:lnTo>
                  <a:pt x="25146" y="1493520"/>
                </a:lnTo>
                <a:lnTo>
                  <a:pt x="62484" y="1493520"/>
                </a:lnTo>
                <a:close/>
              </a:path>
              <a:path w="3027679" h="1493520">
                <a:moveTo>
                  <a:pt x="25146" y="1493520"/>
                </a:moveTo>
                <a:lnTo>
                  <a:pt x="25146" y="1480566"/>
                </a:lnTo>
                <a:lnTo>
                  <a:pt x="12954" y="1480566"/>
                </a:lnTo>
                <a:lnTo>
                  <a:pt x="12954" y="1493520"/>
                </a:lnTo>
                <a:lnTo>
                  <a:pt x="25146" y="1493520"/>
                </a:lnTo>
                <a:close/>
              </a:path>
              <a:path w="3027679" h="1493520">
                <a:moveTo>
                  <a:pt x="25146" y="1303020"/>
                </a:moveTo>
                <a:lnTo>
                  <a:pt x="25146" y="1201674"/>
                </a:lnTo>
                <a:lnTo>
                  <a:pt x="0" y="1201674"/>
                </a:lnTo>
                <a:lnTo>
                  <a:pt x="0" y="1303020"/>
                </a:lnTo>
                <a:lnTo>
                  <a:pt x="25146" y="1303020"/>
                </a:lnTo>
                <a:close/>
              </a:path>
              <a:path w="3027679" h="1493520">
                <a:moveTo>
                  <a:pt x="25146" y="1125474"/>
                </a:moveTo>
                <a:lnTo>
                  <a:pt x="25146" y="1023366"/>
                </a:lnTo>
                <a:lnTo>
                  <a:pt x="0" y="1023366"/>
                </a:lnTo>
                <a:lnTo>
                  <a:pt x="0" y="1125474"/>
                </a:lnTo>
                <a:lnTo>
                  <a:pt x="25146" y="1125474"/>
                </a:lnTo>
                <a:close/>
              </a:path>
              <a:path w="3027679" h="1493520">
                <a:moveTo>
                  <a:pt x="25146" y="947166"/>
                </a:moveTo>
                <a:lnTo>
                  <a:pt x="25146" y="845820"/>
                </a:lnTo>
                <a:lnTo>
                  <a:pt x="0" y="845820"/>
                </a:lnTo>
                <a:lnTo>
                  <a:pt x="0" y="947166"/>
                </a:lnTo>
                <a:lnTo>
                  <a:pt x="25146" y="947166"/>
                </a:lnTo>
                <a:close/>
              </a:path>
              <a:path w="3027679" h="1493520">
                <a:moveTo>
                  <a:pt x="25146" y="769620"/>
                </a:moveTo>
                <a:lnTo>
                  <a:pt x="25146" y="668274"/>
                </a:lnTo>
                <a:lnTo>
                  <a:pt x="0" y="668274"/>
                </a:lnTo>
                <a:lnTo>
                  <a:pt x="0" y="769620"/>
                </a:lnTo>
                <a:lnTo>
                  <a:pt x="25146" y="769620"/>
                </a:lnTo>
                <a:close/>
              </a:path>
              <a:path w="3027679" h="1493520">
                <a:moveTo>
                  <a:pt x="25146" y="592074"/>
                </a:moveTo>
                <a:lnTo>
                  <a:pt x="25146" y="489966"/>
                </a:lnTo>
                <a:lnTo>
                  <a:pt x="0" y="489966"/>
                </a:lnTo>
                <a:lnTo>
                  <a:pt x="0" y="592074"/>
                </a:lnTo>
                <a:lnTo>
                  <a:pt x="25146" y="592074"/>
                </a:lnTo>
                <a:close/>
              </a:path>
              <a:path w="3027679" h="1493520">
                <a:moveTo>
                  <a:pt x="25146" y="413766"/>
                </a:moveTo>
                <a:lnTo>
                  <a:pt x="25146" y="312420"/>
                </a:lnTo>
                <a:lnTo>
                  <a:pt x="0" y="312420"/>
                </a:lnTo>
                <a:lnTo>
                  <a:pt x="0" y="413766"/>
                </a:lnTo>
                <a:lnTo>
                  <a:pt x="25146" y="413766"/>
                </a:lnTo>
                <a:close/>
              </a:path>
              <a:path w="3027679" h="1493520">
                <a:moveTo>
                  <a:pt x="25146" y="236220"/>
                </a:moveTo>
                <a:lnTo>
                  <a:pt x="25146" y="134874"/>
                </a:lnTo>
                <a:lnTo>
                  <a:pt x="0" y="134874"/>
                </a:lnTo>
                <a:lnTo>
                  <a:pt x="0" y="236220"/>
                </a:lnTo>
                <a:lnTo>
                  <a:pt x="25146" y="236220"/>
                </a:lnTo>
                <a:close/>
              </a:path>
              <a:path w="3027679" h="1493520">
                <a:moveTo>
                  <a:pt x="68579" y="25146"/>
                </a:moveTo>
                <a:lnTo>
                  <a:pt x="68579" y="0"/>
                </a:lnTo>
                <a:lnTo>
                  <a:pt x="5334" y="0"/>
                </a:lnTo>
                <a:lnTo>
                  <a:pt x="0" y="5334"/>
                </a:lnTo>
                <a:lnTo>
                  <a:pt x="0" y="58674"/>
                </a:lnTo>
                <a:lnTo>
                  <a:pt x="12953" y="58674"/>
                </a:lnTo>
                <a:lnTo>
                  <a:pt x="12953" y="25146"/>
                </a:lnTo>
                <a:lnTo>
                  <a:pt x="25146" y="12192"/>
                </a:lnTo>
                <a:lnTo>
                  <a:pt x="25146" y="25146"/>
                </a:lnTo>
                <a:lnTo>
                  <a:pt x="68579" y="25146"/>
                </a:lnTo>
                <a:close/>
              </a:path>
              <a:path w="3027679" h="1493520">
                <a:moveTo>
                  <a:pt x="25146" y="25146"/>
                </a:moveTo>
                <a:lnTo>
                  <a:pt x="25146" y="12192"/>
                </a:lnTo>
                <a:lnTo>
                  <a:pt x="12953" y="25146"/>
                </a:lnTo>
                <a:lnTo>
                  <a:pt x="25146" y="25146"/>
                </a:lnTo>
                <a:close/>
              </a:path>
              <a:path w="3027679" h="1493520">
                <a:moveTo>
                  <a:pt x="25146" y="58674"/>
                </a:moveTo>
                <a:lnTo>
                  <a:pt x="25146" y="25146"/>
                </a:lnTo>
                <a:lnTo>
                  <a:pt x="12953" y="25146"/>
                </a:lnTo>
                <a:lnTo>
                  <a:pt x="12953" y="58674"/>
                </a:lnTo>
                <a:lnTo>
                  <a:pt x="25146" y="58674"/>
                </a:lnTo>
                <a:close/>
              </a:path>
              <a:path w="3027679" h="1493520">
                <a:moveTo>
                  <a:pt x="246126" y="25146"/>
                </a:moveTo>
                <a:lnTo>
                  <a:pt x="246126" y="0"/>
                </a:lnTo>
                <a:lnTo>
                  <a:pt x="144779" y="0"/>
                </a:lnTo>
                <a:lnTo>
                  <a:pt x="144779" y="25146"/>
                </a:lnTo>
                <a:lnTo>
                  <a:pt x="246126" y="25146"/>
                </a:lnTo>
                <a:close/>
              </a:path>
              <a:path w="3027679" h="1493520">
                <a:moveTo>
                  <a:pt x="423672" y="25146"/>
                </a:moveTo>
                <a:lnTo>
                  <a:pt x="423672" y="0"/>
                </a:lnTo>
                <a:lnTo>
                  <a:pt x="322326" y="0"/>
                </a:lnTo>
                <a:lnTo>
                  <a:pt x="322326" y="25146"/>
                </a:lnTo>
                <a:lnTo>
                  <a:pt x="423672" y="25146"/>
                </a:lnTo>
                <a:close/>
              </a:path>
              <a:path w="3027679" h="1493520">
                <a:moveTo>
                  <a:pt x="601980" y="25146"/>
                </a:moveTo>
                <a:lnTo>
                  <a:pt x="601980" y="0"/>
                </a:lnTo>
                <a:lnTo>
                  <a:pt x="499872" y="0"/>
                </a:lnTo>
                <a:lnTo>
                  <a:pt x="499872" y="25146"/>
                </a:lnTo>
                <a:lnTo>
                  <a:pt x="601980" y="25146"/>
                </a:lnTo>
                <a:close/>
              </a:path>
              <a:path w="3027679" h="1493520">
                <a:moveTo>
                  <a:pt x="779526" y="25146"/>
                </a:moveTo>
                <a:lnTo>
                  <a:pt x="779526" y="0"/>
                </a:lnTo>
                <a:lnTo>
                  <a:pt x="678180" y="0"/>
                </a:lnTo>
                <a:lnTo>
                  <a:pt x="678180" y="25146"/>
                </a:lnTo>
                <a:lnTo>
                  <a:pt x="779526" y="25146"/>
                </a:lnTo>
                <a:close/>
              </a:path>
              <a:path w="3027679" h="1493520">
                <a:moveTo>
                  <a:pt x="957072" y="25146"/>
                </a:moveTo>
                <a:lnTo>
                  <a:pt x="957072" y="0"/>
                </a:lnTo>
                <a:lnTo>
                  <a:pt x="855726" y="0"/>
                </a:lnTo>
                <a:lnTo>
                  <a:pt x="855726" y="25146"/>
                </a:lnTo>
                <a:lnTo>
                  <a:pt x="957072" y="25146"/>
                </a:lnTo>
                <a:close/>
              </a:path>
              <a:path w="3027679" h="1493520">
                <a:moveTo>
                  <a:pt x="1135380" y="25146"/>
                </a:moveTo>
                <a:lnTo>
                  <a:pt x="1135380" y="0"/>
                </a:lnTo>
                <a:lnTo>
                  <a:pt x="1033272" y="0"/>
                </a:lnTo>
                <a:lnTo>
                  <a:pt x="1033272" y="25146"/>
                </a:lnTo>
                <a:lnTo>
                  <a:pt x="1135380" y="25146"/>
                </a:lnTo>
                <a:close/>
              </a:path>
              <a:path w="3027679" h="1493520">
                <a:moveTo>
                  <a:pt x="1312926" y="25146"/>
                </a:moveTo>
                <a:lnTo>
                  <a:pt x="1312926" y="0"/>
                </a:lnTo>
                <a:lnTo>
                  <a:pt x="1211580" y="0"/>
                </a:lnTo>
                <a:lnTo>
                  <a:pt x="1211580" y="25146"/>
                </a:lnTo>
                <a:lnTo>
                  <a:pt x="1312926" y="25146"/>
                </a:lnTo>
                <a:close/>
              </a:path>
              <a:path w="3027679" h="1493520">
                <a:moveTo>
                  <a:pt x="1490472" y="25146"/>
                </a:moveTo>
                <a:lnTo>
                  <a:pt x="1490472" y="0"/>
                </a:lnTo>
                <a:lnTo>
                  <a:pt x="1389126" y="0"/>
                </a:lnTo>
                <a:lnTo>
                  <a:pt x="1389126" y="25146"/>
                </a:lnTo>
                <a:lnTo>
                  <a:pt x="1490472" y="25146"/>
                </a:lnTo>
                <a:close/>
              </a:path>
              <a:path w="3027679" h="1493520">
                <a:moveTo>
                  <a:pt x="1668779" y="25146"/>
                </a:moveTo>
                <a:lnTo>
                  <a:pt x="1668779" y="0"/>
                </a:lnTo>
                <a:lnTo>
                  <a:pt x="1566672" y="0"/>
                </a:lnTo>
                <a:lnTo>
                  <a:pt x="1566672" y="25146"/>
                </a:lnTo>
                <a:lnTo>
                  <a:pt x="1668779" y="25146"/>
                </a:lnTo>
                <a:close/>
              </a:path>
              <a:path w="3027679" h="1493520">
                <a:moveTo>
                  <a:pt x="1846326" y="25146"/>
                </a:moveTo>
                <a:lnTo>
                  <a:pt x="1846326" y="0"/>
                </a:lnTo>
                <a:lnTo>
                  <a:pt x="1744980" y="0"/>
                </a:lnTo>
                <a:lnTo>
                  <a:pt x="1744980" y="25146"/>
                </a:lnTo>
                <a:lnTo>
                  <a:pt x="1846326" y="25146"/>
                </a:lnTo>
                <a:close/>
              </a:path>
              <a:path w="3027679" h="1493520">
                <a:moveTo>
                  <a:pt x="2023871" y="25146"/>
                </a:moveTo>
                <a:lnTo>
                  <a:pt x="2023871" y="0"/>
                </a:lnTo>
                <a:lnTo>
                  <a:pt x="1922526" y="0"/>
                </a:lnTo>
                <a:lnTo>
                  <a:pt x="1922526" y="25146"/>
                </a:lnTo>
                <a:lnTo>
                  <a:pt x="2023871" y="25146"/>
                </a:lnTo>
                <a:close/>
              </a:path>
              <a:path w="3027679" h="1493520">
                <a:moveTo>
                  <a:pt x="2202179" y="25146"/>
                </a:moveTo>
                <a:lnTo>
                  <a:pt x="2202179" y="0"/>
                </a:lnTo>
                <a:lnTo>
                  <a:pt x="2100072" y="0"/>
                </a:lnTo>
                <a:lnTo>
                  <a:pt x="2100072" y="25146"/>
                </a:lnTo>
                <a:lnTo>
                  <a:pt x="2202179" y="25146"/>
                </a:lnTo>
                <a:close/>
              </a:path>
              <a:path w="3027679" h="1493520">
                <a:moveTo>
                  <a:pt x="2379726" y="25146"/>
                </a:moveTo>
                <a:lnTo>
                  <a:pt x="2379726" y="0"/>
                </a:lnTo>
                <a:lnTo>
                  <a:pt x="2278380" y="0"/>
                </a:lnTo>
                <a:lnTo>
                  <a:pt x="2278380" y="25146"/>
                </a:lnTo>
                <a:lnTo>
                  <a:pt x="2379726" y="25146"/>
                </a:lnTo>
                <a:close/>
              </a:path>
              <a:path w="3027679" h="1493520">
                <a:moveTo>
                  <a:pt x="2557272" y="25146"/>
                </a:moveTo>
                <a:lnTo>
                  <a:pt x="2557272" y="0"/>
                </a:lnTo>
                <a:lnTo>
                  <a:pt x="2455926" y="0"/>
                </a:lnTo>
                <a:lnTo>
                  <a:pt x="2455926" y="25146"/>
                </a:lnTo>
                <a:lnTo>
                  <a:pt x="2557272" y="25146"/>
                </a:lnTo>
                <a:close/>
              </a:path>
              <a:path w="3027679" h="1493520">
                <a:moveTo>
                  <a:pt x="2735579" y="25146"/>
                </a:moveTo>
                <a:lnTo>
                  <a:pt x="2735579" y="0"/>
                </a:lnTo>
                <a:lnTo>
                  <a:pt x="2633472" y="0"/>
                </a:lnTo>
                <a:lnTo>
                  <a:pt x="2633472" y="25146"/>
                </a:lnTo>
                <a:lnTo>
                  <a:pt x="2735579" y="25146"/>
                </a:lnTo>
                <a:close/>
              </a:path>
              <a:path w="3027679" h="1493520">
                <a:moveTo>
                  <a:pt x="2913126" y="25146"/>
                </a:moveTo>
                <a:lnTo>
                  <a:pt x="2913126" y="0"/>
                </a:lnTo>
                <a:lnTo>
                  <a:pt x="2811780" y="0"/>
                </a:lnTo>
                <a:lnTo>
                  <a:pt x="2811780" y="25146"/>
                </a:lnTo>
                <a:lnTo>
                  <a:pt x="2913126" y="25146"/>
                </a:lnTo>
                <a:close/>
              </a:path>
              <a:path w="3027679" h="1493520">
                <a:moveTo>
                  <a:pt x="3027426" y="89154"/>
                </a:moveTo>
                <a:lnTo>
                  <a:pt x="3027426" y="5334"/>
                </a:lnTo>
                <a:lnTo>
                  <a:pt x="3021329" y="0"/>
                </a:lnTo>
                <a:lnTo>
                  <a:pt x="2989326" y="0"/>
                </a:lnTo>
                <a:lnTo>
                  <a:pt x="2989326" y="25146"/>
                </a:lnTo>
                <a:lnTo>
                  <a:pt x="3001518" y="25146"/>
                </a:lnTo>
                <a:lnTo>
                  <a:pt x="3001518" y="12192"/>
                </a:lnTo>
                <a:lnTo>
                  <a:pt x="3014471" y="25146"/>
                </a:lnTo>
                <a:lnTo>
                  <a:pt x="3014471" y="89154"/>
                </a:lnTo>
                <a:lnTo>
                  <a:pt x="3027426" y="89154"/>
                </a:lnTo>
                <a:close/>
              </a:path>
              <a:path w="3027679" h="1493520">
                <a:moveTo>
                  <a:pt x="3014471" y="25146"/>
                </a:moveTo>
                <a:lnTo>
                  <a:pt x="3001518" y="12192"/>
                </a:lnTo>
                <a:lnTo>
                  <a:pt x="3001518" y="25146"/>
                </a:lnTo>
                <a:lnTo>
                  <a:pt x="3014471" y="25146"/>
                </a:lnTo>
                <a:close/>
              </a:path>
              <a:path w="3027679" h="1493520">
                <a:moveTo>
                  <a:pt x="3014471" y="89154"/>
                </a:moveTo>
                <a:lnTo>
                  <a:pt x="3014471" y="25146"/>
                </a:lnTo>
                <a:lnTo>
                  <a:pt x="3001518" y="25146"/>
                </a:lnTo>
                <a:lnTo>
                  <a:pt x="3001518" y="89154"/>
                </a:lnTo>
                <a:lnTo>
                  <a:pt x="3014471" y="89154"/>
                </a:lnTo>
                <a:close/>
              </a:path>
              <a:path w="3027679" h="1493520">
                <a:moveTo>
                  <a:pt x="3027426" y="266700"/>
                </a:moveTo>
                <a:lnTo>
                  <a:pt x="3027426" y="165354"/>
                </a:lnTo>
                <a:lnTo>
                  <a:pt x="3001518" y="165354"/>
                </a:lnTo>
                <a:lnTo>
                  <a:pt x="3001518" y="266700"/>
                </a:lnTo>
                <a:lnTo>
                  <a:pt x="3027426" y="266700"/>
                </a:lnTo>
                <a:close/>
              </a:path>
              <a:path w="3027679" h="1493520">
                <a:moveTo>
                  <a:pt x="3027426" y="445008"/>
                </a:moveTo>
                <a:lnTo>
                  <a:pt x="3027426" y="342900"/>
                </a:lnTo>
                <a:lnTo>
                  <a:pt x="3001518" y="342900"/>
                </a:lnTo>
                <a:lnTo>
                  <a:pt x="3001518" y="445008"/>
                </a:lnTo>
                <a:lnTo>
                  <a:pt x="3027426" y="445008"/>
                </a:lnTo>
                <a:close/>
              </a:path>
              <a:path w="3027679" h="1493520">
                <a:moveTo>
                  <a:pt x="3027426" y="622554"/>
                </a:moveTo>
                <a:lnTo>
                  <a:pt x="3027426" y="521208"/>
                </a:lnTo>
                <a:lnTo>
                  <a:pt x="3001518" y="521208"/>
                </a:lnTo>
                <a:lnTo>
                  <a:pt x="3001518" y="622554"/>
                </a:lnTo>
                <a:lnTo>
                  <a:pt x="3027426" y="622554"/>
                </a:lnTo>
                <a:close/>
              </a:path>
              <a:path w="3027679" h="1493520">
                <a:moveTo>
                  <a:pt x="3027426" y="800100"/>
                </a:moveTo>
                <a:lnTo>
                  <a:pt x="3027426" y="698754"/>
                </a:lnTo>
                <a:lnTo>
                  <a:pt x="3001518" y="698754"/>
                </a:lnTo>
                <a:lnTo>
                  <a:pt x="3001518" y="800100"/>
                </a:lnTo>
                <a:lnTo>
                  <a:pt x="3027426" y="800100"/>
                </a:lnTo>
                <a:close/>
              </a:path>
              <a:path w="3027679" h="1493520">
                <a:moveTo>
                  <a:pt x="3027426" y="978408"/>
                </a:moveTo>
                <a:lnTo>
                  <a:pt x="3027426" y="876300"/>
                </a:lnTo>
                <a:lnTo>
                  <a:pt x="3001518" y="876300"/>
                </a:lnTo>
                <a:lnTo>
                  <a:pt x="3001518" y="978408"/>
                </a:lnTo>
                <a:lnTo>
                  <a:pt x="3027426" y="978408"/>
                </a:lnTo>
                <a:close/>
              </a:path>
              <a:path w="3027679" h="1493520">
                <a:moveTo>
                  <a:pt x="3027426" y="1155954"/>
                </a:moveTo>
                <a:lnTo>
                  <a:pt x="3027426" y="1054608"/>
                </a:lnTo>
                <a:lnTo>
                  <a:pt x="3001518" y="1054608"/>
                </a:lnTo>
                <a:lnTo>
                  <a:pt x="3001518" y="1155954"/>
                </a:lnTo>
                <a:lnTo>
                  <a:pt x="3027426" y="1155954"/>
                </a:lnTo>
                <a:close/>
              </a:path>
              <a:path w="3027679" h="1493520">
                <a:moveTo>
                  <a:pt x="3027426" y="1333500"/>
                </a:moveTo>
                <a:lnTo>
                  <a:pt x="3027426" y="1232154"/>
                </a:lnTo>
                <a:lnTo>
                  <a:pt x="3001518" y="1232154"/>
                </a:lnTo>
                <a:lnTo>
                  <a:pt x="3001518" y="1333500"/>
                </a:lnTo>
                <a:lnTo>
                  <a:pt x="3027426" y="1333500"/>
                </a:lnTo>
                <a:close/>
              </a:path>
              <a:path w="3027679" h="1493520">
                <a:moveTo>
                  <a:pt x="3014472" y="1468374"/>
                </a:moveTo>
                <a:lnTo>
                  <a:pt x="2983992" y="1468374"/>
                </a:lnTo>
                <a:lnTo>
                  <a:pt x="2983992" y="1493520"/>
                </a:lnTo>
                <a:lnTo>
                  <a:pt x="3001518" y="1493520"/>
                </a:lnTo>
                <a:lnTo>
                  <a:pt x="3001518" y="1480566"/>
                </a:lnTo>
                <a:lnTo>
                  <a:pt x="3014472" y="1468374"/>
                </a:lnTo>
                <a:close/>
              </a:path>
              <a:path w="3027679" h="1493520">
                <a:moveTo>
                  <a:pt x="3027426" y="1488186"/>
                </a:moveTo>
                <a:lnTo>
                  <a:pt x="3027426" y="1409700"/>
                </a:lnTo>
                <a:lnTo>
                  <a:pt x="3001518" y="1409700"/>
                </a:lnTo>
                <a:lnTo>
                  <a:pt x="3001518" y="1468374"/>
                </a:lnTo>
                <a:lnTo>
                  <a:pt x="3014472" y="1468374"/>
                </a:lnTo>
                <a:lnTo>
                  <a:pt x="3014472" y="1493520"/>
                </a:lnTo>
                <a:lnTo>
                  <a:pt x="3021330" y="1493520"/>
                </a:lnTo>
                <a:lnTo>
                  <a:pt x="3027426" y="1488186"/>
                </a:lnTo>
                <a:close/>
              </a:path>
              <a:path w="3027679" h="1493520">
                <a:moveTo>
                  <a:pt x="3014472" y="1493520"/>
                </a:moveTo>
                <a:lnTo>
                  <a:pt x="3014472" y="1468374"/>
                </a:lnTo>
                <a:lnTo>
                  <a:pt x="3001518" y="1480566"/>
                </a:lnTo>
                <a:lnTo>
                  <a:pt x="3001518" y="1493520"/>
                </a:lnTo>
                <a:lnTo>
                  <a:pt x="3014472" y="1493520"/>
                </a:lnTo>
                <a:close/>
              </a:path>
              <a:path w="3027679" h="1493520">
                <a:moveTo>
                  <a:pt x="2907792" y="1493520"/>
                </a:moveTo>
                <a:lnTo>
                  <a:pt x="2907792" y="1468374"/>
                </a:lnTo>
                <a:lnTo>
                  <a:pt x="2805684" y="1468374"/>
                </a:lnTo>
                <a:lnTo>
                  <a:pt x="2805684" y="1493520"/>
                </a:lnTo>
                <a:lnTo>
                  <a:pt x="2907792" y="1493520"/>
                </a:lnTo>
                <a:close/>
              </a:path>
              <a:path w="3027679" h="1493520">
                <a:moveTo>
                  <a:pt x="2729484" y="1493520"/>
                </a:moveTo>
                <a:lnTo>
                  <a:pt x="2729484" y="1468374"/>
                </a:lnTo>
                <a:lnTo>
                  <a:pt x="2628138" y="1468374"/>
                </a:lnTo>
                <a:lnTo>
                  <a:pt x="2628138" y="1493520"/>
                </a:lnTo>
                <a:lnTo>
                  <a:pt x="2729484" y="1493520"/>
                </a:lnTo>
                <a:close/>
              </a:path>
              <a:path w="3027679" h="1493520">
                <a:moveTo>
                  <a:pt x="2551938" y="1493520"/>
                </a:moveTo>
                <a:lnTo>
                  <a:pt x="2551938" y="1468374"/>
                </a:lnTo>
                <a:lnTo>
                  <a:pt x="2450592" y="1468374"/>
                </a:lnTo>
                <a:lnTo>
                  <a:pt x="2450592" y="1493520"/>
                </a:lnTo>
                <a:lnTo>
                  <a:pt x="2551938" y="1493520"/>
                </a:lnTo>
                <a:close/>
              </a:path>
              <a:path w="3027679" h="1493520">
                <a:moveTo>
                  <a:pt x="2374392" y="1493520"/>
                </a:moveTo>
                <a:lnTo>
                  <a:pt x="2374392" y="1468374"/>
                </a:lnTo>
                <a:lnTo>
                  <a:pt x="2272284" y="1468374"/>
                </a:lnTo>
                <a:lnTo>
                  <a:pt x="2272284" y="1493520"/>
                </a:lnTo>
                <a:lnTo>
                  <a:pt x="2374392" y="1493520"/>
                </a:lnTo>
                <a:close/>
              </a:path>
              <a:path w="3027679" h="1493520">
                <a:moveTo>
                  <a:pt x="2196084" y="1493520"/>
                </a:moveTo>
                <a:lnTo>
                  <a:pt x="2196084" y="1468374"/>
                </a:lnTo>
                <a:lnTo>
                  <a:pt x="2094738" y="1468374"/>
                </a:lnTo>
                <a:lnTo>
                  <a:pt x="2094738" y="1493520"/>
                </a:lnTo>
                <a:lnTo>
                  <a:pt x="2196084" y="1493520"/>
                </a:lnTo>
                <a:close/>
              </a:path>
              <a:path w="3027679" h="1493520">
                <a:moveTo>
                  <a:pt x="2018538" y="1493520"/>
                </a:moveTo>
                <a:lnTo>
                  <a:pt x="2018538" y="1468374"/>
                </a:lnTo>
                <a:lnTo>
                  <a:pt x="1917192" y="1468374"/>
                </a:lnTo>
                <a:lnTo>
                  <a:pt x="1917192" y="1493520"/>
                </a:lnTo>
                <a:lnTo>
                  <a:pt x="2018538" y="1493520"/>
                </a:lnTo>
                <a:close/>
              </a:path>
              <a:path w="3027679" h="1493520">
                <a:moveTo>
                  <a:pt x="1840992" y="1493520"/>
                </a:moveTo>
                <a:lnTo>
                  <a:pt x="1840992" y="1468374"/>
                </a:lnTo>
                <a:lnTo>
                  <a:pt x="1738884" y="1468374"/>
                </a:lnTo>
                <a:lnTo>
                  <a:pt x="1738884" y="1493520"/>
                </a:lnTo>
                <a:lnTo>
                  <a:pt x="1840992" y="1493520"/>
                </a:lnTo>
                <a:close/>
              </a:path>
              <a:path w="3027679" h="1493520">
                <a:moveTo>
                  <a:pt x="1662683" y="1493520"/>
                </a:moveTo>
                <a:lnTo>
                  <a:pt x="1662683" y="1468374"/>
                </a:lnTo>
                <a:lnTo>
                  <a:pt x="1561338" y="1468374"/>
                </a:lnTo>
                <a:lnTo>
                  <a:pt x="1561338" y="1493520"/>
                </a:lnTo>
                <a:lnTo>
                  <a:pt x="1662683" y="1493520"/>
                </a:lnTo>
                <a:close/>
              </a:path>
              <a:path w="3027679" h="1493520">
                <a:moveTo>
                  <a:pt x="1485138" y="1493520"/>
                </a:moveTo>
                <a:lnTo>
                  <a:pt x="1485138" y="1468374"/>
                </a:lnTo>
                <a:lnTo>
                  <a:pt x="1383792" y="1468374"/>
                </a:lnTo>
                <a:lnTo>
                  <a:pt x="1383792" y="1493520"/>
                </a:lnTo>
                <a:lnTo>
                  <a:pt x="1485138" y="1493520"/>
                </a:lnTo>
                <a:close/>
              </a:path>
              <a:path w="3027679" h="1493520">
                <a:moveTo>
                  <a:pt x="1307592" y="1493520"/>
                </a:moveTo>
                <a:lnTo>
                  <a:pt x="1307592" y="1468374"/>
                </a:lnTo>
                <a:lnTo>
                  <a:pt x="1205484" y="1468374"/>
                </a:lnTo>
                <a:lnTo>
                  <a:pt x="1205484" y="1493520"/>
                </a:lnTo>
                <a:lnTo>
                  <a:pt x="1307592" y="1493520"/>
                </a:lnTo>
                <a:close/>
              </a:path>
              <a:path w="3027679" h="1493520">
                <a:moveTo>
                  <a:pt x="1129284" y="1493520"/>
                </a:moveTo>
                <a:lnTo>
                  <a:pt x="1129284" y="1468374"/>
                </a:lnTo>
                <a:lnTo>
                  <a:pt x="1027938" y="1468374"/>
                </a:lnTo>
                <a:lnTo>
                  <a:pt x="1027938" y="1493520"/>
                </a:lnTo>
                <a:lnTo>
                  <a:pt x="1129284" y="1493520"/>
                </a:lnTo>
                <a:close/>
              </a:path>
              <a:path w="3027679" h="1493520">
                <a:moveTo>
                  <a:pt x="951738" y="1493520"/>
                </a:moveTo>
                <a:lnTo>
                  <a:pt x="951738" y="1468374"/>
                </a:lnTo>
                <a:lnTo>
                  <a:pt x="850392" y="1468374"/>
                </a:lnTo>
                <a:lnTo>
                  <a:pt x="850392" y="1493520"/>
                </a:lnTo>
                <a:lnTo>
                  <a:pt x="951738" y="1493520"/>
                </a:lnTo>
                <a:close/>
              </a:path>
              <a:path w="3027679" h="1493520">
                <a:moveTo>
                  <a:pt x="774192" y="1493520"/>
                </a:moveTo>
                <a:lnTo>
                  <a:pt x="774192" y="1468374"/>
                </a:lnTo>
                <a:lnTo>
                  <a:pt x="672084" y="1468374"/>
                </a:lnTo>
                <a:lnTo>
                  <a:pt x="672084" y="1493520"/>
                </a:lnTo>
                <a:lnTo>
                  <a:pt x="774192" y="1493520"/>
                </a:lnTo>
                <a:close/>
              </a:path>
              <a:path w="3027679" h="1493520">
                <a:moveTo>
                  <a:pt x="595884" y="1493520"/>
                </a:moveTo>
                <a:lnTo>
                  <a:pt x="595884" y="1468374"/>
                </a:lnTo>
                <a:lnTo>
                  <a:pt x="494538" y="1468374"/>
                </a:lnTo>
                <a:lnTo>
                  <a:pt x="494538" y="1493520"/>
                </a:lnTo>
                <a:lnTo>
                  <a:pt x="595884" y="1493520"/>
                </a:lnTo>
                <a:close/>
              </a:path>
              <a:path w="3027679" h="1493520">
                <a:moveTo>
                  <a:pt x="418338" y="1493520"/>
                </a:moveTo>
                <a:lnTo>
                  <a:pt x="418338" y="1468374"/>
                </a:lnTo>
                <a:lnTo>
                  <a:pt x="316992" y="1468374"/>
                </a:lnTo>
                <a:lnTo>
                  <a:pt x="316992" y="1493520"/>
                </a:lnTo>
                <a:lnTo>
                  <a:pt x="418338" y="1493520"/>
                </a:lnTo>
                <a:close/>
              </a:path>
              <a:path w="3027679" h="1493520">
                <a:moveTo>
                  <a:pt x="240792" y="1493520"/>
                </a:moveTo>
                <a:lnTo>
                  <a:pt x="240792" y="1468374"/>
                </a:lnTo>
                <a:lnTo>
                  <a:pt x="138684" y="1468374"/>
                </a:lnTo>
                <a:lnTo>
                  <a:pt x="138684" y="1493520"/>
                </a:lnTo>
                <a:lnTo>
                  <a:pt x="240792" y="14935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36264" y="4762500"/>
            <a:ext cx="1636395" cy="640080"/>
          </a:xfrm>
          <a:custGeom>
            <a:avLst/>
            <a:gdLst/>
            <a:ahLst/>
            <a:cxnLst/>
            <a:rect l="l" t="t" r="r" b="b"/>
            <a:pathLst>
              <a:path w="1636395" h="640079">
                <a:moveTo>
                  <a:pt x="0" y="0"/>
                </a:moveTo>
                <a:lnTo>
                  <a:pt x="0" y="640079"/>
                </a:lnTo>
                <a:lnTo>
                  <a:pt x="1636014" y="640079"/>
                </a:lnTo>
                <a:lnTo>
                  <a:pt x="163601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33978" y="4757165"/>
            <a:ext cx="1640839" cy="651510"/>
          </a:xfrm>
          <a:custGeom>
            <a:avLst/>
            <a:gdLst/>
            <a:ahLst/>
            <a:cxnLst/>
            <a:rect l="l" t="t" r="r" b="b"/>
            <a:pathLst>
              <a:path w="1640839" h="651510">
                <a:moveTo>
                  <a:pt x="1640586" y="640079"/>
                </a:moveTo>
                <a:lnTo>
                  <a:pt x="4572" y="0"/>
                </a:lnTo>
                <a:lnTo>
                  <a:pt x="0" y="11430"/>
                </a:lnTo>
                <a:lnTo>
                  <a:pt x="1636014" y="651509"/>
                </a:lnTo>
                <a:lnTo>
                  <a:pt x="1640586" y="640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3629914" y="4756150"/>
          <a:ext cx="5111115" cy="1402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5760"/>
                <a:gridCol w="1090295"/>
                <a:gridCol w="1090930"/>
                <a:gridCol w="1294130"/>
              </a:tblGrid>
              <a:tr h="640079">
                <a:tc>
                  <a:txBody>
                    <a:bodyPr/>
                    <a:lstStyle/>
                    <a:p>
                      <a:pPr marL="776605">
                        <a:lnSpc>
                          <a:spcPts val="2155"/>
                        </a:lnSpc>
                        <a:spcBef>
                          <a:spcPts val="280"/>
                        </a:spcBef>
                      </a:pPr>
                      <a:r>
                        <a:rPr sz="1800" b="1" spc="-5" dirty="0">
                          <a:latin typeface="Comic Sans MS"/>
                          <a:cs typeface="Comic Sans MS"/>
                        </a:rPr>
                        <a:t>Action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  <a:p>
                      <a:pPr marL="90805">
                        <a:lnSpc>
                          <a:spcPts val="2155"/>
                        </a:lnSpc>
                      </a:pPr>
                      <a:r>
                        <a:rPr sz="1800" b="1" dirty="0">
                          <a:latin typeface="Comic Sans MS"/>
                          <a:cs typeface="Comic Sans MS"/>
                        </a:rPr>
                        <a:t>Class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7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50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10,000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60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353822" y="4135628"/>
            <a:ext cx="7331075" cy="1478280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4142740">
              <a:lnSpc>
                <a:spcPct val="100000"/>
              </a:lnSpc>
              <a:spcBef>
                <a:spcPts val="1210"/>
              </a:spcBef>
            </a:pPr>
            <a:r>
              <a:rPr sz="2400" b="1" dirty="0">
                <a:solidFill>
                  <a:srgbClr val="006800"/>
                </a:solidFill>
                <a:latin typeface="Constantia"/>
                <a:cs typeface="Constantia"/>
              </a:rPr>
              <a:t>A simple loss</a:t>
            </a:r>
            <a:r>
              <a:rPr sz="2400" b="1" spc="-305" dirty="0">
                <a:solidFill>
                  <a:srgbClr val="006800"/>
                </a:solidFill>
                <a:latin typeface="Constantia"/>
                <a:cs typeface="Constantia"/>
              </a:rPr>
              <a:t> </a:t>
            </a:r>
            <a:r>
              <a:rPr sz="2400" b="1" dirty="0">
                <a:solidFill>
                  <a:srgbClr val="006800"/>
                </a:solidFill>
                <a:latin typeface="Constantia"/>
                <a:cs typeface="Constantia"/>
              </a:rPr>
              <a:t>function</a:t>
            </a:r>
            <a:endParaRPr sz="2400" dirty="0">
              <a:latin typeface="Constantia"/>
              <a:cs typeface="Constantia"/>
            </a:endParaRPr>
          </a:p>
          <a:p>
            <a:pPr marL="12700" marR="4561205">
              <a:lnSpc>
                <a:spcPct val="120000"/>
              </a:lnSpc>
              <a:spcBef>
                <a:spcPts val="530"/>
              </a:spcBef>
            </a:pPr>
            <a:r>
              <a:rPr sz="2400" spc="-30" dirty="0">
                <a:latin typeface="Constantia"/>
                <a:cs typeface="Constantia"/>
              </a:rPr>
              <a:t>For </a:t>
            </a:r>
            <a:r>
              <a:rPr sz="2400" dirty="0">
                <a:latin typeface="Constantia"/>
                <a:cs typeface="Constantia"/>
              </a:rPr>
              <a:t>ease </a:t>
            </a:r>
            <a:r>
              <a:rPr sz="2400" spc="-5" dirty="0">
                <a:latin typeface="Constantia"/>
                <a:cs typeface="Constantia"/>
              </a:rPr>
              <a:t>of</a:t>
            </a:r>
            <a:r>
              <a:rPr sz="2400" spc="-30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reference,  </a:t>
            </a:r>
            <a:r>
              <a:rPr sz="2400" spc="-10" dirty="0">
                <a:latin typeface="Constantia"/>
                <a:cs typeface="Constantia"/>
              </a:rPr>
              <a:t>usually </a:t>
            </a:r>
            <a:r>
              <a:rPr sz="2400" spc="-15" dirty="0">
                <a:latin typeface="Constantia"/>
                <a:cs typeface="Constantia"/>
              </a:rPr>
              <a:t>written</a:t>
            </a:r>
            <a:r>
              <a:rPr sz="2400" spc="-2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as:</a:t>
            </a:r>
          </a:p>
        </p:txBody>
      </p:sp>
      <p:sp>
        <p:nvSpPr>
          <p:cNvPr id="18" name="object 18"/>
          <p:cNvSpPr/>
          <p:nvPr/>
        </p:nvSpPr>
        <p:spPr>
          <a:xfrm>
            <a:off x="3729990" y="5519165"/>
            <a:ext cx="1194561" cy="1706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16273" y="5894832"/>
            <a:ext cx="1470152" cy="1706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34405" y="4900421"/>
            <a:ext cx="492163" cy="1463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61432" y="5173217"/>
            <a:ext cx="935634" cy="18059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37781" y="4897373"/>
            <a:ext cx="492163" cy="1463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68617" y="5171694"/>
            <a:ext cx="932865" cy="1783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13547" y="4885944"/>
            <a:ext cx="491032" cy="14858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594092" y="5160264"/>
            <a:ext cx="1035900" cy="17830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12"/>
          <p:cNvSpPr/>
          <p:nvPr/>
        </p:nvSpPr>
        <p:spPr>
          <a:xfrm>
            <a:off x="3117910" y="2819400"/>
            <a:ext cx="1174724" cy="3063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2"/>
          <p:cNvSpPr/>
          <p:nvPr/>
        </p:nvSpPr>
        <p:spPr>
          <a:xfrm>
            <a:off x="990600" y="3351276"/>
            <a:ext cx="1174724" cy="3063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TextBox 27"/>
          <p:cNvSpPr txBox="1"/>
          <p:nvPr/>
        </p:nvSpPr>
        <p:spPr>
          <a:xfrm>
            <a:off x="1319785" y="5511225"/>
            <a:ext cx="585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dirty="0" smtClean="0">
                <a:latin typeface="Times New Roman"/>
                <a:cs typeface="Times New Roman"/>
              </a:rPr>
              <a:t>λ</a:t>
            </a:r>
            <a:r>
              <a:rPr lang="en-US" sz="3200" baseline="-25000" dirty="0" err="1" smtClean="0">
                <a:latin typeface="Times New Roman"/>
                <a:cs typeface="Times New Roman"/>
              </a:rPr>
              <a:t>ij</a:t>
            </a:r>
            <a:endParaRPr lang="en-US" sz="3200" baseline="-250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2042D83-90BE-4296-BB3C-D040F192988F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63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777740" algn="l"/>
              </a:tabLst>
            </a:pPr>
            <a:r>
              <a:rPr dirty="0"/>
              <a:t>Bayes Decision</a:t>
            </a:r>
            <a:r>
              <a:rPr spc="5" dirty="0"/>
              <a:t> </a:t>
            </a:r>
            <a:r>
              <a:rPr dirty="0"/>
              <a:t>Rule –	</a:t>
            </a:r>
            <a:r>
              <a:rPr spc="-5" dirty="0"/>
              <a:t>The</a:t>
            </a:r>
            <a:r>
              <a:rPr spc="-95" dirty="0"/>
              <a:t> </a:t>
            </a:r>
            <a:r>
              <a:rPr dirty="0"/>
              <a:t>General  </a:t>
            </a:r>
            <a:r>
              <a:rPr spc="-5" dirty="0"/>
              <a:t>Case </a:t>
            </a:r>
            <a:r>
              <a:rPr dirty="0"/>
              <a:t>(Cont.)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dirty="0"/>
              <a:t>The</a:t>
            </a:r>
            <a:r>
              <a:rPr spc="-120" dirty="0"/>
              <a:t> </a:t>
            </a:r>
            <a:r>
              <a:rPr spc="-10" dirty="0"/>
              <a:t>problem</a:t>
            </a:r>
          </a:p>
          <a:p>
            <a:pPr marL="444500">
              <a:lnSpc>
                <a:spcPct val="100000"/>
              </a:lnSpc>
              <a:spcBef>
                <a:spcPts val="975"/>
              </a:spcBef>
            </a:pPr>
            <a:r>
              <a:rPr sz="2400" b="0" spc="-20" dirty="0">
                <a:solidFill>
                  <a:srgbClr val="000000"/>
                </a:solidFill>
                <a:latin typeface="Constantia"/>
                <a:cs typeface="Constantia"/>
              </a:rPr>
              <a:t>Given</a:t>
            </a:r>
            <a:r>
              <a:rPr sz="2400" b="0" spc="-9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onstantia"/>
                <a:cs typeface="Constantia"/>
              </a:rPr>
              <a:t>a</a:t>
            </a:r>
            <a:r>
              <a:rPr sz="2400" b="0" spc="-10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onstantia"/>
                <a:cs typeface="Constantia"/>
              </a:rPr>
              <a:t>particular</a:t>
            </a:r>
            <a:r>
              <a:rPr sz="2400" b="0" spc="-9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x</a:t>
            </a:r>
            <a:r>
              <a:rPr sz="2400" b="0" spc="-5" dirty="0">
                <a:solidFill>
                  <a:srgbClr val="000000"/>
                </a:solidFill>
                <a:latin typeface="Constantia"/>
                <a:cs typeface="Constantia"/>
              </a:rPr>
              <a:t>,</a:t>
            </a:r>
            <a:r>
              <a:rPr sz="2400" b="0" spc="-7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2400" b="0" spc="-30" dirty="0">
                <a:solidFill>
                  <a:srgbClr val="000000"/>
                </a:solidFill>
                <a:latin typeface="Constantia"/>
                <a:cs typeface="Constantia"/>
              </a:rPr>
              <a:t>we</a:t>
            </a:r>
            <a:r>
              <a:rPr sz="2400" b="0" spc="-5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2400" b="0" spc="-35" dirty="0">
                <a:solidFill>
                  <a:srgbClr val="000000"/>
                </a:solidFill>
                <a:latin typeface="Constantia"/>
                <a:cs typeface="Constantia"/>
              </a:rPr>
              <a:t>have</a:t>
            </a:r>
            <a:r>
              <a:rPr sz="2400" b="0" spc="-9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2400" b="0" spc="-20" dirty="0">
                <a:solidFill>
                  <a:srgbClr val="000000"/>
                </a:solidFill>
                <a:latin typeface="Constantia"/>
                <a:cs typeface="Constantia"/>
              </a:rPr>
              <a:t>to</a:t>
            </a:r>
            <a:r>
              <a:rPr sz="2400" b="0" spc="-114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Constantia"/>
                <a:cs typeface="Constantia"/>
              </a:rPr>
              <a:t>decide</a:t>
            </a:r>
            <a:r>
              <a:rPr sz="2400" b="0" spc="-12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2400" b="0" spc="-10" dirty="0">
                <a:solidFill>
                  <a:srgbClr val="000000"/>
                </a:solidFill>
                <a:latin typeface="Constantia"/>
                <a:cs typeface="Constantia"/>
              </a:rPr>
              <a:t>which</a:t>
            </a:r>
            <a:r>
              <a:rPr sz="2400" b="0" spc="-10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Constantia"/>
                <a:cs typeface="Constantia"/>
              </a:rPr>
              <a:t>action</a:t>
            </a:r>
            <a:r>
              <a:rPr sz="2400" b="0" spc="-6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2400" b="0" spc="-20" dirty="0">
                <a:solidFill>
                  <a:srgbClr val="000000"/>
                </a:solidFill>
                <a:latin typeface="Constantia"/>
                <a:cs typeface="Constantia"/>
              </a:rPr>
              <a:t>to</a:t>
            </a:r>
            <a:r>
              <a:rPr sz="2400" b="0" spc="-8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2400" b="0" spc="-20" dirty="0">
                <a:solidFill>
                  <a:srgbClr val="000000"/>
                </a:solidFill>
                <a:latin typeface="Constantia"/>
                <a:cs typeface="Constantia"/>
              </a:rPr>
              <a:t>take</a:t>
            </a:r>
            <a:endParaRPr sz="2400">
              <a:latin typeface="Constantia"/>
              <a:cs typeface="Constantia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Times New Roman"/>
              <a:cs typeface="Times New Roman"/>
            </a:endParaRPr>
          </a:p>
          <a:p>
            <a:pPr marL="217170">
              <a:lnSpc>
                <a:spcPct val="100000"/>
              </a:lnSpc>
            </a:pPr>
            <a:r>
              <a:rPr sz="2400" b="0" spc="-85" dirty="0">
                <a:solidFill>
                  <a:srgbClr val="000000"/>
                </a:solidFill>
                <a:latin typeface="Constantia"/>
                <a:cs typeface="Constantia"/>
              </a:rPr>
              <a:t>We </a:t>
            </a:r>
            <a:r>
              <a:rPr sz="2400" b="0" dirty="0">
                <a:solidFill>
                  <a:srgbClr val="000000"/>
                </a:solidFill>
                <a:latin typeface="Constantia"/>
                <a:cs typeface="Constantia"/>
              </a:rPr>
              <a:t>need </a:t>
            </a:r>
            <a:r>
              <a:rPr sz="2400" b="0" spc="-20" dirty="0">
                <a:solidFill>
                  <a:srgbClr val="000000"/>
                </a:solidFill>
                <a:latin typeface="Constantia"/>
                <a:cs typeface="Constantia"/>
              </a:rPr>
              <a:t>to </a:t>
            </a:r>
            <a:r>
              <a:rPr sz="2400" b="0" spc="-15" dirty="0">
                <a:solidFill>
                  <a:srgbClr val="000000"/>
                </a:solidFill>
                <a:latin typeface="Constantia"/>
                <a:cs typeface="Constantia"/>
              </a:rPr>
              <a:t>know </a:t>
            </a:r>
            <a:r>
              <a:rPr sz="2400" b="0" spc="-5" dirty="0">
                <a:solidFill>
                  <a:srgbClr val="000000"/>
                </a:solidFill>
                <a:latin typeface="Constantia"/>
                <a:cs typeface="Constantia"/>
              </a:rPr>
              <a:t>the </a:t>
            </a:r>
            <a:r>
              <a:rPr sz="2400" b="0" i="1" spc="-5" dirty="0">
                <a:solidFill>
                  <a:srgbClr val="000000"/>
                </a:solidFill>
                <a:latin typeface="Constantia"/>
                <a:cs typeface="Constantia"/>
              </a:rPr>
              <a:t>loss </a:t>
            </a:r>
            <a:r>
              <a:rPr sz="2400" b="0" spc="-5" dirty="0">
                <a:solidFill>
                  <a:srgbClr val="000000"/>
                </a:solidFill>
                <a:latin typeface="Constantia"/>
                <a:cs typeface="Constantia"/>
              </a:rPr>
              <a:t>of taking </a:t>
            </a:r>
            <a:r>
              <a:rPr sz="2400" b="0" dirty="0">
                <a:solidFill>
                  <a:srgbClr val="000000"/>
                </a:solidFill>
                <a:latin typeface="Constantia"/>
                <a:cs typeface="Constantia"/>
              </a:rPr>
              <a:t>each</a:t>
            </a:r>
            <a:r>
              <a:rPr sz="2400" b="0" spc="-30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Constantia"/>
                <a:cs typeface="Constantia"/>
              </a:rPr>
              <a:t>action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22592" y="3486150"/>
            <a:ext cx="1947036" cy="3055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40101" y="2708910"/>
            <a:ext cx="415290" cy="677545"/>
          </a:xfrm>
          <a:custGeom>
            <a:avLst/>
            <a:gdLst/>
            <a:ahLst/>
            <a:cxnLst/>
            <a:rect l="l" t="t" r="r" b="b"/>
            <a:pathLst>
              <a:path w="415289" h="677545">
                <a:moveTo>
                  <a:pt x="415289" y="470154"/>
                </a:moveTo>
                <a:lnTo>
                  <a:pt x="311657" y="470154"/>
                </a:lnTo>
                <a:lnTo>
                  <a:pt x="311657" y="0"/>
                </a:lnTo>
                <a:lnTo>
                  <a:pt x="103631" y="0"/>
                </a:lnTo>
                <a:lnTo>
                  <a:pt x="103631" y="470154"/>
                </a:lnTo>
                <a:lnTo>
                  <a:pt x="0" y="470154"/>
                </a:lnTo>
                <a:lnTo>
                  <a:pt x="207263" y="677418"/>
                </a:lnTo>
                <a:lnTo>
                  <a:pt x="415289" y="47015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09622" y="2696717"/>
            <a:ext cx="476250" cy="708025"/>
          </a:xfrm>
          <a:custGeom>
            <a:avLst/>
            <a:gdLst/>
            <a:ahLst/>
            <a:cxnLst/>
            <a:rect l="l" t="t" r="r" b="b"/>
            <a:pathLst>
              <a:path w="476250" h="708025">
                <a:moveTo>
                  <a:pt x="134112" y="469392"/>
                </a:moveTo>
                <a:lnTo>
                  <a:pt x="0" y="469392"/>
                </a:lnTo>
                <a:lnTo>
                  <a:pt x="30480" y="499969"/>
                </a:lnTo>
                <a:lnTo>
                  <a:pt x="30480" y="495300"/>
                </a:lnTo>
                <a:lnTo>
                  <a:pt x="39624" y="473202"/>
                </a:lnTo>
                <a:lnTo>
                  <a:pt x="61641" y="495300"/>
                </a:lnTo>
                <a:lnTo>
                  <a:pt x="121920" y="495300"/>
                </a:lnTo>
                <a:lnTo>
                  <a:pt x="121920" y="482345"/>
                </a:lnTo>
                <a:lnTo>
                  <a:pt x="134112" y="469392"/>
                </a:lnTo>
                <a:close/>
              </a:path>
              <a:path w="476250" h="708025">
                <a:moveTo>
                  <a:pt x="61641" y="495300"/>
                </a:moveTo>
                <a:lnTo>
                  <a:pt x="39624" y="473202"/>
                </a:lnTo>
                <a:lnTo>
                  <a:pt x="30480" y="495300"/>
                </a:lnTo>
                <a:lnTo>
                  <a:pt x="61641" y="495300"/>
                </a:lnTo>
                <a:close/>
              </a:path>
              <a:path w="476250" h="708025">
                <a:moveTo>
                  <a:pt x="238125" y="672432"/>
                </a:moveTo>
                <a:lnTo>
                  <a:pt x="61641" y="495300"/>
                </a:lnTo>
                <a:lnTo>
                  <a:pt x="30480" y="495300"/>
                </a:lnTo>
                <a:lnTo>
                  <a:pt x="30480" y="499969"/>
                </a:lnTo>
                <a:lnTo>
                  <a:pt x="229362" y="699489"/>
                </a:lnTo>
                <a:lnTo>
                  <a:pt x="229362" y="681228"/>
                </a:lnTo>
                <a:lnTo>
                  <a:pt x="238125" y="672432"/>
                </a:lnTo>
                <a:close/>
              </a:path>
              <a:path w="476250" h="708025">
                <a:moveTo>
                  <a:pt x="354330" y="469392"/>
                </a:moveTo>
                <a:lnTo>
                  <a:pt x="354330" y="0"/>
                </a:lnTo>
                <a:lnTo>
                  <a:pt x="121920" y="0"/>
                </a:lnTo>
                <a:lnTo>
                  <a:pt x="121920" y="469392"/>
                </a:lnTo>
                <a:lnTo>
                  <a:pt x="134112" y="469392"/>
                </a:lnTo>
                <a:lnTo>
                  <a:pt x="134112" y="25146"/>
                </a:lnTo>
                <a:lnTo>
                  <a:pt x="147066" y="12192"/>
                </a:lnTo>
                <a:lnTo>
                  <a:pt x="147066" y="25146"/>
                </a:lnTo>
                <a:lnTo>
                  <a:pt x="329184" y="25146"/>
                </a:lnTo>
                <a:lnTo>
                  <a:pt x="329184" y="12192"/>
                </a:lnTo>
                <a:lnTo>
                  <a:pt x="342138" y="25146"/>
                </a:lnTo>
                <a:lnTo>
                  <a:pt x="342138" y="469392"/>
                </a:lnTo>
                <a:lnTo>
                  <a:pt x="354330" y="469392"/>
                </a:lnTo>
                <a:close/>
              </a:path>
              <a:path w="476250" h="708025">
                <a:moveTo>
                  <a:pt x="147066" y="495300"/>
                </a:moveTo>
                <a:lnTo>
                  <a:pt x="147066" y="25146"/>
                </a:lnTo>
                <a:lnTo>
                  <a:pt x="134112" y="25146"/>
                </a:lnTo>
                <a:lnTo>
                  <a:pt x="134112" y="469392"/>
                </a:lnTo>
                <a:lnTo>
                  <a:pt x="121920" y="482345"/>
                </a:lnTo>
                <a:lnTo>
                  <a:pt x="121920" y="495300"/>
                </a:lnTo>
                <a:lnTo>
                  <a:pt x="147066" y="495300"/>
                </a:lnTo>
                <a:close/>
              </a:path>
              <a:path w="476250" h="708025">
                <a:moveTo>
                  <a:pt x="147066" y="25146"/>
                </a:moveTo>
                <a:lnTo>
                  <a:pt x="147066" y="12192"/>
                </a:lnTo>
                <a:lnTo>
                  <a:pt x="134112" y="25146"/>
                </a:lnTo>
                <a:lnTo>
                  <a:pt x="147066" y="25146"/>
                </a:lnTo>
                <a:close/>
              </a:path>
              <a:path w="476250" h="708025">
                <a:moveTo>
                  <a:pt x="246888" y="681228"/>
                </a:moveTo>
                <a:lnTo>
                  <a:pt x="238125" y="672432"/>
                </a:lnTo>
                <a:lnTo>
                  <a:pt x="229362" y="681228"/>
                </a:lnTo>
                <a:lnTo>
                  <a:pt x="246888" y="681228"/>
                </a:lnTo>
                <a:close/>
              </a:path>
              <a:path w="476250" h="708025">
                <a:moveTo>
                  <a:pt x="246888" y="698754"/>
                </a:moveTo>
                <a:lnTo>
                  <a:pt x="246888" y="681228"/>
                </a:lnTo>
                <a:lnTo>
                  <a:pt x="229362" y="681228"/>
                </a:lnTo>
                <a:lnTo>
                  <a:pt x="229362" y="699489"/>
                </a:lnTo>
                <a:lnTo>
                  <a:pt x="237744" y="707898"/>
                </a:lnTo>
                <a:lnTo>
                  <a:pt x="246888" y="698754"/>
                </a:lnTo>
                <a:close/>
              </a:path>
              <a:path w="476250" h="708025">
                <a:moveTo>
                  <a:pt x="445770" y="499872"/>
                </a:moveTo>
                <a:lnTo>
                  <a:pt x="445770" y="495300"/>
                </a:lnTo>
                <a:lnTo>
                  <a:pt x="414608" y="495300"/>
                </a:lnTo>
                <a:lnTo>
                  <a:pt x="238125" y="672432"/>
                </a:lnTo>
                <a:lnTo>
                  <a:pt x="246888" y="681228"/>
                </a:lnTo>
                <a:lnTo>
                  <a:pt x="246888" y="698754"/>
                </a:lnTo>
                <a:lnTo>
                  <a:pt x="445770" y="499872"/>
                </a:lnTo>
                <a:close/>
              </a:path>
              <a:path w="476250" h="708025">
                <a:moveTo>
                  <a:pt x="342138" y="25146"/>
                </a:moveTo>
                <a:lnTo>
                  <a:pt x="329184" y="12192"/>
                </a:lnTo>
                <a:lnTo>
                  <a:pt x="329184" y="25146"/>
                </a:lnTo>
                <a:lnTo>
                  <a:pt x="342138" y="25146"/>
                </a:lnTo>
                <a:close/>
              </a:path>
              <a:path w="476250" h="708025">
                <a:moveTo>
                  <a:pt x="354330" y="495300"/>
                </a:moveTo>
                <a:lnTo>
                  <a:pt x="354330" y="482345"/>
                </a:lnTo>
                <a:lnTo>
                  <a:pt x="342138" y="469392"/>
                </a:lnTo>
                <a:lnTo>
                  <a:pt x="342138" y="25146"/>
                </a:lnTo>
                <a:lnTo>
                  <a:pt x="329184" y="25146"/>
                </a:lnTo>
                <a:lnTo>
                  <a:pt x="329184" y="495300"/>
                </a:lnTo>
                <a:lnTo>
                  <a:pt x="354330" y="495300"/>
                </a:lnTo>
                <a:close/>
              </a:path>
              <a:path w="476250" h="708025">
                <a:moveTo>
                  <a:pt x="476250" y="469392"/>
                </a:moveTo>
                <a:lnTo>
                  <a:pt x="342138" y="469392"/>
                </a:lnTo>
                <a:lnTo>
                  <a:pt x="354330" y="482345"/>
                </a:lnTo>
                <a:lnTo>
                  <a:pt x="354330" y="495300"/>
                </a:lnTo>
                <a:lnTo>
                  <a:pt x="414608" y="495300"/>
                </a:lnTo>
                <a:lnTo>
                  <a:pt x="436626" y="473202"/>
                </a:lnTo>
                <a:lnTo>
                  <a:pt x="445770" y="495300"/>
                </a:lnTo>
                <a:lnTo>
                  <a:pt x="445770" y="499872"/>
                </a:lnTo>
                <a:lnTo>
                  <a:pt x="476250" y="469392"/>
                </a:lnTo>
                <a:close/>
              </a:path>
              <a:path w="476250" h="708025">
                <a:moveTo>
                  <a:pt x="445770" y="495300"/>
                </a:moveTo>
                <a:lnTo>
                  <a:pt x="436626" y="473202"/>
                </a:lnTo>
                <a:lnTo>
                  <a:pt x="414608" y="495300"/>
                </a:lnTo>
                <a:lnTo>
                  <a:pt x="445770" y="495300"/>
                </a:lnTo>
                <a:close/>
              </a:path>
            </a:pathLst>
          </a:custGeom>
          <a:solidFill>
            <a:srgbClr val="95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64558" y="2708910"/>
            <a:ext cx="414655" cy="677545"/>
          </a:xfrm>
          <a:custGeom>
            <a:avLst/>
            <a:gdLst/>
            <a:ahLst/>
            <a:cxnLst/>
            <a:rect l="l" t="t" r="r" b="b"/>
            <a:pathLst>
              <a:path w="414654" h="677545">
                <a:moveTo>
                  <a:pt x="414528" y="470154"/>
                </a:moveTo>
                <a:lnTo>
                  <a:pt x="310896" y="470154"/>
                </a:lnTo>
                <a:lnTo>
                  <a:pt x="310896" y="0"/>
                </a:lnTo>
                <a:lnTo>
                  <a:pt x="103632" y="0"/>
                </a:lnTo>
                <a:lnTo>
                  <a:pt x="103632" y="470154"/>
                </a:lnTo>
                <a:lnTo>
                  <a:pt x="0" y="470154"/>
                </a:lnTo>
                <a:lnTo>
                  <a:pt x="207264" y="677418"/>
                </a:lnTo>
                <a:lnTo>
                  <a:pt x="414528" y="47015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33315" y="2696717"/>
            <a:ext cx="477520" cy="708025"/>
          </a:xfrm>
          <a:custGeom>
            <a:avLst/>
            <a:gdLst/>
            <a:ahLst/>
            <a:cxnLst/>
            <a:rect l="l" t="t" r="r" b="b"/>
            <a:pathLst>
              <a:path w="477520" h="708025">
                <a:moveTo>
                  <a:pt x="134873" y="469392"/>
                </a:moveTo>
                <a:lnTo>
                  <a:pt x="0" y="469392"/>
                </a:lnTo>
                <a:lnTo>
                  <a:pt x="31241" y="500634"/>
                </a:lnTo>
                <a:lnTo>
                  <a:pt x="31241" y="495300"/>
                </a:lnTo>
                <a:lnTo>
                  <a:pt x="40385" y="473202"/>
                </a:lnTo>
                <a:lnTo>
                  <a:pt x="62403" y="495300"/>
                </a:lnTo>
                <a:lnTo>
                  <a:pt x="121919" y="495300"/>
                </a:lnTo>
                <a:lnTo>
                  <a:pt x="121919" y="482345"/>
                </a:lnTo>
                <a:lnTo>
                  <a:pt x="134873" y="469392"/>
                </a:lnTo>
                <a:close/>
              </a:path>
              <a:path w="477520" h="708025">
                <a:moveTo>
                  <a:pt x="62403" y="495300"/>
                </a:moveTo>
                <a:lnTo>
                  <a:pt x="40385" y="473202"/>
                </a:lnTo>
                <a:lnTo>
                  <a:pt x="31241" y="495300"/>
                </a:lnTo>
                <a:lnTo>
                  <a:pt x="62403" y="495300"/>
                </a:lnTo>
                <a:close/>
              </a:path>
              <a:path w="477520" h="708025">
                <a:moveTo>
                  <a:pt x="238522" y="672067"/>
                </a:moveTo>
                <a:lnTo>
                  <a:pt x="62403" y="495300"/>
                </a:lnTo>
                <a:lnTo>
                  <a:pt x="31241" y="495300"/>
                </a:lnTo>
                <a:lnTo>
                  <a:pt x="31241" y="500634"/>
                </a:lnTo>
                <a:lnTo>
                  <a:pt x="229361" y="698754"/>
                </a:lnTo>
                <a:lnTo>
                  <a:pt x="229361" y="681228"/>
                </a:lnTo>
                <a:lnTo>
                  <a:pt x="238522" y="672067"/>
                </a:lnTo>
                <a:close/>
              </a:path>
              <a:path w="477520" h="708025">
                <a:moveTo>
                  <a:pt x="355091" y="469392"/>
                </a:moveTo>
                <a:lnTo>
                  <a:pt x="355091" y="0"/>
                </a:lnTo>
                <a:lnTo>
                  <a:pt x="121919" y="0"/>
                </a:lnTo>
                <a:lnTo>
                  <a:pt x="121919" y="469392"/>
                </a:lnTo>
                <a:lnTo>
                  <a:pt x="134873" y="469392"/>
                </a:lnTo>
                <a:lnTo>
                  <a:pt x="134873" y="25146"/>
                </a:lnTo>
                <a:lnTo>
                  <a:pt x="147827" y="12192"/>
                </a:lnTo>
                <a:lnTo>
                  <a:pt x="147827" y="25146"/>
                </a:lnTo>
                <a:lnTo>
                  <a:pt x="329945" y="25146"/>
                </a:lnTo>
                <a:lnTo>
                  <a:pt x="329945" y="12192"/>
                </a:lnTo>
                <a:lnTo>
                  <a:pt x="342137" y="25146"/>
                </a:lnTo>
                <a:lnTo>
                  <a:pt x="342137" y="469392"/>
                </a:lnTo>
                <a:lnTo>
                  <a:pt x="355091" y="469392"/>
                </a:lnTo>
                <a:close/>
              </a:path>
              <a:path w="477520" h="708025">
                <a:moveTo>
                  <a:pt x="147827" y="495300"/>
                </a:moveTo>
                <a:lnTo>
                  <a:pt x="147827" y="25146"/>
                </a:lnTo>
                <a:lnTo>
                  <a:pt x="134873" y="25146"/>
                </a:lnTo>
                <a:lnTo>
                  <a:pt x="134873" y="469392"/>
                </a:lnTo>
                <a:lnTo>
                  <a:pt x="121919" y="482345"/>
                </a:lnTo>
                <a:lnTo>
                  <a:pt x="121919" y="495300"/>
                </a:lnTo>
                <a:lnTo>
                  <a:pt x="147827" y="495300"/>
                </a:lnTo>
                <a:close/>
              </a:path>
              <a:path w="477520" h="708025">
                <a:moveTo>
                  <a:pt x="147827" y="25146"/>
                </a:moveTo>
                <a:lnTo>
                  <a:pt x="147827" y="12192"/>
                </a:lnTo>
                <a:lnTo>
                  <a:pt x="134873" y="25146"/>
                </a:lnTo>
                <a:lnTo>
                  <a:pt x="147827" y="25146"/>
                </a:lnTo>
                <a:close/>
              </a:path>
              <a:path w="477520" h="708025">
                <a:moveTo>
                  <a:pt x="247649" y="681228"/>
                </a:moveTo>
                <a:lnTo>
                  <a:pt x="238522" y="672067"/>
                </a:lnTo>
                <a:lnTo>
                  <a:pt x="229361" y="681228"/>
                </a:lnTo>
                <a:lnTo>
                  <a:pt x="247649" y="681228"/>
                </a:lnTo>
                <a:close/>
              </a:path>
              <a:path w="477520" h="708025">
                <a:moveTo>
                  <a:pt x="247649" y="698754"/>
                </a:moveTo>
                <a:lnTo>
                  <a:pt x="247649" y="681228"/>
                </a:lnTo>
                <a:lnTo>
                  <a:pt x="229361" y="681228"/>
                </a:lnTo>
                <a:lnTo>
                  <a:pt x="229361" y="698754"/>
                </a:lnTo>
                <a:lnTo>
                  <a:pt x="238505" y="707898"/>
                </a:lnTo>
                <a:lnTo>
                  <a:pt x="247649" y="698754"/>
                </a:lnTo>
                <a:close/>
              </a:path>
              <a:path w="477520" h="708025">
                <a:moveTo>
                  <a:pt x="445769" y="500634"/>
                </a:moveTo>
                <a:lnTo>
                  <a:pt x="445769" y="495300"/>
                </a:lnTo>
                <a:lnTo>
                  <a:pt x="415289" y="495300"/>
                </a:lnTo>
                <a:lnTo>
                  <a:pt x="238522" y="672067"/>
                </a:lnTo>
                <a:lnTo>
                  <a:pt x="247649" y="681228"/>
                </a:lnTo>
                <a:lnTo>
                  <a:pt x="247649" y="698754"/>
                </a:lnTo>
                <a:lnTo>
                  <a:pt x="445769" y="500634"/>
                </a:lnTo>
                <a:close/>
              </a:path>
              <a:path w="477520" h="708025">
                <a:moveTo>
                  <a:pt x="342137" y="25146"/>
                </a:moveTo>
                <a:lnTo>
                  <a:pt x="329945" y="12192"/>
                </a:lnTo>
                <a:lnTo>
                  <a:pt x="329945" y="25146"/>
                </a:lnTo>
                <a:lnTo>
                  <a:pt x="342137" y="25146"/>
                </a:lnTo>
                <a:close/>
              </a:path>
              <a:path w="477520" h="708025">
                <a:moveTo>
                  <a:pt x="355091" y="495300"/>
                </a:moveTo>
                <a:lnTo>
                  <a:pt x="355091" y="482345"/>
                </a:lnTo>
                <a:lnTo>
                  <a:pt x="342137" y="469392"/>
                </a:lnTo>
                <a:lnTo>
                  <a:pt x="342137" y="25146"/>
                </a:lnTo>
                <a:lnTo>
                  <a:pt x="329945" y="25146"/>
                </a:lnTo>
                <a:lnTo>
                  <a:pt x="329945" y="495300"/>
                </a:lnTo>
                <a:lnTo>
                  <a:pt x="355091" y="495300"/>
                </a:lnTo>
                <a:close/>
              </a:path>
              <a:path w="477520" h="708025">
                <a:moveTo>
                  <a:pt x="477011" y="469392"/>
                </a:moveTo>
                <a:lnTo>
                  <a:pt x="342137" y="469392"/>
                </a:lnTo>
                <a:lnTo>
                  <a:pt x="355091" y="482345"/>
                </a:lnTo>
                <a:lnTo>
                  <a:pt x="355091" y="495300"/>
                </a:lnTo>
                <a:lnTo>
                  <a:pt x="415289" y="495300"/>
                </a:lnTo>
                <a:lnTo>
                  <a:pt x="437387" y="473202"/>
                </a:lnTo>
                <a:lnTo>
                  <a:pt x="445769" y="495300"/>
                </a:lnTo>
                <a:lnTo>
                  <a:pt x="445769" y="500634"/>
                </a:lnTo>
                <a:lnTo>
                  <a:pt x="477011" y="469392"/>
                </a:lnTo>
                <a:close/>
              </a:path>
              <a:path w="477520" h="708025">
                <a:moveTo>
                  <a:pt x="445769" y="495300"/>
                </a:moveTo>
                <a:lnTo>
                  <a:pt x="437387" y="473202"/>
                </a:lnTo>
                <a:lnTo>
                  <a:pt x="415289" y="495300"/>
                </a:lnTo>
                <a:lnTo>
                  <a:pt x="445769" y="495300"/>
                </a:lnTo>
                <a:close/>
              </a:path>
            </a:pathLst>
          </a:custGeom>
          <a:solidFill>
            <a:srgbClr val="95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88252" y="2740914"/>
            <a:ext cx="415290" cy="677545"/>
          </a:xfrm>
          <a:custGeom>
            <a:avLst/>
            <a:gdLst/>
            <a:ahLst/>
            <a:cxnLst/>
            <a:rect l="l" t="t" r="r" b="b"/>
            <a:pathLst>
              <a:path w="415290" h="677545">
                <a:moveTo>
                  <a:pt x="415289" y="469392"/>
                </a:moveTo>
                <a:lnTo>
                  <a:pt x="311657" y="469392"/>
                </a:lnTo>
                <a:lnTo>
                  <a:pt x="311657" y="0"/>
                </a:lnTo>
                <a:lnTo>
                  <a:pt x="104393" y="0"/>
                </a:lnTo>
                <a:lnTo>
                  <a:pt x="104393" y="469392"/>
                </a:lnTo>
                <a:lnTo>
                  <a:pt x="0" y="469392"/>
                </a:lnTo>
                <a:lnTo>
                  <a:pt x="208025" y="677418"/>
                </a:lnTo>
                <a:lnTo>
                  <a:pt x="415289" y="469392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57771" y="2727960"/>
            <a:ext cx="476250" cy="708025"/>
          </a:xfrm>
          <a:custGeom>
            <a:avLst/>
            <a:gdLst/>
            <a:ahLst/>
            <a:cxnLst/>
            <a:rect l="l" t="t" r="r" b="b"/>
            <a:pathLst>
              <a:path w="476250" h="708025">
                <a:moveTo>
                  <a:pt x="134874" y="470154"/>
                </a:moveTo>
                <a:lnTo>
                  <a:pt x="0" y="470154"/>
                </a:lnTo>
                <a:lnTo>
                  <a:pt x="30480" y="500536"/>
                </a:lnTo>
                <a:lnTo>
                  <a:pt x="30480" y="495300"/>
                </a:lnTo>
                <a:lnTo>
                  <a:pt x="39624" y="473202"/>
                </a:lnTo>
                <a:lnTo>
                  <a:pt x="61722" y="495300"/>
                </a:lnTo>
                <a:lnTo>
                  <a:pt x="121920" y="495300"/>
                </a:lnTo>
                <a:lnTo>
                  <a:pt x="121920" y="482345"/>
                </a:lnTo>
                <a:lnTo>
                  <a:pt x="134874" y="470154"/>
                </a:lnTo>
                <a:close/>
              </a:path>
              <a:path w="476250" h="708025">
                <a:moveTo>
                  <a:pt x="61722" y="495300"/>
                </a:moveTo>
                <a:lnTo>
                  <a:pt x="39624" y="473202"/>
                </a:lnTo>
                <a:lnTo>
                  <a:pt x="30480" y="495300"/>
                </a:lnTo>
                <a:lnTo>
                  <a:pt x="61722" y="495300"/>
                </a:lnTo>
                <a:close/>
              </a:path>
              <a:path w="476250" h="708025">
                <a:moveTo>
                  <a:pt x="238489" y="672067"/>
                </a:moveTo>
                <a:lnTo>
                  <a:pt x="61722" y="495300"/>
                </a:lnTo>
                <a:lnTo>
                  <a:pt x="30480" y="495300"/>
                </a:lnTo>
                <a:lnTo>
                  <a:pt x="30480" y="500536"/>
                </a:lnTo>
                <a:lnTo>
                  <a:pt x="229362" y="698783"/>
                </a:lnTo>
                <a:lnTo>
                  <a:pt x="229362" y="681228"/>
                </a:lnTo>
                <a:lnTo>
                  <a:pt x="238489" y="672067"/>
                </a:lnTo>
                <a:close/>
              </a:path>
              <a:path w="476250" h="708025">
                <a:moveTo>
                  <a:pt x="355092" y="470154"/>
                </a:moveTo>
                <a:lnTo>
                  <a:pt x="355092" y="0"/>
                </a:lnTo>
                <a:lnTo>
                  <a:pt x="121920" y="0"/>
                </a:lnTo>
                <a:lnTo>
                  <a:pt x="121920" y="470154"/>
                </a:lnTo>
                <a:lnTo>
                  <a:pt x="134874" y="470154"/>
                </a:lnTo>
                <a:lnTo>
                  <a:pt x="134874" y="25146"/>
                </a:lnTo>
                <a:lnTo>
                  <a:pt x="147066" y="12954"/>
                </a:lnTo>
                <a:lnTo>
                  <a:pt x="147066" y="25146"/>
                </a:lnTo>
                <a:lnTo>
                  <a:pt x="329184" y="25146"/>
                </a:lnTo>
                <a:lnTo>
                  <a:pt x="329184" y="12954"/>
                </a:lnTo>
                <a:lnTo>
                  <a:pt x="342138" y="25146"/>
                </a:lnTo>
                <a:lnTo>
                  <a:pt x="342138" y="470154"/>
                </a:lnTo>
                <a:lnTo>
                  <a:pt x="355092" y="470154"/>
                </a:lnTo>
                <a:close/>
              </a:path>
              <a:path w="476250" h="708025">
                <a:moveTo>
                  <a:pt x="147066" y="495300"/>
                </a:moveTo>
                <a:lnTo>
                  <a:pt x="147066" y="25146"/>
                </a:lnTo>
                <a:lnTo>
                  <a:pt x="134874" y="25146"/>
                </a:lnTo>
                <a:lnTo>
                  <a:pt x="134874" y="470154"/>
                </a:lnTo>
                <a:lnTo>
                  <a:pt x="121920" y="482345"/>
                </a:lnTo>
                <a:lnTo>
                  <a:pt x="121920" y="495300"/>
                </a:lnTo>
                <a:lnTo>
                  <a:pt x="147066" y="495300"/>
                </a:lnTo>
                <a:close/>
              </a:path>
              <a:path w="476250" h="708025">
                <a:moveTo>
                  <a:pt x="147066" y="25146"/>
                </a:moveTo>
                <a:lnTo>
                  <a:pt x="147066" y="12954"/>
                </a:lnTo>
                <a:lnTo>
                  <a:pt x="134874" y="25146"/>
                </a:lnTo>
                <a:lnTo>
                  <a:pt x="147066" y="25146"/>
                </a:lnTo>
                <a:close/>
              </a:path>
              <a:path w="476250" h="708025">
                <a:moveTo>
                  <a:pt x="247650" y="681228"/>
                </a:moveTo>
                <a:lnTo>
                  <a:pt x="238489" y="672067"/>
                </a:lnTo>
                <a:lnTo>
                  <a:pt x="229362" y="681228"/>
                </a:lnTo>
                <a:lnTo>
                  <a:pt x="247650" y="681228"/>
                </a:lnTo>
                <a:close/>
              </a:path>
              <a:path w="476250" h="708025">
                <a:moveTo>
                  <a:pt x="247650" y="698754"/>
                </a:moveTo>
                <a:lnTo>
                  <a:pt x="247650" y="681228"/>
                </a:lnTo>
                <a:lnTo>
                  <a:pt x="229362" y="681228"/>
                </a:lnTo>
                <a:lnTo>
                  <a:pt x="229362" y="698783"/>
                </a:lnTo>
                <a:lnTo>
                  <a:pt x="238506" y="707898"/>
                </a:lnTo>
                <a:lnTo>
                  <a:pt x="247650" y="698754"/>
                </a:lnTo>
                <a:close/>
              </a:path>
              <a:path w="476250" h="708025">
                <a:moveTo>
                  <a:pt x="445770" y="500634"/>
                </a:moveTo>
                <a:lnTo>
                  <a:pt x="445770" y="495300"/>
                </a:lnTo>
                <a:lnTo>
                  <a:pt x="414608" y="495300"/>
                </a:lnTo>
                <a:lnTo>
                  <a:pt x="238489" y="672067"/>
                </a:lnTo>
                <a:lnTo>
                  <a:pt x="247650" y="681228"/>
                </a:lnTo>
                <a:lnTo>
                  <a:pt x="247650" y="698754"/>
                </a:lnTo>
                <a:lnTo>
                  <a:pt x="445770" y="500634"/>
                </a:lnTo>
                <a:close/>
              </a:path>
              <a:path w="476250" h="708025">
                <a:moveTo>
                  <a:pt x="342138" y="25146"/>
                </a:moveTo>
                <a:lnTo>
                  <a:pt x="329184" y="12954"/>
                </a:lnTo>
                <a:lnTo>
                  <a:pt x="329184" y="25146"/>
                </a:lnTo>
                <a:lnTo>
                  <a:pt x="342138" y="25146"/>
                </a:lnTo>
                <a:close/>
              </a:path>
              <a:path w="476250" h="708025">
                <a:moveTo>
                  <a:pt x="355092" y="495300"/>
                </a:moveTo>
                <a:lnTo>
                  <a:pt x="355092" y="482345"/>
                </a:lnTo>
                <a:lnTo>
                  <a:pt x="342138" y="470154"/>
                </a:lnTo>
                <a:lnTo>
                  <a:pt x="342138" y="25146"/>
                </a:lnTo>
                <a:lnTo>
                  <a:pt x="329184" y="25146"/>
                </a:lnTo>
                <a:lnTo>
                  <a:pt x="329184" y="495300"/>
                </a:lnTo>
                <a:lnTo>
                  <a:pt x="355092" y="495300"/>
                </a:lnTo>
                <a:close/>
              </a:path>
              <a:path w="476250" h="708025">
                <a:moveTo>
                  <a:pt x="476250" y="470154"/>
                </a:moveTo>
                <a:lnTo>
                  <a:pt x="342138" y="470154"/>
                </a:lnTo>
                <a:lnTo>
                  <a:pt x="355092" y="482345"/>
                </a:lnTo>
                <a:lnTo>
                  <a:pt x="355092" y="495300"/>
                </a:lnTo>
                <a:lnTo>
                  <a:pt x="414608" y="495300"/>
                </a:lnTo>
                <a:lnTo>
                  <a:pt x="436626" y="473202"/>
                </a:lnTo>
                <a:lnTo>
                  <a:pt x="445770" y="495300"/>
                </a:lnTo>
                <a:lnTo>
                  <a:pt x="445770" y="500634"/>
                </a:lnTo>
                <a:lnTo>
                  <a:pt x="476250" y="470154"/>
                </a:lnTo>
                <a:close/>
              </a:path>
              <a:path w="476250" h="708025">
                <a:moveTo>
                  <a:pt x="445770" y="495300"/>
                </a:moveTo>
                <a:lnTo>
                  <a:pt x="436626" y="473202"/>
                </a:lnTo>
                <a:lnTo>
                  <a:pt x="414608" y="495300"/>
                </a:lnTo>
                <a:lnTo>
                  <a:pt x="445770" y="495300"/>
                </a:lnTo>
                <a:close/>
              </a:path>
            </a:pathLst>
          </a:custGeom>
          <a:solidFill>
            <a:srgbClr val="95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36217" y="5679440"/>
            <a:ext cx="1939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incur the</a:t>
            </a:r>
            <a:r>
              <a:rPr sz="2400" spc="-8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loss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276600" y="5773673"/>
            <a:ext cx="1172133" cy="3116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075685" y="4095242"/>
            <a:ext cx="23082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CC"/>
                </a:solidFill>
                <a:latin typeface="Comic Sans MS"/>
                <a:cs typeface="Comic Sans MS"/>
              </a:rPr>
              <a:t>the action</a:t>
            </a:r>
            <a:r>
              <a:rPr sz="2400" spc="-95" dirty="0">
                <a:solidFill>
                  <a:srgbClr val="0000CC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00CC"/>
                </a:solidFill>
                <a:latin typeface="Comic Sans MS"/>
                <a:cs typeface="Comic Sans MS"/>
              </a:rPr>
              <a:t>being  taken</a:t>
            </a:r>
            <a:r>
              <a:rPr sz="2400" spc="-15" dirty="0">
                <a:solidFill>
                  <a:srgbClr val="0000CC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00CC"/>
                </a:solidFill>
                <a:latin typeface="Comic Sans MS"/>
                <a:cs typeface="Comic Sans MS"/>
              </a:rPr>
              <a:t>is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311396" y="4630673"/>
            <a:ext cx="241922" cy="1775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33476" y="4095242"/>
            <a:ext cx="18903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CC"/>
                </a:solidFill>
                <a:latin typeface="Comic Sans MS"/>
                <a:cs typeface="Comic Sans MS"/>
              </a:rPr>
              <a:t>true state</a:t>
            </a:r>
            <a:r>
              <a:rPr sz="2400" spc="-130" dirty="0">
                <a:solidFill>
                  <a:srgbClr val="0000CC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00CC"/>
                </a:solidFill>
                <a:latin typeface="Comic Sans MS"/>
                <a:cs typeface="Comic Sans MS"/>
              </a:rPr>
              <a:t>of  nature</a:t>
            </a:r>
            <a:r>
              <a:rPr sz="2400" spc="-25" dirty="0">
                <a:solidFill>
                  <a:srgbClr val="0000CC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00CC"/>
                </a:solidFill>
                <a:latin typeface="Comic Sans MS"/>
                <a:cs typeface="Comic Sans MS"/>
              </a:rPr>
              <a:t>is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029967" y="4617720"/>
            <a:ext cx="264426" cy="2164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92580" y="4985765"/>
            <a:ext cx="525145" cy="614680"/>
          </a:xfrm>
          <a:custGeom>
            <a:avLst/>
            <a:gdLst/>
            <a:ahLst/>
            <a:cxnLst/>
            <a:rect l="l" t="t" r="r" b="b"/>
            <a:pathLst>
              <a:path w="525144" h="614679">
                <a:moveTo>
                  <a:pt x="525018" y="325374"/>
                </a:moveTo>
                <a:lnTo>
                  <a:pt x="439674" y="384810"/>
                </a:lnTo>
                <a:lnTo>
                  <a:pt x="170687" y="0"/>
                </a:lnTo>
                <a:lnTo>
                  <a:pt x="0" y="119634"/>
                </a:lnTo>
                <a:lnTo>
                  <a:pt x="269748" y="504444"/>
                </a:lnTo>
                <a:lnTo>
                  <a:pt x="269748" y="578609"/>
                </a:lnTo>
                <a:lnTo>
                  <a:pt x="473964" y="614172"/>
                </a:lnTo>
                <a:lnTo>
                  <a:pt x="525018" y="325374"/>
                </a:lnTo>
                <a:close/>
              </a:path>
              <a:path w="525144" h="614679">
                <a:moveTo>
                  <a:pt x="269748" y="578609"/>
                </a:moveTo>
                <a:lnTo>
                  <a:pt x="269748" y="504444"/>
                </a:lnTo>
                <a:lnTo>
                  <a:pt x="185166" y="563880"/>
                </a:lnTo>
                <a:lnTo>
                  <a:pt x="269748" y="578609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75053" y="4968240"/>
            <a:ext cx="560070" cy="647065"/>
          </a:xfrm>
          <a:custGeom>
            <a:avLst/>
            <a:gdLst/>
            <a:ahLst/>
            <a:cxnLst/>
            <a:rect l="l" t="t" r="r" b="b"/>
            <a:pathLst>
              <a:path w="560069" h="647064">
                <a:moveTo>
                  <a:pt x="460636" y="385138"/>
                </a:moveTo>
                <a:lnTo>
                  <a:pt x="191262" y="0"/>
                </a:lnTo>
                <a:lnTo>
                  <a:pt x="0" y="134112"/>
                </a:lnTo>
                <a:lnTo>
                  <a:pt x="25146" y="169896"/>
                </a:lnTo>
                <a:lnTo>
                  <a:pt x="25146" y="147066"/>
                </a:lnTo>
                <a:lnTo>
                  <a:pt x="28194" y="129539"/>
                </a:lnTo>
                <a:lnTo>
                  <a:pt x="35423" y="139876"/>
                </a:lnTo>
                <a:lnTo>
                  <a:pt x="177546" y="40454"/>
                </a:lnTo>
                <a:lnTo>
                  <a:pt x="177546" y="25146"/>
                </a:lnTo>
                <a:lnTo>
                  <a:pt x="195072" y="28194"/>
                </a:lnTo>
                <a:lnTo>
                  <a:pt x="195072" y="50155"/>
                </a:lnTo>
                <a:lnTo>
                  <a:pt x="450342" y="414425"/>
                </a:lnTo>
                <a:lnTo>
                  <a:pt x="450342" y="392430"/>
                </a:lnTo>
                <a:lnTo>
                  <a:pt x="460636" y="385138"/>
                </a:lnTo>
                <a:close/>
              </a:path>
              <a:path w="560069" h="647064">
                <a:moveTo>
                  <a:pt x="35423" y="139876"/>
                </a:moveTo>
                <a:lnTo>
                  <a:pt x="28194" y="129539"/>
                </a:lnTo>
                <a:lnTo>
                  <a:pt x="25146" y="147066"/>
                </a:lnTo>
                <a:lnTo>
                  <a:pt x="35423" y="139876"/>
                </a:lnTo>
                <a:close/>
              </a:path>
              <a:path w="560069" h="647064">
                <a:moveTo>
                  <a:pt x="304800" y="525018"/>
                </a:moveTo>
                <a:lnTo>
                  <a:pt x="35423" y="139876"/>
                </a:lnTo>
                <a:lnTo>
                  <a:pt x="25146" y="147066"/>
                </a:lnTo>
                <a:lnTo>
                  <a:pt x="25146" y="169896"/>
                </a:lnTo>
                <a:lnTo>
                  <a:pt x="270101" y="518486"/>
                </a:lnTo>
                <a:lnTo>
                  <a:pt x="280416" y="511302"/>
                </a:lnTo>
                <a:lnTo>
                  <a:pt x="280416" y="541989"/>
                </a:lnTo>
                <a:lnTo>
                  <a:pt x="304800" y="525018"/>
                </a:lnTo>
                <a:close/>
              </a:path>
              <a:path w="560069" h="647064">
                <a:moveTo>
                  <a:pt x="280416" y="541989"/>
                </a:moveTo>
                <a:lnTo>
                  <a:pt x="280416" y="511302"/>
                </a:lnTo>
                <a:lnTo>
                  <a:pt x="277368" y="528828"/>
                </a:lnTo>
                <a:lnTo>
                  <a:pt x="270101" y="518486"/>
                </a:lnTo>
                <a:lnTo>
                  <a:pt x="169926" y="588264"/>
                </a:lnTo>
                <a:lnTo>
                  <a:pt x="204978" y="594454"/>
                </a:lnTo>
                <a:lnTo>
                  <a:pt x="204978" y="568452"/>
                </a:lnTo>
                <a:lnTo>
                  <a:pt x="234816" y="573726"/>
                </a:lnTo>
                <a:lnTo>
                  <a:pt x="280416" y="541989"/>
                </a:lnTo>
                <a:close/>
              </a:path>
              <a:path w="560069" h="647064">
                <a:moveTo>
                  <a:pt x="195072" y="28194"/>
                </a:moveTo>
                <a:lnTo>
                  <a:pt x="177546" y="25146"/>
                </a:lnTo>
                <a:lnTo>
                  <a:pt x="184744" y="35418"/>
                </a:lnTo>
                <a:lnTo>
                  <a:pt x="195072" y="28194"/>
                </a:lnTo>
                <a:close/>
              </a:path>
              <a:path w="560069" h="647064">
                <a:moveTo>
                  <a:pt x="184744" y="35418"/>
                </a:moveTo>
                <a:lnTo>
                  <a:pt x="177546" y="25146"/>
                </a:lnTo>
                <a:lnTo>
                  <a:pt x="177546" y="40454"/>
                </a:lnTo>
                <a:lnTo>
                  <a:pt x="184744" y="35418"/>
                </a:lnTo>
                <a:close/>
              </a:path>
              <a:path w="560069" h="647064">
                <a:moveTo>
                  <a:pt x="195072" y="50155"/>
                </a:moveTo>
                <a:lnTo>
                  <a:pt x="195072" y="28194"/>
                </a:lnTo>
                <a:lnTo>
                  <a:pt x="184744" y="35418"/>
                </a:lnTo>
                <a:lnTo>
                  <a:pt x="195072" y="50155"/>
                </a:lnTo>
                <a:close/>
              </a:path>
              <a:path w="560069" h="647064">
                <a:moveTo>
                  <a:pt x="234816" y="573726"/>
                </a:moveTo>
                <a:lnTo>
                  <a:pt x="204978" y="568452"/>
                </a:lnTo>
                <a:lnTo>
                  <a:pt x="209550" y="591312"/>
                </a:lnTo>
                <a:lnTo>
                  <a:pt x="234816" y="573726"/>
                </a:lnTo>
                <a:close/>
              </a:path>
              <a:path w="560069" h="647064">
                <a:moveTo>
                  <a:pt x="481526" y="617340"/>
                </a:moveTo>
                <a:lnTo>
                  <a:pt x="234816" y="573726"/>
                </a:lnTo>
                <a:lnTo>
                  <a:pt x="209550" y="591312"/>
                </a:lnTo>
                <a:lnTo>
                  <a:pt x="204978" y="568452"/>
                </a:lnTo>
                <a:lnTo>
                  <a:pt x="204978" y="594454"/>
                </a:lnTo>
                <a:lnTo>
                  <a:pt x="479298" y="642900"/>
                </a:lnTo>
                <a:lnTo>
                  <a:pt x="479298" y="630174"/>
                </a:lnTo>
                <a:lnTo>
                  <a:pt x="481526" y="617340"/>
                </a:lnTo>
                <a:close/>
              </a:path>
              <a:path w="560069" h="647064">
                <a:moveTo>
                  <a:pt x="280416" y="511302"/>
                </a:moveTo>
                <a:lnTo>
                  <a:pt x="270101" y="518486"/>
                </a:lnTo>
                <a:lnTo>
                  <a:pt x="277368" y="528828"/>
                </a:lnTo>
                <a:lnTo>
                  <a:pt x="280416" y="511302"/>
                </a:lnTo>
                <a:close/>
              </a:path>
              <a:path w="560069" h="647064">
                <a:moveTo>
                  <a:pt x="467868" y="395478"/>
                </a:moveTo>
                <a:lnTo>
                  <a:pt x="460636" y="385138"/>
                </a:lnTo>
                <a:lnTo>
                  <a:pt x="450342" y="392430"/>
                </a:lnTo>
                <a:lnTo>
                  <a:pt x="467868" y="395478"/>
                </a:lnTo>
                <a:close/>
              </a:path>
              <a:path w="560069" h="647064">
                <a:moveTo>
                  <a:pt x="467868" y="410315"/>
                </a:moveTo>
                <a:lnTo>
                  <a:pt x="467868" y="395478"/>
                </a:lnTo>
                <a:lnTo>
                  <a:pt x="450342" y="392430"/>
                </a:lnTo>
                <a:lnTo>
                  <a:pt x="450342" y="414425"/>
                </a:lnTo>
                <a:lnTo>
                  <a:pt x="454152" y="419862"/>
                </a:lnTo>
                <a:lnTo>
                  <a:pt x="467868" y="410315"/>
                </a:lnTo>
                <a:close/>
              </a:path>
              <a:path w="560069" h="647064">
                <a:moveTo>
                  <a:pt x="560070" y="314705"/>
                </a:moveTo>
                <a:lnTo>
                  <a:pt x="460636" y="385138"/>
                </a:lnTo>
                <a:lnTo>
                  <a:pt x="467868" y="395478"/>
                </a:lnTo>
                <a:lnTo>
                  <a:pt x="467868" y="410315"/>
                </a:lnTo>
                <a:lnTo>
                  <a:pt x="524306" y="371034"/>
                </a:lnTo>
                <a:lnTo>
                  <a:pt x="529590" y="340614"/>
                </a:lnTo>
                <a:lnTo>
                  <a:pt x="549402" y="353568"/>
                </a:lnTo>
                <a:lnTo>
                  <a:pt x="549402" y="375906"/>
                </a:lnTo>
                <a:lnTo>
                  <a:pt x="560070" y="314705"/>
                </a:lnTo>
                <a:close/>
              </a:path>
              <a:path w="560069" h="647064">
                <a:moveTo>
                  <a:pt x="493776" y="619506"/>
                </a:moveTo>
                <a:lnTo>
                  <a:pt x="481526" y="617340"/>
                </a:lnTo>
                <a:lnTo>
                  <a:pt x="479298" y="630174"/>
                </a:lnTo>
                <a:lnTo>
                  <a:pt x="493776" y="619506"/>
                </a:lnTo>
                <a:close/>
              </a:path>
              <a:path w="560069" h="647064">
                <a:moveTo>
                  <a:pt x="493776" y="645457"/>
                </a:moveTo>
                <a:lnTo>
                  <a:pt x="493776" y="619506"/>
                </a:lnTo>
                <a:lnTo>
                  <a:pt x="479298" y="630174"/>
                </a:lnTo>
                <a:lnTo>
                  <a:pt x="479298" y="642900"/>
                </a:lnTo>
                <a:lnTo>
                  <a:pt x="493776" y="645457"/>
                </a:lnTo>
                <a:close/>
              </a:path>
              <a:path w="560069" h="647064">
                <a:moveTo>
                  <a:pt x="549402" y="375906"/>
                </a:moveTo>
                <a:lnTo>
                  <a:pt x="549402" y="353568"/>
                </a:lnTo>
                <a:lnTo>
                  <a:pt x="524306" y="371034"/>
                </a:lnTo>
                <a:lnTo>
                  <a:pt x="481526" y="617340"/>
                </a:lnTo>
                <a:lnTo>
                  <a:pt x="493776" y="619506"/>
                </a:lnTo>
                <a:lnTo>
                  <a:pt x="493776" y="645457"/>
                </a:lnTo>
                <a:lnTo>
                  <a:pt x="502158" y="646938"/>
                </a:lnTo>
                <a:lnTo>
                  <a:pt x="549402" y="375906"/>
                </a:lnTo>
                <a:close/>
              </a:path>
              <a:path w="560069" h="647064">
                <a:moveTo>
                  <a:pt x="549402" y="353568"/>
                </a:moveTo>
                <a:lnTo>
                  <a:pt x="529590" y="340614"/>
                </a:lnTo>
                <a:lnTo>
                  <a:pt x="524306" y="371034"/>
                </a:lnTo>
                <a:lnTo>
                  <a:pt x="549402" y="353568"/>
                </a:lnTo>
                <a:close/>
              </a:path>
            </a:pathLst>
          </a:custGeom>
          <a:solidFill>
            <a:srgbClr val="95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57194" y="5010150"/>
            <a:ext cx="537210" cy="592455"/>
          </a:xfrm>
          <a:custGeom>
            <a:avLst/>
            <a:gdLst/>
            <a:ahLst/>
            <a:cxnLst/>
            <a:rect l="l" t="t" r="r" b="b"/>
            <a:pathLst>
              <a:path w="537210" h="592454">
                <a:moveTo>
                  <a:pt x="537210" y="130301"/>
                </a:moveTo>
                <a:lnTo>
                  <a:pt x="375666" y="0"/>
                </a:lnTo>
                <a:lnTo>
                  <a:pt x="80772" y="364997"/>
                </a:lnTo>
                <a:lnTo>
                  <a:pt x="0" y="300227"/>
                </a:lnTo>
                <a:lnTo>
                  <a:pt x="30480" y="592073"/>
                </a:lnTo>
                <a:lnTo>
                  <a:pt x="242316" y="569397"/>
                </a:lnTo>
                <a:lnTo>
                  <a:pt x="242316" y="495299"/>
                </a:lnTo>
                <a:lnTo>
                  <a:pt x="537210" y="130301"/>
                </a:lnTo>
                <a:close/>
              </a:path>
              <a:path w="537210" h="592454">
                <a:moveTo>
                  <a:pt x="322326" y="560831"/>
                </a:moveTo>
                <a:lnTo>
                  <a:pt x="242316" y="495299"/>
                </a:lnTo>
                <a:lnTo>
                  <a:pt x="242316" y="569397"/>
                </a:lnTo>
                <a:lnTo>
                  <a:pt x="322326" y="56083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41191" y="4991861"/>
            <a:ext cx="570865" cy="624205"/>
          </a:xfrm>
          <a:custGeom>
            <a:avLst/>
            <a:gdLst/>
            <a:ahLst/>
            <a:cxnLst/>
            <a:rect l="l" t="t" r="r" b="b"/>
            <a:pathLst>
              <a:path w="570864" h="624204">
                <a:moveTo>
                  <a:pt x="94914" y="365699"/>
                </a:moveTo>
                <a:lnTo>
                  <a:pt x="0" y="288798"/>
                </a:lnTo>
                <a:lnTo>
                  <a:pt x="7619" y="360134"/>
                </a:lnTo>
                <a:lnTo>
                  <a:pt x="7619" y="328422"/>
                </a:lnTo>
                <a:lnTo>
                  <a:pt x="28193" y="316992"/>
                </a:lnTo>
                <a:lnTo>
                  <a:pt x="31477" y="347668"/>
                </a:lnTo>
                <a:lnTo>
                  <a:pt x="86867" y="392353"/>
                </a:lnTo>
                <a:lnTo>
                  <a:pt x="86867" y="375666"/>
                </a:lnTo>
                <a:lnTo>
                  <a:pt x="94914" y="365699"/>
                </a:lnTo>
                <a:close/>
              </a:path>
              <a:path w="570864" h="624204">
                <a:moveTo>
                  <a:pt x="31477" y="347668"/>
                </a:moveTo>
                <a:lnTo>
                  <a:pt x="28193" y="316992"/>
                </a:lnTo>
                <a:lnTo>
                  <a:pt x="7619" y="328422"/>
                </a:lnTo>
                <a:lnTo>
                  <a:pt x="31477" y="347668"/>
                </a:lnTo>
                <a:close/>
              </a:path>
              <a:path w="570864" h="624204">
                <a:moveTo>
                  <a:pt x="58074" y="596117"/>
                </a:moveTo>
                <a:lnTo>
                  <a:pt x="31477" y="347668"/>
                </a:lnTo>
                <a:lnTo>
                  <a:pt x="7619" y="328422"/>
                </a:lnTo>
                <a:lnTo>
                  <a:pt x="7619" y="360134"/>
                </a:lnTo>
                <a:lnTo>
                  <a:pt x="35814" y="624078"/>
                </a:lnTo>
                <a:lnTo>
                  <a:pt x="45720" y="623017"/>
                </a:lnTo>
                <a:lnTo>
                  <a:pt x="45719" y="597408"/>
                </a:lnTo>
                <a:lnTo>
                  <a:pt x="58074" y="596117"/>
                </a:lnTo>
                <a:close/>
              </a:path>
              <a:path w="570864" h="624204">
                <a:moveTo>
                  <a:pt x="59436" y="608838"/>
                </a:moveTo>
                <a:lnTo>
                  <a:pt x="58074" y="596117"/>
                </a:lnTo>
                <a:lnTo>
                  <a:pt x="45719" y="597408"/>
                </a:lnTo>
                <a:lnTo>
                  <a:pt x="59436" y="608838"/>
                </a:lnTo>
                <a:close/>
              </a:path>
              <a:path w="570864" h="624204">
                <a:moveTo>
                  <a:pt x="59436" y="621548"/>
                </a:moveTo>
                <a:lnTo>
                  <a:pt x="59436" y="608838"/>
                </a:lnTo>
                <a:lnTo>
                  <a:pt x="45719" y="597408"/>
                </a:lnTo>
                <a:lnTo>
                  <a:pt x="45720" y="623017"/>
                </a:lnTo>
                <a:lnTo>
                  <a:pt x="59436" y="621548"/>
                </a:lnTo>
                <a:close/>
              </a:path>
              <a:path w="570864" h="624204">
                <a:moveTo>
                  <a:pt x="337566" y="591771"/>
                </a:moveTo>
                <a:lnTo>
                  <a:pt x="337566" y="566928"/>
                </a:lnTo>
                <a:lnTo>
                  <a:pt x="330708" y="589026"/>
                </a:lnTo>
                <a:lnTo>
                  <a:pt x="307241" y="570095"/>
                </a:lnTo>
                <a:lnTo>
                  <a:pt x="58074" y="596117"/>
                </a:lnTo>
                <a:lnTo>
                  <a:pt x="59436" y="608838"/>
                </a:lnTo>
                <a:lnTo>
                  <a:pt x="59436" y="621548"/>
                </a:lnTo>
                <a:lnTo>
                  <a:pt x="337566" y="591771"/>
                </a:lnTo>
                <a:close/>
              </a:path>
              <a:path w="570864" h="624204">
                <a:moveTo>
                  <a:pt x="104393" y="373380"/>
                </a:moveTo>
                <a:lnTo>
                  <a:pt x="94914" y="365699"/>
                </a:lnTo>
                <a:lnTo>
                  <a:pt x="86867" y="375666"/>
                </a:lnTo>
                <a:lnTo>
                  <a:pt x="104393" y="373380"/>
                </a:lnTo>
                <a:close/>
              </a:path>
              <a:path w="570864" h="624204">
                <a:moveTo>
                  <a:pt x="104393" y="394022"/>
                </a:moveTo>
                <a:lnTo>
                  <a:pt x="104393" y="373380"/>
                </a:lnTo>
                <a:lnTo>
                  <a:pt x="86867" y="375666"/>
                </a:lnTo>
                <a:lnTo>
                  <a:pt x="86867" y="392353"/>
                </a:lnTo>
                <a:lnTo>
                  <a:pt x="98297" y="401574"/>
                </a:lnTo>
                <a:lnTo>
                  <a:pt x="104393" y="394022"/>
                </a:lnTo>
                <a:close/>
              </a:path>
              <a:path w="570864" h="624204">
                <a:moveTo>
                  <a:pt x="570738" y="147066"/>
                </a:moveTo>
                <a:lnTo>
                  <a:pt x="390144" y="0"/>
                </a:lnTo>
                <a:lnTo>
                  <a:pt x="94914" y="365699"/>
                </a:lnTo>
                <a:lnTo>
                  <a:pt x="104393" y="373380"/>
                </a:lnTo>
                <a:lnTo>
                  <a:pt x="104393" y="394022"/>
                </a:lnTo>
                <a:lnTo>
                  <a:pt x="384048" y="47617"/>
                </a:lnTo>
                <a:lnTo>
                  <a:pt x="384048" y="28194"/>
                </a:lnTo>
                <a:lnTo>
                  <a:pt x="401573" y="25908"/>
                </a:lnTo>
                <a:lnTo>
                  <a:pt x="401573" y="42330"/>
                </a:lnTo>
                <a:lnTo>
                  <a:pt x="535629" y="150459"/>
                </a:lnTo>
                <a:lnTo>
                  <a:pt x="543306" y="140970"/>
                </a:lnTo>
                <a:lnTo>
                  <a:pt x="545592" y="158496"/>
                </a:lnTo>
                <a:lnTo>
                  <a:pt x="545592" y="178151"/>
                </a:lnTo>
                <a:lnTo>
                  <a:pt x="570738" y="147066"/>
                </a:lnTo>
                <a:close/>
              </a:path>
              <a:path w="570864" h="624204">
                <a:moveTo>
                  <a:pt x="545592" y="178151"/>
                </a:moveTo>
                <a:lnTo>
                  <a:pt x="545592" y="158496"/>
                </a:lnTo>
                <a:lnTo>
                  <a:pt x="535629" y="150459"/>
                </a:lnTo>
                <a:lnTo>
                  <a:pt x="240030" y="515874"/>
                </a:lnTo>
                <a:lnTo>
                  <a:pt x="265938" y="536774"/>
                </a:lnTo>
                <a:lnTo>
                  <a:pt x="265938" y="504444"/>
                </a:lnTo>
                <a:lnTo>
                  <a:pt x="275456" y="512086"/>
                </a:lnTo>
                <a:lnTo>
                  <a:pt x="545592" y="178151"/>
                </a:lnTo>
                <a:close/>
              </a:path>
              <a:path w="570864" h="624204">
                <a:moveTo>
                  <a:pt x="275456" y="512086"/>
                </a:moveTo>
                <a:lnTo>
                  <a:pt x="265938" y="504444"/>
                </a:lnTo>
                <a:lnTo>
                  <a:pt x="267462" y="521970"/>
                </a:lnTo>
                <a:lnTo>
                  <a:pt x="275456" y="512086"/>
                </a:lnTo>
                <a:close/>
              </a:path>
              <a:path w="570864" h="624204">
                <a:moveTo>
                  <a:pt x="370332" y="588264"/>
                </a:moveTo>
                <a:lnTo>
                  <a:pt x="275456" y="512086"/>
                </a:lnTo>
                <a:lnTo>
                  <a:pt x="267462" y="521970"/>
                </a:lnTo>
                <a:lnTo>
                  <a:pt x="265938" y="504444"/>
                </a:lnTo>
                <a:lnTo>
                  <a:pt x="265938" y="536774"/>
                </a:lnTo>
                <a:lnTo>
                  <a:pt x="307241" y="570095"/>
                </a:lnTo>
                <a:lnTo>
                  <a:pt x="337566" y="566928"/>
                </a:lnTo>
                <a:lnTo>
                  <a:pt x="337566" y="591771"/>
                </a:lnTo>
                <a:lnTo>
                  <a:pt x="370332" y="588264"/>
                </a:lnTo>
                <a:close/>
              </a:path>
              <a:path w="570864" h="624204">
                <a:moveTo>
                  <a:pt x="337566" y="566928"/>
                </a:moveTo>
                <a:lnTo>
                  <a:pt x="307241" y="570095"/>
                </a:lnTo>
                <a:lnTo>
                  <a:pt x="330708" y="589026"/>
                </a:lnTo>
                <a:lnTo>
                  <a:pt x="337566" y="566928"/>
                </a:lnTo>
                <a:close/>
              </a:path>
              <a:path w="570864" h="624204">
                <a:moveTo>
                  <a:pt x="401573" y="25908"/>
                </a:moveTo>
                <a:lnTo>
                  <a:pt x="384048" y="28194"/>
                </a:lnTo>
                <a:lnTo>
                  <a:pt x="393544" y="35853"/>
                </a:lnTo>
                <a:lnTo>
                  <a:pt x="401573" y="25908"/>
                </a:lnTo>
                <a:close/>
              </a:path>
              <a:path w="570864" h="624204">
                <a:moveTo>
                  <a:pt x="393544" y="35853"/>
                </a:moveTo>
                <a:lnTo>
                  <a:pt x="384048" y="28194"/>
                </a:lnTo>
                <a:lnTo>
                  <a:pt x="384048" y="47617"/>
                </a:lnTo>
                <a:lnTo>
                  <a:pt x="393544" y="35853"/>
                </a:lnTo>
                <a:close/>
              </a:path>
              <a:path w="570864" h="624204">
                <a:moveTo>
                  <a:pt x="401573" y="42330"/>
                </a:moveTo>
                <a:lnTo>
                  <a:pt x="401573" y="25908"/>
                </a:lnTo>
                <a:lnTo>
                  <a:pt x="393544" y="35853"/>
                </a:lnTo>
                <a:lnTo>
                  <a:pt x="401573" y="42330"/>
                </a:lnTo>
                <a:close/>
              </a:path>
              <a:path w="570864" h="624204">
                <a:moveTo>
                  <a:pt x="545592" y="158496"/>
                </a:moveTo>
                <a:lnTo>
                  <a:pt x="543306" y="140970"/>
                </a:lnTo>
                <a:lnTo>
                  <a:pt x="535629" y="150459"/>
                </a:lnTo>
                <a:lnTo>
                  <a:pt x="545592" y="158496"/>
                </a:lnTo>
                <a:close/>
              </a:path>
            </a:pathLst>
          </a:custGeom>
          <a:solidFill>
            <a:srgbClr val="95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943066" y="4081231"/>
            <a:ext cx="27679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000" b="1" spc="-45" dirty="0">
                <a:solidFill>
                  <a:srgbClr val="FF0000"/>
                </a:solidFill>
                <a:latin typeface="Constantia"/>
                <a:cs typeface="Constantia"/>
              </a:rPr>
              <a:t>However, </a:t>
            </a:r>
            <a:r>
              <a:rPr sz="2000" b="1" spc="-5" dirty="0">
                <a:solidFill>
                  <a:srgbClr val="FF0000"/>
                </a:solidFill>
                <a:latin typeface="Constantia"/>
                <a:cs typeface="Constantia"/>
              </a:rPr>
              <a:t>the true</a:t>
            </a:r>
            <a:r>
              <a:rPr sz="2000" b="1" spc="-21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Constantia"/>
                <a:cs typeface="Constantia"/>
              </a:rPr>
              <a:t>state  </a:t>
            </a:r>
            <a:r>
              <a:rPr sz="2000" b="1" spc="-5" dirty="0">
                <a:solidFill>
                  <a:srgbClr val="FF0000"/>
                </a:solidFill>
                <a:latin typeface="Constantia"/>
                <a:cs typeface="Constantia"/>
              </a:rPr>
              <a:t>of </a:t>
            </a:r>
            <a:r>
              <a:rPr sz="2000" b="1" spc="-10" dirty="0">
                <a:solidFill>
                  <a:srgbClr val="FF0000"/>
                </a:solidFill>
                <a:latin typeface="Constantia"/>
                <a:cs typeface="Constantia"/>
              </a:rPr>
              <a:t>nature </a:t>
            </a:r>
            <a:r>
              <a:rPr sz="2000" b="1" spc="-5" dirty="0">
                <a:solidFill>
                  <a:srgbClr val="FF0000"/>
                </a:solidFill>
                <a:latin typeface="Constantia"/>
                <a:cs typeface="Constantia"/>
              </a:rPr>
              <a:t>is</a:t>
            </a:r>
            <a:r>
              <a:rPr sz="2000" b="1" spc="-9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Constantia"/>
                <a:cs typeface="Constantia"/>
              </a:rPr>
              <a:t>uncertain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912566" y="5704571"/>
            <a:ext cx="280225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5" dirty="0">
                <a:solidFill>
                  <a:srgbClr val="FF0000"/>
                </a:solidFill>
                <a:latin typeface="Constantia"/>
                <a:cs typeface="Constantia"/>
              </a:rPr>
              <a:t>Expected </a:t>
            </a:r>
            <a:r>
              <a:rPr sz="2000" b="1" spc="-25" dirty="0">
                <a:solidFill>
                  <a:srgbClr val="FF0000"/>
                </a:solidFill>
                <a:latin typeface="Constantia"/>
                <a:cs typeface="Constantia"/>
              </a:rPr>
              <a:t>(average)</a:t>
            </a:r>
            <a:r>
              <a:rPr sz="2000" b="1" spc="-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Constantia"/>
                <a:cs typeface="Constantia"/>
              </a:rPr>
              <a:t>loss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133081" y="4972811"/>
            <a:ext cx="415290" cy="677545"/>
          </a:xfrm>
          <a:custGeom>
            <a:avLst/>
            <a:gdLst/>
            <a:ahLst/>
            <a:cxnLst/>
            <a:rect l="l" t="t" r="r" b="b"/>
            <a:pathLst>
              <a:path w="415290" h="677545">
                <a:moveTo>
                  <a:pt x="415290" y="470154"/>
                </a:moveTo>
                <a:lnTo>
                  <a:pt x="310896" y="470154"/>
                </a:lnTo>
                <a:lnTo>
                  <a:pt x="310896" y="0"/>
                </a:lnTo>
                <a:lnTo>
                  <a:pt x="103632" y="0"/>
                </a:lnTo>
                <a:lnTo>
                  <a:pt x="103632" y="470154"/>
                </a:lnTo>
                <a:lnTo>
                  <a:pt x="0" y="470154"/>
                </a:lnTo>
                <a:lnTo>
                  <a:pt x="207264" y="677418"/>
                </a:lnTo>
                <a:lnTo>
                  <a:pt x="415290" y="47015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102602" y="4960620"/>
            <a:ext cx="476250" cy="708025"/>
          </a:xfrm>
          <a:custGeom>
            <a:avLst/>
            <a:gdLst/>
            <a:ahLst/>
            <a:cxnLst/>
            <a:rect l="l" t="t" r="r" b="b"/>
            <a:pathLst>
              <a:path w="476250" h="708025">
                <a:moveTo>
                  <a:pt x="134111" y="469392"/>
                </a:moveTo>
                <a:lnTo>
                  <a:pt x="0" y="469392"/>
                </a:lnTo>
                <a:lnTo>
                  <a:pt x="30479" y="499969"/>
                </a:lnTo>
                <a:lnTo>
                  <a:pt x="30479" y="494538"/>
                </a:lnTo>
                <a:lnTo>
                  <a:pt x="39623" y="473202"/>
                </a:lnTo>
                <a:lnTo>
                  <a:pt x="60959" y="494538"/>
                </a:lnTo>
                <a:lnTo>
                  <a:pt x="121157" y="494538"/>
                </a:lnTo>
                <a:lnTo>
                  <a:pt x="121157" y="482345"/>
                </a:lnTo>
                <a:lnTo>
                  <a:pt x="134111" y="469392"/>
                </a:lnTo>
                <a:close/>
              </a:path>
              <a:path w="476250" h="708025">
                <a:moveTo>
                  <a:pt x="60959" y="494538"/>
                </a:moveTo>
                <a:lnTo>
                  <a:pt x="39623" y="473202"/>
                </a:lnTo>
                <a:lnTo>
                  <a:pt x="30479" y="494538"/>
                </a:lnTo>
                <a:lnTo>
                  <a:pt x="60959" y="494538"/>
                </a:lnTo>
                <a:close/>
              </a:path>
              <a:path w="476250" h="708025">
                <a:moveTo>
                  <a:pt x="237760" y="671338"/>
                </a:moveTo>
                <a:lnTo>
                  <a:pt x="60959" y="494538"/>
                </a:lnTo>
                <a:lnTo>
                  <a:pt x="30479" y="494538"/>
                </a:lnTo>
                <a:lnTo>
                  <a:pt x="30479" y="499969"/>
                </a:lnTo>
                <a:lnTo>
                  <a:pt x="228599" y="698724"/>
                </a:lnTo>
                <a:lnTo>
                  <a:pt x="228599" y="680466"/>
                </a:lnTo>
                <a:lnTo>
                  <a:pt x="237760" y="671338"/>
                </a:lnTo>
                <a:close/>
              </a:path>
              <a:path w="476250" h="708025">
                <a:moveTo>
                  <a:pt x="354329" y="469392"/>
                </a:moveTo>
                <a:lnTo>
                  <a:pt x="354329" y="0"/>
                </a:lnTo>
                <a:lnTo>
                  <a:pt x="121157" y="0"/>
                </a:lnTo>
                <a:lnTo>
                  <a:pt x="121157" y="469392"/>
                </a:lnTo>
                <a:lnTo>
                  <a:pt x="134111" y="469392"/>
                </a:lnTo>
                <a:lnTo>
                  <a:pt x="134111" y="25146"/>
                </a:lnTo>
                <a:lnTo>
                  <a:pt x="147065" y="12192"/>
                </a:lnTo>
                <a:lnTo>
                  <a:pt x="147065" y="25146"/>
                </a:lnTo>
                <a:lnTo>
                  <a:pt x="329183" y="25146"/>
                </a:lnTo>
                <a:lnTo>
                  <a:pt x="329183" y="12192"/>
                </a:lnTo>
                <a:lnTo>
                  <a:pt x="341375" y="25146"/>
                </a:lnTo>
                <a:lnTo>
                  <a:pt x="341375" y="469392"/>
                </a:lnTo>
                <a:lnTo>
                  <a:pt x="354329" y="469392"/>
                </a:lnTo>
                <a:close/>
              </a:path>
              <a:path w="476250" h="708025">
                <a:moveTo>
                  <a:pt x="147065" y="494538"/>
                </a:moveTo>
                <a:lnTo>
                  <a:pt x="147065" y="25146"/>
                </a:lnTo>
                <a:lnTo>
                  <a:pt x="134111" y="25146"/>
                </a:lnTo>
                <a:lnTo>
                  <a:pt x="134111" y="469392"/>
                </a:lnTo>
                <a:lnTo>
                  <a:pt x="121157" y="482345"/>
                </a:lnTo>
                <a:lnTo>
                  <a:pt x="121157" y="494538"/>
                </a:lnTo>
                <a:lnTo>
                  <a:pt x="147065" y="494538"/>
                </a:lnTo>
                <a:close/>
              </a:path>
              <a:path w="476250" h="708025">
                <a:moveTo>
                  <a:pt x="147065" y="25146"/>
                </a:moveTo>
                <a:lnTo>
                  <a:pt x="147065" y="12192"/>
                </a:lnTo>
                <a:lnTo>
                  <a:pt x="134111" y="25146"/>
                </a:lnTo>
                <a:lnTo>
                  <a:pt x="147065" y="25146"/>
                </a:lnTo>
                <a:close/>
              </a:path>
              <a:path w="476250" h="708025">
                <a:moveTo>
                  <a:pt x="246887" y="680466"/>
                </a:moveTo>
                <a:lnTo>
                  <a:pt x="237760" y="671338"/>
                </a:lnTo>
                <a:lnTo>
                  <a:pt x="228599" y="680466"/>
                </a:lnTo>
                <a:lnTo>
                  <a:pt x="246887" y="680466"/>
                </a:lnTo>
                <a:close/>
              </a:path>
              <a:path w="476250" h="708025">
                <a:moveTo>
                  <a:pt x="246887" y="698754"/>
                </a:moveTo>
                <a:lnTo>
                  <a:pt x="246887" y="680466"/>
                </a:lnTo>
                <a:lnTo>
                  <a:pt x="228599" y="680466"/>
                </a:lnTo>
                <a:lnTo>
                  <a:pt x="228599" y="698724"/>
                </a:lnTo>
                <a:lnTo>
                  <a:pt x="237743" y="707898"/>
                </a:lnTo>
                <a:lnTo>
                  <a:pt x="246887" y="698754"/>
                </a:lnTo>
                <a:close/>
              </a:path>
              <a:path w="476250" h="708025">
                <a:moveTo>
                  <a:pt x="445769" y="499872"/>
                </a:moveTo>
                <a:lnTo>
                  <a:pt x="445769" y="494538"/>
                </a:lnTo>
                <a:lnTo>
                  <a:pt x="415211" y="494538"/>
                </a:lnTo>
                <a:lnTo>
                  <a:pt x="237760" y="671338"/>
                </a:lnTo>
                <a:lnTo>
                  <a:pt x="246887" y="680466"/>
                </a:lnTo>
                <a:lnTo>
                  <a:pt x="246887" y="698754"/>
                </a:lnTo>
                <a:lnTo>
                  <a:pt x="445769" y="499872"/>
                </a:lnTo>
                <a:close/>
              </a:path>
              <a:path w="476250" h="708025">
                <a:moveTo>
                  <a:pt x="341375" y="25146"/>
                </a:moveTo>
                <a:lnTo>
                  <a:pt x="329183" y="12192"/>
                </a:lnTo>
                <a:lnTo>
                  <a:pt x="329183" y="25146"/>
                </a:lnTo>
                <a:lnTo>
                  <a:pt x="341375" y="25146"/>
                </a:lnTo>
                <a:close/>
              </a:path>
              <a:path w="476250" h="708025">
                <a:moveTo>
                  <a:pt x="354329" y="494538"/>
                </a:moveTo>
                <a:lnTo>
                  <a:pt x="354329" y="482345"/>
                </a:lnTo>
                <a:lnTo>
                  <a:pt x="341375" y="469392"/>
                </a:lnTo>
                <a:lnTo>
                  <a:pt x="341375" y="25146"/>
                </a:lnTo>
                <a:lnTo>
                  <a:pt x="329183" y="25146"/>
                </a:lnTo>
                <a:lnTo>
                  <a:pt x="329183" y="494538"/>
                </a:lnTo>
                <a:lnTo>
                  <a:pt x="354329" y="494538"/>
                </a:lnTo>
                <a:close/>
              </a:path>
              <a:path w="476250" h="708025">
                <a:moveTo>
                  <a:pt x="476249" y="469392"/>
                </a:moveTo>
                <a:lnTo>
                  <a:pt x="341375" y="469392"/>
                </a:lnTo>
                <a:lnTo>
                  <a:pt x="354329" y="482345"/>
                </a:lnTo>
                <a:lnTo>
                  <a:pt x="354329" y="494538"/>
                </a:lnTo>
                <a:lnTo>
                  <a:pt x="415211" y="494538"/>
                </a:lnTo>
                <a:lnTo>
                  <a:pt x="436625" y="473202"/>
                </a:lnTo>
                <a:lnTo>
                  <a:pt x="445769" y="494538"/>
                </a:lnTo>
                <a:lnTo>
                  <a:pt x="445769" y="499872"/>
                </a:lnTo>
                <a:lnTo>
                  <a:pt x="476249" y="469392"/>
                </a:lnTo>
                <a:close/>
              </a:path>
              <a:path w="476250" h="708025">
                <a:moveTo>
                  <a:pt x="445769" y="494538"/>
                </a:moveTo>
                <a:lnTo>
                  <a:pt x="436625" y="473202"/>
                </a:lnTo>
                <a:lnTo>
                  <a:pt x="415211" y="494538"/>
                </a:lnTo>
                <a:lnTo>
                  <a:pt x="445769" y="494538"/>
                </a:lnTo>
                <a:close/>
              </a:path>
            </a:pathLst>
          </a:custGeom>
          <a:solidFill>
            <a:srgbClr val="95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76900" y="4075938"/>
            <a:ext cx="3228975" cy="2059939"/>
          </a:xfrm>
          <a:custGeom>
            <a:avLst/>
            <a:gdLst/>
            <a:ahLst/>
            <a:cxnLst/>
            <a:rect l="l" t="t" r="r" b="b"/>
            <a:pathLst>
              <a:path w="3228975" h="2059939">
                <a:moveTo>
                  <a:pt x="25146" y="2047494"/>
                </a:moveTo>
                <a:lnTo>
                  <a:pt x="25146" y="1945386"/>
                </a:lnTo>
                <a:lnTo>
                  <a:pt x="0" y="1945386"/>
                </a:lnTo>
                <a:lnTo>
                  <a:pt x="0" y="2047494"/>
                </a:lnTo>
                <a:lnTo>
                  <a:pt x="25146" y="2047494"/>
                </a:lnTo>
                <a:close/>
              </a:path>
              <a:path w="3228975" h="2059939">
                <a:moveTo>
                  <a:pt x="25146" y="1869186"/>
                </a:moveTo>
                <a:lnTo>
                  <a:pt x="25146" y="1767840"/>
                </a:lnTo>
                <a:lnTo>
                  <a:pt x="0" y="1767840"/>
                </a:lnTo>
                <a:lnTo>
                  <a:pt x="0" y="1869186"/>
                </a:lnTo>
                <a:lnTo>
                  <a:pt x="25146" y="1869186"/>
                </a:lnTo>
                <a:close/>
              </a:path>
              <a:path w="3228975" h="2059939">
                <a:moveTo>
                  <a:pt x="25146" y="1691640"/>
                </a:moveTo>
                <a:lnTo>
                  <a:pt x="25146" y="1590294"/>
                </a:lnTo>
                <a:lnTo>
                  <a:pt x="0" y="1590294"/>
                </a:lnTo>
                <a:lnTo>
                  <a:pt x="0" y="1691640"/>
                </a:lnTo>
                <a:lnTo>
                  <a:pt x="25146" y="1691640"/>
                </a:lnTo>
                <a:close/>
              </a:path>
              <a:path w="3228975" h="2059939">
                <a:moveTo>
                  <a:pt x="25146" y="1514094"/>
                </a:moveTo>
                <a:lnTo>
                  <a:pt x="25146" y="1411986"/>
                </a:lnTo>
                <a:lnTo>
                  <a:pt x="0" y="1411986"/>
                </a:lnTo>
                <a:lnTo>
                  <a:pt x="0" y="1514094"/>
                </a:lnTo>
                <a:lnTo>
                  <a:pt x="25146" y="1514094"/>
                </a:lnTo>
                <a:close/>
              </a:path>
              <a:path w="3228975" h="2059939">
                <a:moveTo>
                  <a:pt x="25146" y="1335786"/>
                </a:moveTo>
                <a:lnTo>
                  <a:pt x="25146" y="1234440"/>
                </a:lnTo>
                <a:lnTo>
                  <a:pt x="0" y="1234440"/>
                </a:lnTo>
                <a:lnTo>
                  <a:pt x="0" y="1335786"/>
                </a:lnTo>
                <a:lnTo>
                  <a:pt x="25146" y="1335786"/>
                </a:lnTo>
                <a:close/>
              </a:path>
              <a:path w="3228975" h="2059939">
                <a:moveTo>
                  <a:pt x="25146" y="1158240"/>
                </a:moveTo>
                <a:lnTo>
                  <a:pt x="25146" y="1056894"/>
                </a:lnTo>
                <a:lnTo>
                  <a:pt x="0" y="1056894"/>
                </a:lnTo>
                <a:lnTo>
                  <a:pt x="0" y="1158240"/>
                </a:lnTo>
                <a:lnTo>
                  <a:pt x="25146" y="1158240"/>
                </a:lnTo>
                <a:close/>
              </a:path>
              <a:path w="3228975" h="2059939">
                <a:moveTo>
                  <a:pt x="25146" y="980694"/>
                </a:moveTo>
                <a:lnTo>
                  <a:pt x="25146" y="878586"/>
                </a:lnTo>
                <a:lnTo>
                  <a:pt x="0" y="878586"/>
                </a:lnTo>
                <a:lnTo>
                  <a:pt x="0" y="980694"/>
                </a:lnTo>
                <a:lnTo>
                  <a:pt x="25146" y="980694"/>
                </a:lnTo>
                <a:close/>
              </a:path>
              <a:path w="3228975" h="2059939">
                <a:moveTo>
                  <a:pt x="25146" y="802386"/>
                </a:moveTo>
                <a:lnTo>
                  <a:pt x="25146" y="701040"/>
                </a:lnTo>
                <a:lnTo>
                  <a:pt x="0" y="701040"/>
                </a:lnTo>
                <a:lnTo>
                  <a:pt x="0" y="802386"/>
                </a:lnTo>
                <a:lnTo>
                  <a:pt x="25146" y="802386"/>
                </a:lnTo>
                <a:close/>
              </a:path>
              <a:path w="3228975" h="2059939">
                <a:moveTo>
                  <a:pt x="25146" y="624840"/>
                </a:moveTo>
                <a:lnTo>
                  <a:pt x="25146" y="523494"/>
                </a:lnTo>
                <a:lnTo>
                  <a:pt x="0" y="523494"/>
                </a:lnTo>
                <a:lnTo>
                  <a:pt x="0" y="624840"/>
                </a:lnTo>
                <a:lnTo>
                  <a:pt x="25146" y="624840"/>
                </a:lnTo>
                <a:close/>
              </a:path>
              <a:path w="3228975" h="2059939">
                <a:moveTo>
                  <a:pt x="25146" y="447294"/>
                </a:moveTo>
                <a:lnTo>
                  <a:pt x="25146" y="345186"/>
                </a:lnTo>
                <a:lnTo>
                  <a:pt x="0" y="345186"/>
                </a:lnTo>
                <a:lnTo>
                  <a:pt x="0" y="447294"/>
                </a:lnTo>
                <a:lnTo>
                  <a:pt x="25146" y="447294"/>
                </a:lnTo>
                <a:close/>
              </a:path>
              <a:path w="3228975" h="2059939">
                <a:moveTo>
                  <a:pt x="25146" y="268986"/>
                </a:moveTo>
                <a:lnTo>
                  <a:pt x="25146" y="167640"/>
                </a:lnTo>
                <a:lnTo>
                  <a:pt x="0" y="167640"/>
                </a:lnTo>
                <a:lnTo>
                  <a:pt x="0" y="268986"/>
                </a:lnTo>
                <a:lnTo>
                  <a:pt x="25146" y="268986"/>
                </a:lnTo>
                <a:close/>
              </a:path>
              <a:path w="3228975" h="2059939">
                <a:moveTo>
                  <a:pt x="35051" y="25146"/>
                </a:moveTo>
                <a:lnTo>
                  <a:pt x="35051" y="0"/>
                </a:lnTo>
                <a:lnTo>
                  <a:pt x="5334" y="0"/>
                </a:lnTo>
                <a:lnTo>
                  <a:pt x="0" y="6096"/>
                </a:lnTo>
                <a:lnTo>
                  <a:pt x="0" y="91440"/>
                </a:lnTo>
                <a:lnTo>
                  <a:pt x="12191" y="91440"/>
                </a:lnTo>
                <a:lnTo>
                  <a:pt x="12191" y="25146"/>
                </a:lnTo>
                <a:lnTo>
                  <a:pt x="25146" y="12954"/>
                </a:lnTo>
                <a:lnTo>
                  <a:pt x="25146" y="25146"/>
                </a:lnTo>
                <a:lnTo>
                  <a:pt x="35051" y="25146"/>
                </a:lnTo>
                <a:close/>
              </a:path>
              <a:path w="3228975" h="2059939">
                <a:moveTo>
                  <a:pt x="25146" y="25146"/>
                </a:moveTo>
                <a:lnTo>
                  <a:pt x="25146" y="12954"/>
                </a:lnTo>
                <a:lnTo>
                  <a:pt x="12191" y="25146"/>
                </a:lnTo>
                <a:lnTo>
                  <a:pt x="25146" y="25146"/>
                </a:lnTo>
                <a:close/>
              </a:path>
              <a:path w="3228975" h="2059939">
                <a:moveTo>
                  <a:pt x="25146" y="91440"/>
                </a:moveTo>
                <a:lnTo>
                  <a:pt x="25146" y="25146"/>
                </a:lnTo>
                <a:lnTo>
                  <a:pt x="12191" y="25146"/>
                </a:lnTo>
                <a:lnTo>
                  <a:pt x="12191" y="91440"/>
                </a:lnTo>
                <a:lnTo>
                  <a:pt x="25146" y="91440"/>
                </a:lnTo>
                <a:close/>
              </a:path>
              <a:path w="3228975" h="2059939">
                <a:moveTo>
                  <a:pt x="213360" y="25146"/>
                </a:moveTo>
                <a:lnTo>
                  <a:pt x="213360" y="0"/>
                </a:lnTo>
                <a:lnTo>
                  <a:pt x="111251" y="0"/>
                </a:lnTo>
                <a:lnTo>
                  <a:pt x="111251" y="25146"/>
                </a:lnTo>
                <a:lnTo>
                  <a:pt x="213360" y="25146"/>
                </a:lnTo>
                <a:close/>
              </a:path>
              <a:path w="3228975" h="2059939">
                <a:moveTo>
                  <a:pt x="390906" y="25146"/>
                </a:moveTo>
                <a:lnTo>
                  <a:pt x="390906" y="0"/>
                </a:lnTo>
                <a:lnTo>
                  <a:pt x="289560" y="0"/>
                </a:lnTo>
                <a:lnTo>
                  <a:pt x="289560" y="25146"/>
                </a:lnTo>
                <a:lnTo>
                  <a:pt x="390906" y="25146"/>
                </a:lnTo>
                <a:close/>
              </a:path>
              <a:path w="3228975" h="2059939">
                <a:moveTo>
                  <a:pt x="568451" y="25146"/>
                </a:moveTo>
                <a:lnTo>
                  <a:pt x="568451" y="0"/>
                </a:lnTo>
                <a:lnTo>
                  <a:pt x="467105" y="0"/>
                </a:lnTo>
                <a:lnTo>
                  <a:pt x="467105" y="25146"/>
                </a:lnTo>
                <a:lnTo>
                  <a:pt x="568451" y="25146"/>
                </a:lnTo>
                <a:close/>
              </a:path>
              <a:path w="3228975" h="2059939">
                <a:moveTo>
                  <a:pt x="746760" y="25146"/>
                </a:moveTo>
                <a:lnTo>
                  <a:pt x="746760" y="0"/>
                </a:lnTo>
                <a:lnTo>
                  <a:pt x="644651" y="0"/>
                </a:lnTo>
                <a:lnTo>
                  <a:pt x="644651" y="25146"/>
                </a:lnTo>
                <a:lnTo>
                  <a:pt x="746760" y="25146"/>
                </a:lnTo>
                <a:close/>
              </a:path>
              <a:path w="3228975" h="2059939">
                <a:moveTo>
                  <a:pt x="924305" y="25146"/>
                </a:moveTo>
                <a:lnTo>
                  <a:pt x="924305" y="0"/>
                </a:lnTo>
                <a:lnTo>
                  <a:pt x="822960" y="0"/>
                </a:lnTo>
                <a:lnTo>
                  <a:pt x="822960" y="25146"/>
                </a:lnTo>
                <a:lnTo>
                  <a:pt x="924305" y="25146"/>
                </a:lnTo>
                <a:close/>
              </a:path>
              <a:path w="3228975" h="2059939">
                <a:moveTo>
                  <a:pt x="1101852" y="25146"/>
                </a:moveTo>
                <a:lnTo>
                  <a:pt x="1101852" y="0"/>
                </a:lnTo>
                <a:lnTo>
                  <a:pt x="1000505" y="0"/>
                </a:lnTo>
                <a:lnTo>
                  <a:pt x="1000505" y="25146"/>
                </a:lnTo>
                <a:lnTo>
                  <a:pt x="1101852" y="25146"/>
                </a:lnTo>
                <a:close/>
              </a:path>
              <a:path w="3228975" h="2059939">
                <a:moveTo>
                  <a:pt x="1280159" y="25146"/>
                </a:moveTo>
                <a:lnTo>
                  <a:pt x="1280159" y="0"/>
                </a:lnTo>
                <a:lnTo>
                  <a:pt x="1178052" y="0"/>
                </a:lnTo>
                <a:lnTo>
                  <a:pt x="1178052" y="25146"/>
                </a:lnTo>
                <a:lnTo>
                  <a:pt x="1280159" y="25146"/>
                </a:lnTo>
                <a:close/>
              </a:path>
              <a:path w="3228975" h="2059939">
                <a:moveTo>
                  <a:pt x="1457705" y="25146"/>
                </a:moveTo>
                <a:lnTo>
                  <a:pt x="1457705" y="0"/>
                </a:lnTo>
                <a:lnTo>
                  <a:pt x="1356359" y="0"/>
                </a:lnTo>
                <a:lnTo>
                  <a:pt x="1356359" y="25146"/>
                </a:lnTo>
                <a:lnTo>
                  <a:pt x="1457705" y="25146"/>
                </a:lnTo>
                <a:close/>
              </a:path>
              <a:path w="3228975" h="2059939">
                <a:moveTo>
                  <a:pt x="1635252" y="25146"/>
                </a:moveTo>
                <a:lnTo>
                  <a:pt x="1635252" y="0"/>
                </a:lnTo>
                <a:lnTo>
                  <a:pt x="1533905" y="0"/>
                </a:lnTo>
                <a:lnTo>
                  <a:pt x="1533905" y="25146"/>
                </a:lnTo>
                <a:lnTo>
                  <a:pt x="1635252" y="25146"/>
                </a:lnTo>
                <a:close/>
              </a:path>
              <a:path w="3228975" h="2059939">
                <a:moveTo>
                  <a:pt x="1813559" y="25146"/>
                </a:moveTo>
                <a:lnTo>
                  <a:pt x="1813559" y="0"/>
                </a:lnTo>
                <a:lnTo>
                  <a:pt x="1711452" y="0"/>
                </a:lnTo>
                <a:lnTo>
                  <a:pt x="1711452" y="25146"/>
                </a:lnTo>
                <a:lnTo>
                  <a:pt x="1813559" y="25146"/>
                </a:lnTo>
                <a:close/>
              </a:path>
              <a:path w="3228975" h="2059939">
                <a:moveTo>
                  <a:pt x="1991105" y="25146"/>
                </a:moveTo>
                <a:lnTo>
                  <a:pt x="1991105" y="0"/>
                </a:lnTo>
                <a:lnTo>
                  <a:pt x="1889759" y="0"/>
                </a:lnTo>
                <a:lnTo>
                  <a:pt x="1889759" y="25146"/>
                </a:lnTo>
                <a:lnTo>
                  <a:pt x="1991105" y="25146"/>
                </a:lnTo>
                <a:close/>
              </a:path>
              <a:path w="3228975" h="2059939">
                <a:moveTo>
                  <a:pt x="2168652" y="25146"/>
                </a:moveTo>
                <a:lnTo>
                  <a:pt x="2168652" y="0"/>
                </a:lnTo>
                <a:lnTo>
                  <a:pt x="2067305" y="0"/>
                </a:lnTo>
                <a:lnTo>
                  <a:pt x="2067305" y="25146"/>
                </a:lnTo>
                <a:lnTo>
                  <a:pt x="2168652" y="25146"/>
                </a:lnTo>
                <a:close/>
              </a:path>
              <a:path w="3228975" h="2059939">
                <a:moveTo>
                  <a:pt x="2346959" y="25146"/>
                </a:moveTo>
                <a:lnTo>
                  <a:pt x="2346959" y="0"/>
                </a:lnTo>
                <a:lnTo>
                  <a:pt x="2244852" y="0"/>
                </a:lnTo>
                <a:lnTo>
                  <a:pt x="2244852" y="25146"/>
                </a:lnTo>
                <a:lnTo>
                  <a:pt x="2346959" y="25146"/>
                </a:lnTo>
                <a:close/>
              </a:path>
              <a:path w="3228975" h="2059939">
                <a:moveTo>
                  <a:pt x="2524505" y="25146"/>
                </a:moveTo>
                <a:lnTo>
                  <a:pt x="2524505" y="0"/>
                </a:lnTo>
                <a:lnTo>
                  <a:pt x="2423159" y="0"/>
                </a:lnTo>
                <a:lnTo>
                  <a:pt x="2423159" y="25146"/>
                </a:lnTo>
                <a:lnTo>
                  <a:pt x="2524505" y="25146"/>
                </a:lnTo>
                <a:close/>
              </a:path>
              <a:path w="3228975" h="2059939">
                <a:moveTo>
                  <a:pt x="2702052" y="25146"/>
                </a:moveTo>
                <a:lnTo>
                  <a:pt x="2702052" y="0"/>
                </a:lnTo>
                <a:lnTo>
                  <a:pt x="2600705" y="0"/>
                </a:lnTo>
                <a:lnTo>
                  <a:pt x="2600705" y="25146"/>
                </a:lnTo>
                <a:lnTo>
                  <a:pt x="2702052" y="25146"/>
                </a:lnTo>
                <a:close/>
              </a:path>
              <a:path w="3228975" h="2059939">
                <a:moveTo>
                  <a:pt x="2880359" y="25146"/>
                </a:moveTo>
                <a:lnTo>
                  <a:pt x="2880359" y="0"/>
                </a:lnTo>
                <a:lnTo>
                  <a:pt x="2778252" y="0"/>
                </a:lnTo>
                <a:lnTo>
                  <a:pt x="2778252" y="25146"/>
                </a:lnTo>
                <a:lnTo>
                  <a:pt x="2880359" y="25146"/>
                </a:lnTo>
                <a:close/>
              </a:path>
              <a:path w="3228975" h="2059939">
                <a:moveTo>
                  <a:pt x="3057905" y="25146"/>
                </a:moveTo>
                <a:lnTo>
                  <a:pt x="3057905" y="0"/>
                </a:lnTo>
                <a:lnTo>
                  <a:pt x="2956559" y="0"/>
                </a:lnTo>
                <a:lnTo>
                  <a:pt x="2956559" y="25146"/>
                </a:lnTo>
                <a:lnTo>
                  <a:pt x="3057905" y="25146"/>
                </a:lnTo>
                <a:close/>
              </a:path>
              <a:path w="3228975" h="2059939">
                <a:moveTo>
                  <a:pt x="3228594" y="32765"/>
                </a:moveTo>
                <a:lnTo>
                  <a:pt x="3228594" y="6096"/>
                </a:lnTo>
                <a:lnTo>
                  <a:pt x="3223259" y="0"/>
                </a:lnTo>
                <a:lnTo>
                  <a:pt x="3134105" y="0"/>
                </a:lnTo>
                <a:lnTo>
                  <a:pt x="3134105" y="25146"/>
                </a:lnTo>
                <a:lnTo>
                  <a:pt x="3203448" y="25146"/>
                </a:lnTo>
                <a:lnTo>
                  <a:pt x="3203448" y="12953"/>
                </a:lnTo>
                <a:lnTo>
                  <a:pt x="3215640" y="25146"/>
                </a:lnTo>
                <a:lnTo>
                  <a:pt x="3215640" y="32765"/>
                </a:lnTo>
                <a:lnTo>
                  <a:pt x="3228594" y="32765"/>
                </a:lnTo>
                <a:close/>
              </a:path>
              <a:path w="3228975" h="2059939">
                <a:moveTo>
                  <a:pt x="3215640" y="25146"/>
                </a:moveTo>
                <a:lnTo>
                  <a:pt x="3203448" y="12953"/>
                </a:lnTo>
                <a:lnTo>
                  <a:pt x="3203448" y="25146"/>
                </a:lnTo>
                <a:lnTo>
                  <a:pt x="3215640" y="25146"/>
                </a:lnTo>
                <a:close/>
              </a:path>
              <a:path w="3228975" h="2059939">
                <a:moveTo>
                  <a:pt x="3215640" y="32765"/>
                </a:moveTo>
                <a:lnTo>
                  <a:pt x="3215640" y="25146"/>
                </a:lnTo>
                <a:lnTo>
                  <a:pt x="3203448" y="25146"/>
                </a:lnTo>
                <a:lnTo>
                  <a:pt x="3203448" y="32765"/>
                </a:lnTo>
                <a:lnTo>
                  <a:pt x="3215640" y="32765"/>
                </a:lnTo>
                <a:close/>
              </a:path>
              <a:path w="3228975" h="2059939">
                <a:moveTo>
                  <a:pt x="3228594" y="210312"/>
                </a:moveTo>
                <a:lnTo>
                  <a:pt x="3228594" y="108965"/>
                </a:lnTo>
                <a:lnTo>
                  <a:pt x="3203448" y="108965"/>
                </a:lnTo>
                <a:lnTo>
                  <a:pt x="3203448" y="210312"/>
                </a:lnTo>
                <a:lnTo>
                  <a:pt x="3228594" y="210312"/>
                </a:lnTo>
                <a:close/>
              </a:path>
              <a:path w="3228975" h="2059939">
                <a:moveTo>
                  <a:pt x="3228594" y="387858"/>
                </a:moveTo>
                <a:lnTo>
                  <a:pt x="3228594" y="286512"/>
                </a:lnTo>
                <a:lnTo>
                  <a:pt x="3203448" y="286512"/>
                </a:lnTo>
                <a:lnTo>
                  <a:pt x="3203448" y="387858"/>
                </a:lnTo>
                <a:lnTo>
                  <a:pt x="3228594" y="387858"/>
                </a:lnTo>
                <a:close/>
              </a:path>
              <a:path w="3228975" h="2059939">
                <a:moveTo>
                  <a:pt x="3228594" y="566166"/>
                </a:moveTo>
                <a:lnTo>
                  <a:pt x="3228594" y="464058"/>
                </a:lnTo>
                <a:lnTo>
                  <a:pt x="3203448" y="464058"/>
                </a:lnTo>
                <a:lnTo>
                  <a:pt x="3203448" y="566166"/>
                </a:lnTo>
                <a:lnTo>
                  <a:pt x="3228594" y="566166"/>
                </a:lnTo>
                <a:close/>
              </a:path>
              <a:path w="3228975" h="2059939">
                <a:moveTo>
                  <a:pt x="3228594" y="743712"/>
                </a:moveTo>
                <a:lnTo>
                  <a:pt x="3228594" y="642365"/>
                </a:lnTo>
                <a:lnTo>
                  <a:pt x="3203448" y="642365"/>
                </a:lnTo>
                <a:lnTo>
                  <a:pt x="3203448" y="743712"/>
                </a:lnTo>
                <a:lnTo>
                  <a:pt x="3228594" y="743712"/>
                </a:lnTo>
                <a:close/>
              </a:path>
              <a:path w="3228975" h="2059939">
                <a:moveTo>
                  <a:pt x="3228594" y="921258"/>
                </a:moveTo>
                <a:lnTo>
                  <a:pt x="3228594" y="819912"/>
                </a:lnTo>
                <a:lnTo>
                  <a:pt x="3203448" y="819912"/>
                </a:lnTo>
                <a:lnTo>
                  <a:pt x="3203448" y="921258"/>
                </a:lnTo>
                <a:lnTo>
                  <a:pt x="3228594" y="921258"/>
                </a:lnTo>
                <a:close/>
              </a:path>
              <a:path w="3228975" h="2059939">
                <a:moveTo>
                  <a:pt x="3228594" y="1099566"/>
                </a:moveTo>
                <a:lnTo>
                  <a:pt x="3228594" y="997458"/>
                </a:lnTo>
                <a:lnTo>
                  <a:pt x="3203448" y="997458"/>
                </a:lnTo>
                <a:lnTo>
                  <a:pt x="3203448" y="1099566"/>
                </a:lnTo>
                <a:lnTo>
                  <a:pt x="3228594" y="1099566"/>
                </a:lnTo>
                <a:close/>
              </a:path>
              <a:path w="3228975" h="2059939">
                <a:moveTo>
                  <a:pt x="3228594" y="1277112"/>
                </a:moveTo>
                <a:lnTo>
                  <a:pt x="3228594" y="1175765"/>
                </a:lnTo>
                <a:lnTo>
                  <a:pt x="3203448" y="1175765"/>
                </a:lnTo>
                <a:lnTo>
                  <a:pt x="3203448" y="1277112"/>
                </a:lnTo>
                <a:lnTo>
                  <a:pt x="3228594" y="1277112"/>
                </a:lnTo>
                <a:close/>
              </a:path>
              <a:path w="3228975" h="2059939">
                <a:moveTo>
                  <a:pt x="3228594" y="1454658"/>
                </a:moveTo>
                <a:lnTo>
                  <a:pt x="3228594" y="1353312"/>
                </a:lnTo>
                <a:lnTo>
                  <a:pt x="3203448" y="1353312"/>
                </a:lnTo>
                <a:lnTo>
                  <a:pt x="3203448" y="1454658"/>
                </a:lnTo>
                <a:lnTo>
                  <a:pt x="3228594" y="1454658"/>
                </a:lnTo>
                <a:close/>
              </a:path>
              <a:path w="3228975" h="2059939">
                <a:moveTo>
                  <a:pt x="3228594" y="1632966"/>
                </a:moveTo>
                <a:lnTo>
                  <a:pt x="3228594" y="1530858"/>
                </a:lnTo>
                <a:lnTo>
                  <a:pt x="3203448" y="1530858"/>
                </a:lnTo>
                <a:lnTo>
                  <a:pt x="3203448" y="1632966"/>
                </a:lnTo>
                <a:lnTo>
                  <a:pt x="3228594" y="1632966"/>
                </a:lnTo>
                <a:close/>
              </a:path>
              <a:path w="3228975" h="2059939">
                <a:moveTo>
                  <a:pt x="3228594" y="1810512"/>
                </a:moveTo>
                <a:lnTo>
                  <a:pt x="3228594" y="1709165"/>
                </a:lnTo>
                <a:lnTo>
                  <a:pt x="3203448" y="1709165"/>
                </a:lnTo>
                <a:lnTo>
                  <a:pt x="3203448" y="1810512"/>
                </a:lnTo>
                <a:lnTo>
                  <a:pt x="3228594" y="1810512"/>
                </a:lnTo>
                <a:close/>
              </a:path>
              <a:path w="3228975" h="2059939">
                <a:moveTo>
                  <a:pt x="3228594" y="1988058"/>
                </a:moveTo>
                <a:lnTo>
                  <a:pt x="3228594" y="1886712"/>
                </a:lnTo>
                <a:lnTo>
                  <a:pt x="3203448" y="1886712"/>
                </a:lnTo>
                <a:lnTo>
                  <a:pt x="3203448" y="1988058"/>
                </a:lnTo>
                <a:lnTo>
                  <a:pt x="3228594" y="1988058"/>
                </a:lnTo>
                <a:close/>
              </a:path>
              <a:path w="3228975" h="2059939">
                <a:moveTo>
                  <a:pt x="3198876" y="2059686"/>
                </a:moveTo>
                <a:lnTo>
                  <a:pt x="3198876" y="2034539"/>
                </a:lnTo>
                <a:lnTo>
                  <a:pt x="3096768" y="2034539"/>
                </a:lnTo>
                <a:lnTo>
                  <a:pt x="3096768" y="2059686"/>
                </a:lnTo>
                <a:lnTo>
                  <a:pt x="3198876" y="2059686"/>
                </a:lnTo>
                <a:close/>
              </a:path>
              <a:path w="3228975" h="2059939">
                <a:moveTo>
                  <a:pt x="3020568" y="2059686"/>
                </a:moveTo>
                <a:lnTo>
                  <a:pt x="3020568" y="2034539"/>
                </a:lnTo>
                <a:lnTo>
                  <a:pt x="2919222" y="2034539"/>
                </a:lnTo>
                <a:lnTo>
                  <a:pt x="2919222" y="2059686"/>
                </a:lnTo>
                <a:lnTo>
                  <a:pt x="3020568" y="2059686"/>
                </a:lnTo>
                <a:close/>
              </a:path>
              <a:path w="3228975" h="2059939">
                <a:moveTo>
                  <a:pt x="2843022" y="2059686"/>
                </a:moveTo>
                <a:lnTo>
                  <a:pt x="2843022" y="2034539"/>
                </a:lnTo>
                <a:lnTo>
                  <a:pt x="2741676" y="2034539"/>
                </a:lnTo>
                <a:lnTo>
                  <a:pt x="2741676" y="2059686"/>
                </a:lnTo>
                <a:lnTo>
                  <a:pt x="2843022" y="2059686"/>
                </a:lnTo>
                <a:close/>
              </a:path>
              <a:path w="3228975" h="2059939">
                <a:moveTo>
                  <a:pt x="2665476" y="2059686"/>
                </a:moveTo>
                <a:lnTo>
                  <a:pt x="2665476" y="2034539"/>
                </a:lnTo>
                <a:lnTo>
                  <a:pt x="2563368" y="2034539"/>
                </a:lnTo>
                <a:lnTo>
                  <a:pt x="2563368" y="2059686"/>
                </a:lnTo>
                <a:lnTo>
                  <a:pt x="2665476" y="2059686"/>
                </a:lnTo>
                <a:close/>
              </a:path>
              <a:path w="3228975" h="2059939">
                <a:moveTo>
                  <a:pt x="2487168" y="2059686"/>
                </a:moveTo>
                <a:lnTo>
                  <a:pt x="2487168" y="2034539"/>
                </a:lnTo>
                <a:lnTo>
                  <a:pt x="2385822" y="2034539"/>
                </a:lnTo>
                <a:lnTo>
                  <a:pt x="2385822" y="2059686"/>
                </a:lnTo>
                <a:lnTo>
                  <a:pt x="2487168" y="2059686"/>
                </a:lnTo>
                <a:close/>
              </a:path>
              <a:path w="3228975" h="2059939">
                <a:moveTo>
                  <a:pt x="2309622" y="2059686"/>
                </a:moveTo>
                <a:lnTo>
                  <a:pt x="2309622" y="2034539"/>
                </a:lnTo>
                <a:lnTo>
                  <a:pt x="2208276" y="2034539"/>
                </a:lnTo>
                <a:lnTo>
                  <a:pt x="2208276" y="2059686"/>
                </a:lnTo>
                <a:lnTo>
                  <a:pt x="2309622" y="2059686"/>
                </a:lnTo>
                <a:close/>
              </a:path>
              <a:path w="3228975" h="2059939">
                <a:moveTo>
                  <a:pt x="2132076" y="2059686"/>
                </a:moveTo>
                <a:lnTo>
                  <a:pt x="2132076" y="2034539"/>
                </a:lnTo>
                <a:lnTo>
                  <a:pt x="2029968" y="2034539"/>
                </a:lnTo>
                <a:lnTo>
                  <a:pt x="2029968" y="2059686"/>
                </a:lnTo>
                <a:lnTo>
                  <a:pt x="2132076" y="2059686"/>
                </a:lnTo>
                <a:close/>
              </a:path>
              <a:path w="3228975" h="2059939">
                <a:moveTo>
                  <a:pt x="1953768" y="2059686"/>
                </a:moveTo>
                <a:lnTo>
                  <a:pt x="1953768" y="2034539"/>
                </a:lnTo>
                <a:lnTo>
                  <a:pt x="1852422" y="2034539"/>
                </a:lnTo>
                <a:lnTo>
                  <a:pt x="1852422" y="2059686"/>
                </a:lnTo>
                <a:lnTo>
                  <a:pt x="1953768" y="2059686"/>
                </a:lnTo>
                <a:close/>
              </a:path>
              <a:path w="3228975" h="2059939">
                <a:moveTo>
                  <a:pt x="1776222" y="2059686"/>
                </a:moveTo>
                <a:lnTo>
                  <a:pt x="1776222" y="2034539"/>
                </a:lnTo>
                <a:lnTo>
                  <a:pt x="1674876" y="2034539"/>
                </a:lnTo>
                <a:lnTo>
                  <a:pt x="1674876" y="2059686"/>
                </a:lnTo>
                <a:lnTo>
                  <a:pt x="1776222" y="2059686"/>
                </a:lnTo>
                <a:close/>
              </a:path>
              <a:path w="3228975" h="2059939">
                <a:moveTo>
                  <a:pt x="1598676" y="2059686"/>
                </a:moveTo>
                <a:lnTo>
                  <a:pt x="1598676" y="2034539"/>
                </a:lnTo>
                <a:lnTo>
                  <a:pt x="1496568" y="2034539"/>
                </a:lnTo>
                <a:lnTo>
                  <a:pt x="1496568" y="2059686"/>
                </a:lnTo>
                <a:lnTo>
                  <a:pt x="1598676" y="2059686"/>
                </a:lnTo>
                <a:close/>
              </a:path>
              <a:path w="3228975" h="2059939">
                <a:moveTo>
                  <a:pt x="1420368" y="2059686"/>
                </a:moveTo>
                <a:lnTo>
                  <a:pt x="1420368" y="2034539"/>
                </a:lnTo>
                <a:lnTo>
                  <a:pt x="1319022" y="2034539"/>
                </a:lnTo>
                <a:lnTo>
                  <a:pt x="1319022" y="2059686"/>
                </a:lnTo>
                <a:lnTo>
                  <a:pt x="1420368" y="2059686"/>
                </a:lnTo>
                <a:close/>
              </a:path>
              <a:path w="3228975" h="2059939">
                <a:moveTo>
                  <a:pt x="1242822" y="2059686"/>
                </a:moveTo>
                <a:lnTo>
                  <a:pt x="1242822" y="2034539"/>
                </a:lnTo>
                <a:lnTo>
                  <a:pt x="1141476" y="2034539"/>
                </a:lnTo>
                <a:lnTo>
                  <a:pt x="1141476" y="2059686"/>
                </a:lnTo>
                <a:lnTo>
                  <a:pt x="1242822" y="2059686"/>
                </a:lnTo>
                <a:close/>
              </a:path>
              <a:path w="3228975" h="2059939">
                <a:moveTo>
                  <a:pt x="1065276" y="2059686"/>
                </a:moveTo>
                <a:lnTo>
                  <a:pt x="1065276" y="2034539"/>
                </a:lnTo>
                <a:lnTo>
                  <a:pt x="963168" y="2034539"/>
                </a:lnTo>
                <a:lnTo>
                  <a:pt x="963168" y="2059686"/>
                </a:lnTo>
                <a:lnTo>
                  <a:pt x="1065276" y="2059686"/>
                </a:lnTo>
                <a:close/>
              </a:path>
              <a:path w="3228975" h="2059939">
                <a:moveTo>
                  <a:pt x="886968" y="2059686"/>
                </a:moveTo>
                <a:lnTo>
                  <a:pt x="886968" y="2034539"/>
                </a:lnTo>
                <a:lnTo>
                  <a:pt x="785622" y="2034539"/>
                </a:lnTo>
                <a:lnTo>
                  <a:pt x="785622" y="2059686"/>
                </a:lnTo>
                <a:lnTo>
                  <a:pt x="886968" y="2059686"/>
                </a:lnTo>
                <a:close/>
              </a:path>
              <a:path w="3228975" h="2059939">
                <a:moveTo>
                  <a:pt x="709422" y="2059686"/>
                </a:moveTo>
                <a:lnTo>
                  <a:pt x="709422" y="2034539"/>
                </a:lnTo>
                <a:lnTo>
                  <a:pt x="608076" y="2034539"/>
                </a:lnTo>
                <a:lnTo>
                  <a:pt x="608076" y="2059686"/>
                </a:lnTo>
                <a:lnTo>
                  <a:pt x="709422" y="2059686"/>
                </a:lnTo>
                <a:close/>
              </a:path>
              <a:path w="3228975" h="2059939">
                <a:moveTo>
                  <a:pt x="531876" y="2059686"/>
                </a:moveTo>
                <a:lnTo>
                  <a:pt x="531876" y="2034539"/>
                </a:lnTo>
                <a:lnTo>
                  <a:pt x="429768" y="2034539"/>
                </a:lnTo>
                <a:lnTo>
                  <a:pt x="429768" y="2059686"/>
                </a:lnTo>
                <a:lnTo>
                  <a:pt x="531876" y="2059686"/>
                </a:lnTo>
                <a:close/>
              </a:path>
              <a:path w="3228975" h="2059939">
                <a:moveTo>
                  <a:pt x="353568" y="2059686"/>
                </a:moveTo>
                <a:lnTo>
                  <a:pt x="353568" y="2034539"/>
                </a:lnTo>
                <a:lnTo>
                  <a:pt x="252222" y="2034539"/>
                </a:lnTo>
                <a:lnTo>
                  <a:pt x="252222" y="2059686"/>
                </a:lnTo>
                <a:lnTo>
                  <a:pt x="353568" y="2059686"/>
                </a:lnTo>
                <a:close/>
              </a:path>
              <a:path w="3228975" h="2059939">
                <a:moveTo>
                  <a:pt x="176022" y="2059686"/>
                </a:moveTo>
                <a:lnTo>
                  <a:pt x="176022" y="2034540"/>
                </a:lnTo>
                <a:lnTo>
                  <a:pt x="74676" y="2034540"/>
                </a:lnTo>
                <a:lnTo>
                  <a:pt x="74676" y="2059686"/>
                </a:lnTo>
                <a:lnTo>
                  <a:pt x="176022" y="20596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2042D83-90BE-4296-BB3C-D040F192988F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34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648" y="-112020"/>
            <a:ext cx="815340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77740" algn="l"/>
              </a:tabLst>
            </a:pPr>
            <a:r>
              <a:rPr dirty="0"/>
              <a:t>Bayes Decision</a:t>
            </a:r>
            <a:r>
              <a:rPr spc="5" dirty="0"/>
              <a:t> </a:t>
            </a:r>
            <a:r>
              <a:rPr dirty="0"/>
              <a:t>Rule </a:t>
            </a:r>
            <a:r>
              <a:rPr dirty="0" smtClean="0"/>
              <a:t>–</a:t>
            </a:r>
            <a:r>
              <a:rPr dirty="0"/>
              <a:t>	</a:t>
            </a:r>
            <a:r>
              <a:rPr spc="-5" dirty="0"/>
              <a:t>The</a:t>
            </a:r>
            <a:r>
              <a:rPr spc="-90" dirty="0"/>
              <a:t> </a:t>
            </a:r>
            <a:r>
              <a:rPr dirty="0" smtClean="0"/>
              <a:t>General</a:t>
            </a:r>
            <a:r>
              <a:rPr lang="en-US" dirty="0" smtClean="0"/>
              <a:t> Case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6701" y="670983"/>
            <a:ext cx="4081145" cy="1489075"/>
          </a:xfrm>
          <a:prstGeom prst="rect">
            <a:avLst/>
          </a:prstGeom>
        </p:spPr>
        <p:txBody>
          <a:bodyPr vert="horz" wrap="square" lIns="0" tIns="2501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70"/>
              </a:spcBef>
            </a:pPr>
            <a:endParaRPr sz="4200" dirty="0">
              <a:latin typeface="Garamond"/>
              <a:cs typeface="Garamond"/>
            </a:endParaRPr>
          </a:p>
          <a:p>
            <a:pPr marL="22225">
              <a:lnSpc>
                <a:spcPct val="100000"/>
              </a:lnSpc>
              <a:spcBef>
                <a:spcPts val="1250"/>
              </a:spcBef>
            </a:pPr>
            <a:r>
              <a:rPr sz="2800" b="1" spc="-15" dirty="0">
                <a:solidFill>
                  <a:srgbClr val="0000CC"/>
                </a:solidFill>
                <a:latin typeface="Constantia"/>
                <a:cs typeface="Constantia"/>
              </a:rPr>
              <a:t>Expected</a:t>
            </a:r>
            <a:r>
              <a:rPr sz="2800" b="1" spc="-25" dirty="0">
                <a:solidFill>
                  <a:srgbClr val="0000CC"/>
                </a:solidFill>
                <a:latin typeface="Constantia"/>
                <a:cs typeface="Constantia"/>
              </a:rPr>
              <a:t> </a:t>
            </a:r>
            <a:r>
              <a:rPr sz="2800" b="1" dirty="0">
                <a:solidFill>
                  <a:srgbClr val="0000CC"/>
                </a:solidFill>
                <a:latin typeface="Constantia"/>
                <a:cs typeface="Constantia"/>
              </a:rPr>
              <a:t>loss</a:t>
            </a:r>
            <a:r>
              <a:rPr sz="2800" b="1" spc="-90" dirty="0">
                <a:solidFill>
                  <a:srgbClr val="0000CC"/>
                </a:solidFill>
                <a:latin typeface="Constantia"/>
                <a:cs typeface="Constantia"/>
              </a:rPr>
              <a:t> 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85266" y="2378963"/>
            <a:ext cx="5000510" cy="5379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62543" y="3776471"/>
            <a:ext cx="265925" cy="2156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659628" y="3562604"/>
            <a:ext cx="2564130" cy="17561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100"/>
              </a:lnSpc>
              <a:spcBef>
                <a:spcPts val="100"/>
              </a:spcBef>
            </a:pPr>
            <a:r>
              <a:rPr sz="2400" spc="-5" dirty="0">
                <a:latin typeface="Constantia"/>
                <a:cs typeface="Constantia"/>
              </a:rPr>
              <a:t>The probability of  </a:t>
            </a:r>
            <a:r>
              <a:rPr sz="2400" dirty="0">
                <a:latin typeface="Constantia"/>
                <a:cs typeface="Constantia"/>
              </a:rPr>
              <a:t>being </a:t>
            </a:r>
            <a:r>
              <a:rPr sz="2400" spc="-5" dirty="0">
                <a:latin typeface="Constantia"/>
                <a:cs typeface="Constantia"/>
              </a:rPr>
              <a:t>the true</a:t>
            </a:r>
            <a:r>
              <a:rPr sz="2400" spc="-28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state  </a:t>
            </a:r>
            <a:r>
              <a:rPr sz="2400" spc="-5" dirty="0">
                <a:latin typeface="Constantia"/>
                <a:cs typeface="Constantia"/>
              </a:rPr>
              <a:t>of</a:t>
            </a:r>
            <a:r>
              <a:rPr sz="2400" spc="45" dirty="0">
                <a:latin typeface="Constantia"/>
                <a:cs typeface="Constantia"/>
              </a:rPr>
              <a:t> </a:t>
            </a:r>
            <a:r>
              <a:rPr sz="2400" spc="-10" dirty="0" smtClean="0">
                <a:latin typeface="Constantia"/>
                <a:cs typeface="Constantia"/>
              </a:rPr>
              <a:t>nature</a:t>
            </a:r>
            <a:r>
              <a:rPr lang="en-US" sz="2400" spc="-10" dirty="0" smtClean="0">
                <a:latin typeface="Constantia"/>
                <a:cs typeface="Constantia"/>
              </a:rPr>
              <a:t>, given the feature vector x</a:t>
            </a:r>
            <a:endParaRPr sz="2400" dirty="0">
              <a:latin typeface="Constantia"/>
              <a:cs typeface="Constant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26508" y="2952369"/>
            <a:ext cx="1224280" cy="0"/>
          </a:xfrm>
          <a:custGeom>
            <a:avLst/>
            <a:gdLst/>
            <a:ahLst/>
            <a:cxnLst/>
            <a:rect l="l" t="t" r="r" b="b"/>
            <a:pathLst>
              <a:path w="1224279">
                <a:moveTo>
                  <a:pt x="0" y="0"/>
                </a:moveTo>
                <a:lnTo>
                  <a:pt x="1223772" y="0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59908" y="2940557"/>
            <a:ext cx="1660525" cy="692785"/>
          </a:xfrm>
          <a:custGeom>
            <a:avLst/>
            <a:gdLst/>
            <a:ahLst/>
            <a:cxnLst/>
            <a:rect l="l" t="t" r="r" b="b"/>
            <a:pathLst>
              <a:path w="1660525" h="692785">
                <a:moveTo>
                  <a:pt x="1614046" y="656196"/>
                </a:moveTo>
                <a:lnTo>
                  <a:pt x="1598574" y="636365"/>
                </a:lnTo>
                <a:lnTo>
                  <a:pt x="9144" y="0"/>
                </a:lnTo>
                <a:lnTo>
                  <a:pt x="0" y="23622"/>
                </a:lnTo>
                <a:lnTo>
                  <a:pt x="1589211" y="659899"/>
                </a:lnTo>
                <a:lnTo>
                  <a:pt x="1614046" y="656196"/>
                </a:lnTo>
                <a:close/>
              </a:path>
              <a:path w="1660525" h="692785">
                <a:moveTo>
                  <a:pt x="1642110" y="677836"/>
                </a:moveTo>
                <a:lnTo>
                  <a:pt x="1642110" y="653795"/>
                </a:lnTo>
                <a:lnTo>
                  <a:pt x="1632966" y="677418"/>
                </a:lnTo>
                <a:lnTo>
                  <a:pt x="1589211" y="659899"/>
                </a:lnTo>
                <a:lnTo>
                  <a:pt x="1548384" y="665987"/>
                </a:lnTo>
                <a:lnTo>
                  <a:pt x="1541526" y="667511"/>
                </a:lnTo>
                <a:lnTo>
                  <a:pt x="1536192" y="673607"/>
                </a:lnTo>
                <a:lnTo>
                  <a:pt x="1537716" y="680465"/>
                </a:lnTo>
                <a:lnTo>
                  <a:pt x="1538478" y="687323"/>
                </a:lnTo>
                <a:lnTo>
                  <a:pt x="1545336" y="692657"/>
                </a:lnTo>
                <a:lnTo>
                  <a:pt x="1552194" y="691133"/>
                </a:lnTo>
                <a:lnTo>
                  <a:pt x="1642110" y="677836"/>
                </a:lnTo>
                <a:close/>
              </a:path>
              <a:path w="1660525" h="692785">
                <a:moveTo>
                  <a:pt x="1660398" y="675131"/>
                </a:moveTo>
                <a:lnTo>
                  <a:pt x="1593342" y="588263"/>
                </a:lnTo>
                <a:lnTo>
                  <a:pt x="1588770" y="582929"/>
                </a:lnTo>
                <a:lnTo>
                  <a:pt x="1581150" y="582168"/>
                </a:lnTo>
                <a:lnTo>
                  <a:pt x="1575054" y="585977"/>
                </a:lnTo>
                <a:lnTo>
                  <a:pt x="1569720" y="590549"/>
                </a:lnTo>
                <a:lnTo>
                  <a:pt x="1568958" y="598169"/>
                </a:lnTo>
                <a:lnTo>
                  <a:pt x="1573530" y="604265"/>
                </a:lnTo>
                <a:lnTo>
                  <a:pt x="1598574" y="636365"/>
                </a:lnTo>
                <a:lnTo>
                  <a:pt x="1642110" y="653795"/>
                </a:lnTo>
                <a:lnTo>
                  <a:pt x="1642110" y="677836"/>
                </a:lnTo>
                <a:lnTo>
                  <a:pt x="1660398" y="675131"/>
                </a:lnTo>
                <a:close/>
              </a:path>
              <a:path w="1660525" h="692785">
                <a:moveTo>
                  <a:pt x="1635252" y="671512"/>
                </a:moveTo>
                <a:lnTo>
                  <a:pt x="1635252" y="653033"/>
                </a:lnTo>
                <a:lnTo>
                  <a:pt x="1627632" y="673607"/>
                </a:lnTo>
                <a:lnTo>
                  <a:pt x="1614046" y="656196"/>
                </a:lnTo>
                <a:lnTo>
                  <a:pt x="1589211" y="659899"/>
                </a:lnTo>
                <a:lnTo>
                  <a:pt x="1632966" y="677418"/>
                </a:lnTo>
                <a:lnTo>
                  <a:pt x="1635252" y="671512"/>
                </a:lnTo>
                <a:close/>
              </a:path>
              <a:path w="1660525" h="692785">
                <a:moveTo>
                  <a:pt x="1642110" y="653795"/>
                </a:moveTo>
                <a:lnTo>
                  <a:pt x="1598574" y="636365"/>
                </a:lnTo>
                <a:lnTo>
                  <a:pt x="1614046" y="656196"/>
                </a:lnTo>
                <a:lnTo>
                  <a:pt x="1635252" y="653033"/>
                </a:lnTo>
                <a:lnTo>
                  <a:pt x="1635252" y="671512"/>
                </a:lnTo>
                <a:lnTo>
                  <a:pt x="1642110" y="653795"/>
                </a:lnTo>
                <a:close/>
              </a:path>
              <a:path w="1660525" h="692785">
                <a:moveTo>
                  <a:pt x="1635252" y="653033"/>
                </a:moveTo>
                <a:lnTo>
                  <a:pt x="1614046" y="656196"/>
                </a:lnTo>
                <a:lnTo>
                  <a:pt x="1627632" y="673607"/>
                </a:lnTo>
                <a:lnTo>
                  <a:pt x="1635252" y="653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26508" y="2887217"/>
            <a:ext cx="1224280" cy="0"/>
          </a:xfrm>
          <a:custGeom>
            <a:avLst/>
            <a:gdLst/>
            <a:ahLst/>
            <a:cxnLst/>
            <a:rect l="l" t="t" r="r" b="b"/>
            <a:pathLst>
              <a:path w="1224279">
                <a:moveTo>
                  <a:pt x="0" y="0"/>
                </a:moveTo>
                <a:lnTo>
                  <a:pt x="1223772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86328" y="2952369"/>
            <a:ext cx="1224915" cy="0"/>
          </a:xfrm>
          <a:custGeom>
            <a:avLst/>
            <a:gdLst/>
            <a:ahLst/>
            <a:cxnLst/>
            <a:rect l="l" t="t" r="r" b="b"/>
            <a:pathLst>
              <a:path w="1224914">
                <a:moveTo>
                  <a:pt x="0" y="0"/>
                </a:moveTo>
                <a:lnTo>
                  <a:pt x="1224534" y="0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99410" y="2941320"/>
            <a:ext cx="1106170" cy="674370"/>
          </a:xfrm>
          <a:custGeom>
            <a:avLst/>
            <a:gdLst/>
            <a:ahLst/>
            <a:cxnLst/>
            <a:rect l="l" t="t" r="r" b="b"/>
            <a:pathLst>
              <a:path w="1106170" h="674370">
                <a:moveTo>
                  <a:pt x="78486" y="583692"/>
                </a:moveTo>
                <a:lnTo>
                  <a:pt x="76200" y="576072"/>
                </a:lnTo>
                <a:lnTo>
                  <a:pt x="69342" y="573024"/>
                </a:lnTo>
                <a:lnTo>
                  <a:pt x="63246" y="569214"/>
                </a:lnTo>
                <a:lnTo>
                  <a:pt x="55626" y="571500"/>
                </a:lnTo>
                <a:lnTo>
                  <a:pt x="52578" y="577596"/>
                </a:lnTo>
                <a:lnTo>
                  <a:pt x="0" y="674370"/>
                </a:lnTo>
                <a:lnTo>
                  <a:pt x="14478" y="674168"/>
                </a:lnTo>
                <a:lnTo>
                  <a:pt x="14478" y="650748"/>
                </a:lnTo>
                <a:lnTo>
                  <a:pt x="54989" y="626298"/>
                </a:lnTo>
                <a:lnTo>
                  <a:pt x="74676" y="589788"/>
                </a:lnTo>
                <a:lnTo>
                  <a:pt x="78486" y="583692"/>
                </a:lnTo>
                <a:close/>
              </a:path>
              <a:path w="1106170" h="674370">
                <a:moveTo>
                  <a:pt x="54989" y="626298"/>
                </a:moveTo>
                <a:lnTo>
                  <a:pt x="14478" y="650748"/>
                </a:lnTo>
                <a:lnTo>
                  <a:pt x="21336" y="661416"/>
                </a:lnTo>
                <a:lnTo>
                  <a:pt x="21336" y="648462"/>
                </a:lnTo>
                <a:lnTo>
                  <a:pt x="43139" y="648274"/>
                </a:lnTo>
                <a:lnTo>
                  <a:pt x="54989" y="626298"/>
                </a:lnTo>
                <a:close/>
              </a:path>
              <a:path w="1106170" h="674370">
                <a:moveTo>
                  <a:pt x="122682" y="666750"/>
                </a:moveTo>
                <a:lnTo>
                  <a:pt x="121920" y="659892"/>
                </a:lnTo>
                <a:lnTo>
                  <a:pt x="121920" y="653034"/>
                </a:lnTo>
                <a:lnTo>
                  <a:pt x="116586" y="646938"/>
                </a:lnTo>
                <a:lnTo>
                  <a:pt x="109728" y="647700"/>
                </a:lnTo>
                <a:lnTo>
                  <a:pt x="67971" y="648059"/>
                </a:lnTo>
                <a:lnTo>
                  <a:pt x="28194" y="672084"/>
                </a:lnTo>
                <a:lnTo>
                  <a:pt x="14478" y="650748"/>
                </a:lnTo>
                <a:lnTo>
                  <a:pt x="14478" y="674168"/>
                </a:lnTo>
                <a:lnTo>
                  <a:pt x="109728" y="672846"/>
                </a:lnTo>
                <a:lnTo>
                  <a:pt x="116586" y="672846"/>
                </a:lnTo>
                <a:lnTo>
                  <a:pt x="122682" y="666750"/>
                </a:lnTo>
                <a:close/>
              </a:path>
              <a:path w="1106170" h="674370">
                <a:moveTo>
                  <a:pt x="43139" y="648274"/>
                </a:moveTo>
                <a:lnTo>
                  <a:pt x="21336" y="648462"/>
                </a:lnTo>
                <a:lnTo>
                  <a:pt x="32766" y="667512"/>
                </a:lnTo>
                <a:lnTo>
                  <a:pt x="43139" y="648274"/>
                </a:lnTo>
                <a:close/>
              </a:path>
              <a:path w="1106170" h="674370">
                <a:moveTo>
                  <a:pt x="67971" y="648059"/>
                </a:moveTo>
                <a:lnTo>
                  <a:pt x="43139" y="648274"/>
                </a:lnTo>
                <a:lnTo>
                  <a:pt x="32766" y="667512"/>
                </a:lnTo>
                <a:lnTo>
                  <a:pt x="21336" y="648462"/>
                </a:lnTo>
                <a:lnTo>
                  <a:pt x="21336" y="661416"/>
                </a:lnTo>
                <a:lnTo>
                  <a:pt x="28194" y="672084"/>
                </a:lnTo>
                <a:lnTo>
                  <a:pt x="67971" y="648059"/>
                </a:lnTo>
                <a:close/>
              </a:path>
              <a:path w="1106170" h="674370">
                <a:moveTo>
                  <a:pt x="1105662" y="21335"/>
                </a:moveTo>
                <a:lnTo>
                  <a:pt x="1092708" y="0"/>
                </a:lnTo>
                <a:lnTo>
                  <a:pt x="54989" y="626298"/>
                </a:lnTo>
                <a:lnTo>
                  <a:pt x="43139" y="648274"/>
                </a:lnTo>
                <a:lnTo>
                  <a:pt x="67971" y="648059"/>
                </a:lnTo>
                <a:lnTo>
                  <a:pt x="1105662" y="213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86328" y="2887217"/>
            <a:ext cx="1224915" cy="0"/>
          </a:xfrm>
          <a:custGeom>
            <a:avLst/>
            <a:gdLst/>
            <a:ahLst/>
            <a:cxnLst/>
            <a:rect l="l" t="t" r="r" b="b"/>
            <a:pathLst>
              <a:path w="1224914">
                <a:moveTo>
                  <a:pt x="0" y="0"/>
                </a:moveTo>
                <a:lnTo>
                  <a:pt x="1224534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19300" y="4240529"/>
            <a:ext cx="241922" cy="1775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51052" y="3562604"/>
            <a:ext cx="3543935" cy="1322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" marR="5080" indent="-11430">
              <a:lnSpc>
                <a:spcPct val="118100"/>
              </a:lnSpc>
              <a:spcBef>
                <a:spcPts val="100"/>
              </a:spcBef>
              <a:tabLst>
                <a:tab pos="1299845" algn="l"/>
              </a:tabLst>
            </a:pPr>
            <a:r>
              <a:rPr sz="2400" spc="-5" dirty="0">
                <a:latin typeface="Constantia"/>
                <a:cs typeface="Constantia"/>
              </a:rPr>
              <a:t>The incurred </a:t>
            </a:r>
            <a:r>
              <a:rPr sz="2400" dirty="0">
                <a:latin typeface="Constantia"/>
                <a:cs typeface="Constantia"/>
              </a:rPr>
              <a:t>loss </a:t>
            </a:r>
            <a:r>
              <a:rPr sz="2400" spc="-5" dirty="0">
                <a:latin typeface="Constantia"/>
                <a:cs typeface="Constantia"/>
              </a:rPr>
              <a:t>of</a:t>
            </a:r>
            <a:r>
              <a:rPr sz="2400" spc="-204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taking  action	in case of true  </a:t>
            </a:r>
            <a:r>
              <a:rPr sz="2400" spc="-10" dirty="0">
                <a:latin typeface="Constantia"/>
                <a:cs typeface="Constantia"/>
              </a:rPr>
              <a:t>state </a:t>
            </a:r>
            <a:r>
              <a:rPr sz="2400" spc="-5" dirty="0">
                <a:latin typeface="Constantia"/>
                <a:cs typeface="Constantia"/>
              </a:rPr>
              <a:t>of </a:t>
            </a:r>
            <a:r>
              <a:rPr sz="2400" spc="-10" dirty="0">
                <a:latin typeface="Constantia"/>
                <a:cs typeface="Constantia"/>
              </a:rPr>
              <a:t>nature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being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875532" y="4651247"/>
            <a:ext cx="265188" cy="2164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71554" y="5274945"/>
            <a:ext cx="7549515" cy="1049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800" spc="-5" dirty="0">
                <a:latin typeface="Constantia"/>
                <a:cs typeface="Constantia"/>
              </a:rPr>
              <a:t>The</a:t>
            </a:r>
            <a:r>
              <a:rPr sz="2800" spc="-150" dirty="0">
                <a:latin typeface="Constantia"/>
                <a:cs typeface="Constantia"/>
              </a:rPr>
              <a:t> </a:t>
            </a:r>
            <a:r>
              <a:rPr sz="2800" spc="-15" dirty="0">
                <a:latin typeface="Constantia"/>
                <a:cs typeface="Constantia"/>
              </a:rPr>
              <a:t>expected </a:t>
            </a:r>
            <a:r>
              <a:rPr sz="2800" spc="-5" dirty="0">
                <a:latin typeface="Constantia"/>
                <a:cs typeface="Constantia"/>
              </a:rPr>
              <a:t>loss</a:t>
            </a:r>
            <a:r>
              <a:rPr sz="2800" spc="-6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is</a:t>
            </a:r>
            <a:r>
              <a:rPr sz="2800" spc="-130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also</a:t>
            </a:r>
            <a:r>
              <a:rPr sz="2800" spc="-8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named</a:t>
            </a:r>
            <a:r>
              <a:rPr sz="2800" spc="-80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as</a:t>
            </a:r>
            <a:r>
              <a:rPr sz="2800" spc="-65" dirty="0">
                <a:latin typeface="Constantia"/>
                <a:cs typeface="Constantia"/>
              </a:rPr>
              <a:t> </a:t>
            </a:r>
            <a:r>
              <a:rPr sz="2800" b="1" i="1" spc="-5" dirty="0">
                <a:solidFill>
                  <a:srgbClr val="006800"/>
                </a:solidFill>
                <a:latin typeface="Constantia"/>
                <a:cs typeface="Constantia"/>
              </a:rPr>
              <a:t>(conditional)  </a:t>
            </a:r>
            <a:r>
              <a:rPr sz="2800" b="1" i="1" dirty="0" smtClean="0">
                <a:solidFill>
                  <a:srgbClr val="006800"/>
                </a:solidFill>
                <a:latin typeface="Constantia"/>
                <a:cs typeface="Constantia"/>
              </a:rPr>
              <a:t>risk</a:t>
            </a:r>
            <a:r>
              <a:rPr lang="en-US" sz="2800" b="1" i="1" dirty="0" smtClean="0">
                <a:solidFill>
                  <a:srgbClr val="006800"/>
                </a:solidFill>
                <a:latin typeface="Constantia"/>
                <a:cs typeface="Constantia"/>
              </a:rPr>
              <a:t> or risk function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78044" y="1524000"/>
            <a:ext cx="3759835" cy="903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400" i="1" spc="-30" dirty="0">
                <a:latin typeface="Constantia"/>
                <a:cs typeface="Constantia"/>
              </a:rPr>
              <a:t>Average </a:t>
            </a:r>
            <a:r>
              <a:rPr sz="2400" i="1" spc="-15" dirty="0">
                <a:latin typeface="Constantia"/>
                <a:cs typeface="Constantia"/>
              </a:rPr>
              <a:t>by </a:t>
            </a:r>
            <a:r>
              <a:rPr sz="2400" i="1" spc="-5" dirty="0">
                <a:solidFill>
                  <a:srgbClr val="FF0000"/>
                </a:solidFill>
                <a:latin typeface="Constantia"/>
                <a:cs typeface="Constantia"/>
              </a:rPr>
              <a:t>enumerating </a:t>
            </a:r>
            <a:r>
              <a:rPr sz="2400" i="1" spc="-20" dirty="0">
                <a:latin typeface="Constantia"/>
                <a:cs typeface="Constantia"/>
              </a:rPr>
              <a:t>over  </a:t>
            </a:r>
            <a:r>
              <a:rPr sz="2400" i="1" spc="-5" dirty="0">
                <a:latin typeface="Constantia"/>
                <a:cs typeface="Constantia"/>
              </a:rPr>
              <a:t>all </a:t>
            </a:r>
            <a:r>
              <a:rPr sz="2400" i="1" spc="-10" dirty="0">
                <a:latin typeface="Constantia"/>
                <a:cs typeface="Constantia"/>
              </a:rPr>
              <a:t>possible </a:t>
            </a:r>
            <a:r>
              <a:rPr sz="2400" i="1" spc="-20" dirty="0">
                <a:latin typeface="Constantia"/>
                <a:cs typeface="Constantia"/>
              </a:rPr>
              <a:t>states </a:t>
            </a:r>
            <a:r>
              <a:rPr sz="2400" i="1" spc="-5" dirty="0">
                <a:latin typeface="Constantia"/>
                <a:cs typeface="Constantia"/>
              </a:rPr>
              <a:t>of</a:t>
            </a:r>
            <a:r>
              <a:rPr sz="2400" i="1" spc="15" dirty="0">
                <a:latin typeface="Constantia"/>
                <a:cs typeface="Constantia"/>
              </a:rPr>
              <a:t> </a:t>
            </a:r>
            <a:r>
              <a:rPr sz="2400" i="1" spc="-10" dirty="0">
                <a:latin typeface="Constantia"/>
                <a:cs typeface="Constantia"/>
              </a:rPr>
              <a:t>nature!</a:t>
            </a:r>
            <a:endParaRPr sz="2400" dirty="0">
              <a:latin typeface="Constantia"/>
              <a:cs typeface="Constanti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880352" y="1069086"/>
            <a:ext cx="60960" cy="107950"/>
          </a:xfrm>
          <a:custGeom>
            <a:avLst/>
            <a:gdLst/>
            <a:ahLst/>
            <a:cxnLst/>
            <a:rect l="l" t="t" r="r" b="b"/>
            <a:pathLst>
              <a:path w="60960" h="107950">
                <a:moveTo>
                  <a:pt x="60455" y="25908"/>
                </a:moveTo>
                <a:lnTo>
                  <a:pt x="55121" y="13716"/>
                </a:lnTo>
                <a:lnTo>
                  <a:pt x="45977" y="6096"/>
                </a:lnTo>
                <a:lnTo>
                  <a:pt x="39119" y="1524"/>
                </a:lnTo>
                <a:lnTo>
                  <a:pt x="28451" y="0"/>
                </a:lnTo>
                <a:lnTo>
                  <a:pt x="8226" y="9422"/>
                </a:lnTo>
                <a:lnTo>
                  <a:pt x="0" y="25746"/>
                </a:lnTo>
                <a:lnTo>
                  <a:pt x="2951" y="45770"/>
                </a:lnTo>
                <a:lnTo>
                  <a:pt x="16259" y="66294"/>
                </a:lnTo>
                <a:lnTo>
                  <a:pt x="20069" y="80010"/>
                </a:lnTo>
                <a:lnTo>
                  <a:pt x="20069" y="98298"/>
                </a:lnTo>
                <a:lnTo>
                  <a:pt x="29213" y="107442"/>
                </a:lnTo>
                <a:lnTo>
                  <a:pt x="34547" y="100584"/>
                </a:lnTo>
                <a:lnTo>
                  <a:pt x="39119" y="91440"/>
                </a:lnTo>
                <a:lnTo>
                  <a:pt x="39119" y="80010"/>
                </a:lnTo>
                <a:lnTo>
                  <a:pt x="40643" y="67056"/>
                </a:lnTo>
                <a:lnTo>
                  <a:pt x="51311" y="49530"/>
                </a:lnTo>
                <a:lnTo>
                  <a:pt x="58169" y="38862"/>
                </a:lnTo>
                <a:lnTo>
                  <a:pt x="60455" y="25908"/>
                </a:lnTo>
                <a:close/>
              </a:path>
              <a:path w="60960" h="107950">
                <a:moveTo>
                  <a:pt x="20069" y="98298"/>
                </a:moveTo>
                <a:lnTo>
                  <a:pt x="20069" y="80010"/>
                </a:lnTo>
                <a:lnTo>
                  <a:pt x="19307" y="97536"/>
                </a:lnTo>
                <a:lnTo>
                  <a:pt x="20069" y="98298"/>
                </a:lnTo>
                <a:close/>
              </a:path>
              <a:path w="60960" h="107950">
                <a:moveTo>
                  <a:pt x="39881" y="89916"/>
                </a:moveTo>
                <a:lnTo>
                  <a:pt x="39119" y="80010"/>
                </a:lnTo>
                <a:lnTo>
                  <a:pt x="39119" y="91440"/>
                </a:lnTo>
                <a:lnTo>
                  <a:pt x="39881" y="8991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80352" y="1069086"/>
            <a:ext cx="60960" cy="107950"/>
          </a:xfrm>
          <a:custGeom>
            <a:avLst/>
            <a:gdLst/>
            <a:ahLst/>
            <a:cxnLst/>
            <a:rect l="l" t="t" r="r" b="b"/>
            <a:pathLst>
              <a:path w="60960" h="107950">
                <a:moveTo>
                  <a:pt x="19307" y="97536"/>
                </a:moveTo>
                <a:lnTo>
                  <a:pt x="20069" y="80010"/>
                </a:lnTo>
                <a:lnTo>
                  <a:pt x="16259" y="66294"/>
                </a:lnTo>
                <a:lnTo>
                  <a:pt x="2951" y="45770"/>
                </a:lnTo>
                <a:lnTo>
                  <a:pt x="0" y="25746"/>
                </a:lnTo>
                <a:lnTo>
                  <a:pt x="8226" y="9422"/>
                </a:lnTo>
                <a:lnTo>
                  <a:pt x="28451" y="0"/>
                </a:lnTo>
                <a:lnTo>
                  <a:pt x="39119" y="1524"/>
                </a:lnTo>
                <a:lnTo>
                  <a:pt x="45977" y="6096"/>
                </a:lnTo>
                <a:lnTo>
                  <a:pt x="55121" y="13716"/>
                </a:lnTo>
                <a:lnTo>
                  <a:pt x="60455" y="25908"/>
                </a:lnTo>
                <a:lnTo>
                  <a:pt x="58169" y="38862"/>
                </a:lnTo>
                <a:lnTo>
                  <a:pt x="51311" y="49530"/>
                </a:lnTo>
                <a:lnTo>
                  <a:pt x="40643" y="67056"/>
                </a:lnTo>
                <a:lnTo>
                  <a:pt x="39119" y="80010"/>
                </a:lnTo>
                <a:lnTo>
                  <a:pt x="39881" y="89916"/>
                </a:lnTo>
                <a:lnTo>
                  <a:pt x="34547" y="100584"/>
                </a:lnTo>
                <a:lnTo>
                  <a:pt x="29213" y="107442"/>
                </a:lnTo>
                <a:lnTo>
                  <a:pt x="19307" y="97536"/>
                </a:lnTo>
                <a:close/>
              </a:path>
            </a:pathLst>
          </a:custGeom>
          <a:ln w="32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815078" y="1062989"/>
            <a:ext cx="44450" cy="20955"/>
          </a:xfrm>
          <a:custGeom>
            <a:avLst/>
            <a:gdLst/>
            <a:ahLst/>
            <a:cxnLst/>
            <a:rect l="l" t="t" r="r" b="b"/>
            <a:pathLst>
              <a:path w="44450" h="20955">
                <a:moveTo>
                  <a:pt x="44196" y="20574"/>
                </a:moveTo>
                <a:lnTo>
                  <a:pt x="11430" y="0"/>
                </a:lnTo>
                <a:lnTo>
                  <a:pt x="2286" y="762"/>
                </a:lnTo>
                <a:lnTo>
                  <a:pt x="0" y="6858"/>
                </a:lnTo>
                <a:lnTo>
                  <a:pt x="6858" y="14478"/>
                </a:lnTo>
                <a:lnTo>
                  <a:pt x="44196" y="20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59273" y="1008888"/>
            <a:ext cx="20320" cy="34290"/>
          </a:xfrm>
          <a:custGeom>
            <a:avLst/>
            <a:gdLst/>
            <a:ahLst/>
            <a:cxnLst/>
            <a:rect l="l" t="t" r="r" b="b"/>
            <a:pathLst>
              <a:path w="20320" h="34290">
                <a:moveTo>
                  <a:pt x="19812" y="34289"/>
                </a:moveTo>
                <a:lnTo>
                  <a:pt x="16764" y="6095"/>
                </a:lnTo>
                <a:lnTo>
                  <a:pt x="11430" y="0"/>
                </a:lnTo>
                <a:lnTo>
                  <a:pt x="2286" y="3047"/>
                </a:lnTo>
                <a:lnTo>
                  <a:pt x="0" y="12191"/>
                </a:lnTo>
                <a:lnTo>
                  <a:pt x="19812" y="342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21758" y="999744"/>
            <a:ext cx="17145" cy="41275"/>
          </a:xfrm>
          <a:custGeom>
            <a:avLst/>
            <a:gdLst/>
            <a:ahLst/>
            <a:cxnLst/>
            <a:rect l="l" t="t" r="r" b="b"/>
            <a:pathLst>
              <a:path w="17145" h="41275">
                <a:moveTo>
                  <a:pt x="16764" y="4572"/>
                </a:moveTo>
                <a:lnTo>
                  <a:pt x="9144" y="0"/>
                </a:lnTo>
                <a:lnTo>
                  <a:pt x="0" y="10668"/>
                </a:lnTo>
                <a:lnTo>
                  <a:pt x="3048" y="41148"/>
                </a:lnTo>
                <a:lnTo>
                  <a:pt x="16002" y="12954"/>
                </a:lnTo>
                <a:lnTo>
                  <a:pt x="16764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56047" y="1031747"/>
            <a:ext cx="40640" cy="26034"/>
          </a:xfrm>
          <a:custGeom>
            <a:avLst/>
            <a:gdLst/>
            <a:ahLst/>
            <a:cxnLst/>
            <a:rect l="l" t="t" r="r" b="b"/>
            <a:pathLst>
              <a:path w="40639" h="26034">
                <a:moveTo>
                  <a:pt x="40386" y="4572"/>
                </a:moveTo>
                <a:lnTo>
                  <a:pt x="29718" y="0"/>
                </a:lnTo>
                <a:lnTo>
                  <a:pt x="0" y="25908"/>
                </a:lnTo>
                <a:lnTo>
                  <a:pt x="34290" y="17526"/>
                </a:lnTo>
                <a:lnTo>
                  <a:pt x="39624" y="12954"/>
                </a:lnTo>
                <a:lnTo>
                  <a:pt x="40386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27270" y="1216152"/>
            <a:ext cx="166877" cy="1653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946903" y="1059941"/>
            <a:ext cx="147955" cy="368935"/>
          </a:xfrm>
          <a:custGeom>
            <a:avLst/>
            <a:gdLst/>
            <a:ahLst/>
            <a:cxnLst/>
            <a:rect l="l" t="t" r="r" b="b"/>
            <a:pathLst>
              <a:path w="147954" h="368934">
                <a:moveTo>
                  <a:pt x="127254" y="279090"/>
                </a:moveTo>
                <a:lnTo>
                  <a:pt x="127254" y="210312"/>
                </a:lnTo>
                <a:lnTo>
                  <a:pt x="123444" y="243078"/>
                </a:lnTo>
                <a:lnTo>
                  <a:pt x="115062" y="257556"/>
                </a:lnTo>
                <a:lnTo>
                  <a:pt x="86106" y="278130"/>
                </a:lnTo>
                <a:lnTo>
                  <a:pt x="54864" y="297180"/>
                </a:lnTo>
                <a:lnTo>
                  <a:pt x="41148" y="310896"/>
                </a:lnTo>
                <a:lnTo>
                  <a:pt x="13716" y="331470"/>
                </a:lnTo>
                <a:lnTo>
                  <a:pt x="6096" y="338328"/>
                </a:lnTo>
                <a:lnTo>
                  <a:pt x="0" y="352044"/>
                </a:lnTo>
                <a:lnTo>
                  <a:pt x="7620" y="366522"/>
                </a:lnTo>
                <a:lnTo>
                  <a:pt x="16002" y="368808"/>
                </a:lnTo>
                <a:lnTo>
                  <a:pt x="41148" y="360426"/>
                </a:lnTo>
                <a:lnTo>
                  <a:pt x="77724" y="331470"/>
                </a:lnTo>
                <a:lnTo>
                  <a:pt x="111252" y="297180"/>
                </a:lnTo>
                <a:lnTo>
                  <a:pt x="127254" y="279090"/>
                </a:lnTo>
                <a:close/>
              </a:path>
              <a:path w="147954" h="368934">
                <a:moveTo>
                  <a:pt x="123444" y="8382"/>
                </a:moveTo>
                <a:lnTo>
                  <a:pt x="118872" y="0"/>
                </a:lnTo>
                <a:lnTo>
                  <a:pt x="111252" y="2286"/>
                </a:lnTo>
                <a:lnTo>
                  <a:pt x="106680" y="49530"/>
                </a:lnTo>
                <a:lnTo>
                  <a:pt x="102870" y="61722"/>
                </a:lnTo>
                <a:lnTo>
                  <a:pt x="100584" y="70104"/>
                </a:lnTo>
                <a:lnTo>
                  <a:pt x="83820" y="64008"/>
                </a:lnTo>
                <a:lnTo>
                  <a:pt x="71628" y="64008"/>
                </a:lnTo>
                <a:lnTo>
                  <a:pt x="71628" y="71628"/>
                </a:lnTo>
                <a:lnTo>
                  <a:pt x="80010" y="78486"/>
                </a:lnTo>
                <a:lnTo>
                  <a:pt x="94488" y="78486"/>
                </a:lnTo>
                <a:lnTo>
                  <a:pt x="105156" y="86868"/>
                </a:lnTo>
                <a:lnTo>
                  <a:pt x="112776" y="100584"/>
                </a:lnTo>
                <a:lnTo>
                  <a:pt x="117348" y="113053"/>
                </a:lnTo>
                <a:lnTo>
                  <a:pt x="117348" y="45720"/>
                </a:lnTo>
                <a:lnTo>
                  <a:pt x="123444" y="8382"/>
                </a:lnTo>
                <a:close/>
              </a:path>
              <a:path w="147954" h="368934">
                <a:moveTo>
                  <a:pt x="147828" y="67818"/>
                </a:moveTo>
                <a:lnTo>
                  <a:pt x="141732" y="59436"/>
                </a:lnTo>
                <a:lnTo>
                  <a:pt x="127254" y="51816"/>
                </a:lnTo>
                <a:lnTo>
                  <a:pt x="117348" y="45720"/>
                </a:lnTo>
                <a:lnTo>
                  <a:pt x="117348" y="113053"/>
                </a:lnTo>
                <a:lnTo>
                  <a:pt x="121158" y="123444"/>
                </a:lnTo>
                <a:lnTo>
                  <a:pt x="127254" y="169164"/>
                </a:lnTo>
                <a:lnTo>
                  <a:pt x="127254" y="279090"/>
                </a:lnTo>
                <a:lnTo>
                  <a:pt x="137922" y="267031"/>
                </a:lnTo>
                <a:lnTo>
                  <a:pt x="137922" y="125730"/>
                </a:lnTo>
                <a:lnTo>
                  <a:pt x="144018" y="84582"/>
                </a:lnTo>
                <a:lnTo>
                  <a:pt x="147828" y="67818"/>
                </a:lnTo>
                <a:close/>
              </a:path>
              <a:path w="147954" h="368934">
                <a:moveTo>
                  <a:pt x="147828" y="240792"/>
                </a:moveTo>
                <a:lnTo>
                  <a:pt x="147828" y="195834"/>
                </a:lnTo>
                <a:lnTo>
                  <a:pt x="137922" y="125730"/>
                </a:lnTo>
                <a:lnTo>
                  <a:pt x="137922" y="267031"/>
                </a:lnTo>
                <a:lnTo>
                  <a:pt x="146304" y="257556"/>
                </a:lnTo>
                <a:lnTo>
                  <a:pt x="147828" y="2407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67071" y="1399794"/>
            <a:ext cx="134112" cy="2225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76038" y="1389888"/>
            <a:ext cx="125730" cy="274320"/>
          </a:xfrm>
          <a:custGeom>
            <a:avLst/>
            <a:gdLst/>
            <a:ahLst/>
            <a:cxnLst/>
            <a:rect l="l" t="t" r="r" b="b"/>
            <a:pathLst>
              <a:path w="125729" h="274319">
                <a:moveTo>
                  <a:pt x="16763" y="258157"/>
                </a:moveTo>
                <a:lnTo>
                  <a:pt x="16763" y="164591"/>
                </a:lnTo>
                <a:lnTo>
                  <a:pt x="6857" y="205739"/>
                </a:lnTo>
                <a:lnTo>
                  <a:pt x="0" y="228599"/>
                </a:lnTo>
                <a:lnTo>
                  <a:pt x="4571" y="249173"/>
                </a:lnTo>
                <a:lnTo>
                  <a:pt x="16763" y="258157"/>
                </a:lnTo>
                <a:close/>
              </a:path>
              <a:path w="125729" h="274319">
                <a:moveTo>
                  <a:pt x="125729" y="210311"/>
                </a:moveTo>
                <a:lnTo>
                  <a:pt x="124205" y="170687"/>
                </a:lnTo>
                <a:lnTo>
                  <a:pt x="112013" y="125729"/>
                </a:lnTo>
                <a:lnTo>
                  <a:pt x="109727" y="86105"/>
                </a:lnTo>
                <a:lnTo>
                  <a:pt x="96773" y="35051"/>
                </a:lnTo>
                <a:lnTo>
                  <a:pt x="83057" y="9905"/>
                </a:lnTo>
                <a:lnTo>
                  <a:pt x="51815" y="0"/>
                </a:lnTo>
                <a:lnTo>
                  <a:pt x="20573" y="3809"/>
                </a:lnTo>
                <a:lnTo>
                  <a:pt x="6857" y="31241"/>
                </a:lnTo>
                <a:lnTo>
                  <a:pt x="8381" y="64007"/>
                </a:lnTo>
                <a:lnTo>
                  <a:pt x="16763" y="117347"/>
                </a:lnTo>
                <a:lnTo>
                  <a:pt x="16763" y="258157"/>
                </a:lnTo>
                <a:lnTo>
                  <a:pt x="19049" y="259841"/>
                </a:lnTo>
                <a:lnTo>
                  <a:pt x="37337" y="269747"/>
                </a:lnTo>
                <a:lnTo>
                  <a:pt x="55625" y="274319"/>
                </a:lnTo>
                <a:lnTo>
                  <a:pt x="78485" y="274319"/>
                </a:lnTo>
                <a:lnTo>
                  <a:pt x="105917" y="252983"/>
                </a:lnTo>
                <a:lnTo>
                  <a:pt x="125729" y="2103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38700" y="1612391"/>
            <a:ext cx="95250" cy="396240"/>
          </a:xfrm>
          <a:custGeom>
            <a:avLst/>
            <a:gdLst/>
            <a:ahLst/>
            <a:cxnLst/>
            <a:rect l="l" t="t" r="r" b="b"/>
            <a:pathLst>
              <a:path w="95250" h="396239">
                <a:moveTo>
                  <a:pt x="45719" y="338981"/>
                </a:moveTo>
                <a:lnTo>
                  <a:pt x="45719" y="303276"/>
                </a:lnTo>
                <a:lnTo>
                  <a:pt x="41909" y="319278"/>
                </a:lnTo>
                <a:lnTo>
                  <a:pt x="12953" y="344424"/>
                </a:lnTo>
                <a:lnTo>
                  <a:pt x="0" y="374904"/>
                </a:lnTo>
                <a:lnTo>
                  <a:pt x="2285" y="385572"/>
                </a:lnTo>
                <a:lnTo>
                  <a:pt x="25145" y="396240"/>
                </a:lnTo>
                <a:lnTo>
                  <a:pt x="31241" y="391668"/>
                </a:lnTo>
                <a:lnTo>
                  <a:pt x="33527" y="373380"/>
                </a:lnTo>
                <a:lnTo>
                  <a:pt x="39623" y="345948"/>
                </a:lnTo>
                <a:lnTo>
                  <a:pt x="45719" y="338981"/>
                </a:lnTo>
                <a:close/>
              </a:path>
              <a:path w="95250" h="396239">
                <a:moveTo>
                  <a:pt x="51815" y="332803"/>
                </a:moveTo>
                <a:lnTo>
                  <a:pt x="51815" y="166878"/>
                </a:lnTo>
                <a:lnTo>
                  <a:pt x="44195" y="216408"/>
                </a:lnTo>
                <a:lnTo>
                  <a:pt x="41909" y="274320"/>
                </a:lnTo>
                <a:lnTo>
                  <a:pt x="45719" y="303276"/>
                </a:lnTo>
                <a:lnTo>
                  <a:pt x="45719" y="338981"/>
                </a:lnTo>
                <a:lnTo>
                  <a:pt x="50291" y="333756"/>
                </a:lnTo>
                <a:lnTo>
                  <a:pt x="51815" y="332803"/>
                </a:lnTo>
                <a:close/>
              </a:path>
              <a:path w="95250" h="396239">
                <a:moveTo>
                  <a:pt x="95249" y="49530"/>
                </a:moveTo>
                <a:lnTo>
                  <a:pt x="91439" y="6096"/>
                </a:lnTo>
                <a:lnTo>
                  <a:pt x="66293" y="0"/>
                </a:lnTo>
                <a:lnTo>
                  <a:pt x="51815" y="6096"/>
                </a:lnTo>
                <a:lnTo>
                  <a:pt x="45719" y="26670"/>
                </a:lnTo>
                <a:lnTo>
                  <a:pt x="51815" y="140208"/>
                </a:lnTo>
                <a:lnTo>
                  <a:pt x="51815" y="332803"/>
                </a:lnTo>
                <a:lnTo>
                  <a:pt x="57911" y="328993"/>
                </a:lnTo>
                <a:lnTo>
                  <a:pt x="57911" y="265938"/>
                </a:lnTo>
                <a:lnTo>
                  <a:pt x="62483" y="214122"/>
                </a:lnTo>
                <a:lnTo>
                  <a:pt x="76961" y="154686"/>
                </a:lnTo>
                <a:lnTo>
                  <a:pt x="91439" y="106680"/>
                </a:lnTo>
                <a:lnTo>
                  <a:pt x="95249" y="49530"/>
                </a:lnTo>
                <a:close/>
              </a:path>
              <a:path w="95250" h="396239">
                <a:moveTo>
                  <a:pt x="74675" y="307086"/>
                </a:moveTo>
                <a:lnTo>
                  <a:pt x="68579" y="297180"/>
                </a:lnTo>
                <a:lnTo>
                  <a:pt x="62483" y="291084"/>
                </a:lnTo>
                <a:lnTo>
                  <a:pt x="57911" y="265938"/>
                </a:lnTo>
                <a:lnTo>
                  <a:pt x="57911" y="328993"/>
                </a:lnTo>
                <a:lnTo>
                  <a:pt x="62483" y="326136"/>
                </a:lnTo>
                <a:lnTo>
                  <a:pt x="73151" y="315468"/>
                </a:lnTo>
                <a:lnTo>
                  <a:pt x="74675" y="3070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42332" y="1612391"/>
            <a:ext cx="157480" cy="334010"/>
          </a:xfrm>
          <a:custGeom>
            <a:avLst/>
            <a:gdLst/>
            <a:ahLst/>
            <a:cxnLst/>
            <a:rect l="l" t="t" r="r" b="b"/>
            <a:pathLst>
              <a:path w="157479" h="334010">
                <a:moveTo>
                  <a:pt x="51815" y="65531"/>
                </a:moveTo>
                <a:lnTo>
                  <a:pt x="51815" y="49529"/>
                </a:lnTo>
                <a:lnTo>
                  <a:pt x="47243" y="16763"/>
                </a:lnTo>
                <a:lnTo>
                  <a:pt x="28955" y="0"/>
                </a:lnTo>
                <a:lnTo>
                  <a:pt x="2285" y="2285"/>
                </a:lnTo>
                <a:lnTo>
                  <a:pt x="0" y="16763"/>
                </a:lnTo>
                <a:lnTo>
                  <a:pt x="2285" y="47243"/>
                </a:lnTo>
                <a:lnTo>
                  <a:pt x="16763" y="94487"/>
                </a:lnTo>
                <a:lnTo>
                  <a:pt x="39623" y="176783"/>
                </a:lnTo>
                <a:lnTo>
                  <a:pt x="43433" y="217931"/>
                </a:lnTo>
                <a:lnTo>
                  <a:pt x="43433" y="306069"/>
                </a:lnTo>
                <a:lnTo>
                  <a:pt x="49529" y="308101"/>
                </a:lnTo>
                <a:lnTo>
                  <a:pt x="49529" y="115061"/>
                </a:lnTo>
                <a:lnTo>
                  <a:pt x="51815" y="65531"/>
                </a:lnTo>
                <a:close/>
              </a:path>
              <a:path w="157479" h="334010">
                <a:moveTo>
                  <a:pt x="43433" y="306069"/>
                </a:moveTo>
                <a:lnTo>
                  <a:pt x="43433" y="251459"/>
                </a:lnTo>
                <a:lnTo>
                  <a:pt x="37337" y="275843"/>
                </a:lnTo>
                <a:lnTo>
                  <a:pt x="31241" y="284225"/>
                </a:lnTo>
                <a:lnTo>
                  <a:pt x="31241" y="292607"/>
                </a:lnTo>
                <a:lnTo>
                  <a:pt x="39623" y="304799"/>
                </a:lnTo>
                <a:lnTo>
                  <a:pt x="43433" y="306069"/>
                </a:lnTo>
                <a:close/>
              </a:path>
              <a:path w="157479" h="334010">
                <a:moveTo>
                  <a:pt x="60197" y="216407"/>
                </a:moveTo>
                <a:lnTo>
                  <a:pt x="49529" y="115061"/>
                </a:lnTo>
                <a:lnTo>
                  <a:pt x="49529" y="308101"/>
                </a:lnTo>
                <a:lnTo>
                  <a:pt x="53339" y="309371"/>
                </a:lnTo>
                <a:lnTo>
                  <a:pt x="53339" y="278129"/>
                </a:lnTo>
                <a:lnTo>
                  <a:pt x="57911" y="255269"/>
                </a:lnTo>
                <a:lnTo>
                  <a:pt x="60197" y="216407"/>
                </a:lnTo>
                <a:close/>
              </a:path>
              <a:path w="157479" h="334010">
                <a:moveTo>
                  <a:pt x="156971" y="304799"/>
                </a:moveTo>
                <a:lnTo>
                  <a:pt x="148589" y="297179"/>
                </a:lnTo>
                <a:lnTo>
                  <a:pt x="113537" y="292607"/>
                </a:lnTo>
                <a:lnTo>
                  <a:pt x="74675" y="292607"/>
                </a:lnTo>
                <a:lnTo>
                  <a:pt x="57911" y="290321"/>
                </a:lnTo>
                <a:lnTo>
                  <a:pt x="53339" y="278129"/>
                </a:lnTo>
                <a:lnTo>
                  <a:pt x="53339" y="309371"/>
                </a:lnTo>
                <a:lnTo>
                  <a:pt x="76199" y="309371"/>
                </a:lnTo>
                <a:lnTo>
                  <a:pt x="117347" y="319277"/>
                </a:lnTo>
                <a:lnTo>
                  <a:pt x="129539" y="333755"/>
                </a:lnTo>
                <a:lnTo>
                  <a:pt x="148589" y="325373"/>
                </a:lnTo>
                <a:lnTo>
                  <a:pt x="156971" y="304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2042D83-90BE-4296-BB3C-D040F192988F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50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lvl="0" indent="0" algn="l" rtl="0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dirty="0"/>
          </a:p>
        </p:txBody>
      </p:sp>
      <p:sp>
        <p:nvSpPr>
          <p:cNvPr id="76" name="Google Shape;76;p3"/>
          <p:cNvSpPr txBox="1">
            <a:spLocks noGrp="1"/>
          </p:cNvSpPr>
          <p:nvPr>
            <p:ph type="title" idx="4294967295"/>
          </p:nvPr>
        </p:nvSpPr>
        <p:spPr>
          <a:xfrm>
            <a:off x="304800" y="268288"/>
            <a:ext cx="6400800" cy="68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Bayesian Decision Theory</a:t>
            </a:r>
            <a:endParaRPr dirty="0"/>
          </a:p>
        </p:txBody>
      </p:sp>
      <p:sp>
        <p:nvSpPr>
          <p:cNvPr id="80" name="Google Shape;80;p3"/>
          <p:cNvSpPr txBox="1"/>
          <p:nvPr/>
        </p:nvSpPr>
        <p:spPr>
          <a:xfrm>
            <a:off x="383675" y="1135625"/>
            <a:ext cx="8408700" cy="49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3334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Bayesian decision theory is a </a:t>
            </a:r>
            <a:r>
              <a:rPr lang="en-US" sz="2800">
                <a:solidFill>
                  <a:srgbClr val="FF0000"/>
                </a:solidFill>
                <a:latin typeface="Constantia"/>
                <a:ea typeface="Constantia"/>
                <a:cs typeface="Constantia"/>
                <a:sym typeface="Constantia"/>
              </a:rPr>
              <a:t>statistical approach </a:t>
            </a:r>
            <a:r>
              <a:rPr lang="en-US" sz="2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to  pattern recognition</a:t>
            </a:r>
            <a:endParaRPr sz="2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1021080" marR="101600" lvl="0" indent="0" algn="l" rtl="0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The fundamentals of most PR algorithms are rooted  from Bayesian decision theory</a:t>
            </a:r>
            <a:endParaRPr sz="24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395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6800"/>
                </a:solidFill>
                <a:latin typeface="Constantia"/>
                <a:ea typeface="Constantia"/>
                <a:cs typeface="Constantia"/>
                <a:sym typeface="Constantia"/>
              </a:rPr>
              <a:t>Basic Assumptions</a:t>
            </a:r>
            <a:endParaRPr sz="2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1004569" marR="0" lvl="0" indent="-343534" algn="l" rtl="0">
              <a:lnSpc>
                <a:spcPct val="100000"/>
              </a:lnSpc>
              <a:spcBef>
                <a:spcPts val="121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🞐"/>
            </a:pPr>
            <a:r>
              <a:rPr lang="en-US" sz="2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The decision problem is posed (formalized) in</a:t>
            </a:r>
            <a:endParaRPr sz="24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1004569" marR="0" lvl="0" indent="0" algn="l" rtl="0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CC"/>
                </a:solidFill>
                <a:latin typeface="Constantia"/>
                <a:ea typeface="Constantia"/>
                <a:cs typeface="Constantia"/>
                <a:sym typeface="Constantia"/>
              </a:rPr>
              <a:t>probabilistic </a:t>
            </a:r>
            <a:r>
              <a:rPr lang="en-US" sz="2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terms</a:t>
            </a:r>
            <a:endParaRPr sz="24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1004569" marR="0" lvl="0" indent="-343534" algn="l" rtl="0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🞐"/>
            </a:pPr>
            <a:r>
              <a:rPr lang="en-US" sz="2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All the relevant probability values are known</a:t>
            </a:r>
            <a:endParaRPr sz="24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0" marR="38735" lvl="0" indent="0" algn="ctr" rtl="0">
              <a:lnSpc>
                <a:spcPct val="100000"/>
              </a:lnSpc>
              <a:spcBef>
                <a:spcPts val="2045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Key Principle</a:t>
            </a:r>
            <a:endParaRPr sz="2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0" marR="41275" lvl="0" indent="0" algn="ctr" rtl="0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Bayes Theorem </a:t>
            </a:r>
            <a:endParaRPr sz="2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81" name="Google Shape;8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5875" y="6359625"/>
            <a:ext cx="525372" cy="49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325" y="6421150"/>
            <a:ext cx="1892325" cy="34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025" y="6421150"/>
            <a:ext cx="2983537" cy="344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821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Now, we have to choose that action </a:t>
            </a:r>
            <a:r>
              <a:rPr lang="el-GR" i="1" dirty="0" smtClean="0">
                <a:latin typeface="Calibri"/>
                <a:cs typeface="Calibri"/>
              </a:rPr>
              <a:t>α</a:t>
            </a:r>
            <a:r>
              <a:rPr lang="en-US" i="1" baseline="-25000" dirty="0" smtClean="0">
                <a:latin typeface="Calibri"/>
                <a:cs typeface="Calibri"/>
              </a:rPr>
              <a:t>i</a:t>
            </a:r>
            <a:r>
              <a:rPr lang="en-US" dirty="0" smtClean="0">
                <a:latin typeface="Calibri"/>
                <a:cs typeface="Calibri"/>
              </a:rPr>
              <a:t> for which the risk is minimum.</a:t>
            </a:r>
          </a:p>
          <a:p>
            <a:r>
              <a:rPr lang="en-US" dirty="0" smtClean="0">
                <a:latin typeface="Calibri"/>
                <a:cs typeface="Calibri"/>
              </a:rPr>
              <a:t>It is also called as Bayes risk and it is the best performance that can be achieved. </a:t>
            </a:r>
            <a:endParaRPr lang="en-US" dirty="0"/>
          </a:p>
        </p:txBody>
      </p:sp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77740" algn="l"/>
              </a:tabLst>
            </a:pPr>
            <a:r>
              <a:rPr dirty="0"/>
              <a:t>Bayes Decision</a:t>
            </a:r>
            <a:r>
              <a:rPr spc="5" dirty="0"/>
              <a:t> </a:t>
            </a:r>
            <a:r>
              <a:rPr dirty="0"/>
              <a:t>Rule –	</a:t>
            </a:r>
            <a:r>
              <a:rPr spc="-5" dirty="0"/>
              <a:t>The</a:t>
            </a:r>
            <a:r>
              <a:rPr spc="-90" dirty="0"/>
              <a:t> </a:t>
            </a:r>
            <a:r>
              <a:rPr dirty="0" smtClean="0"/>
              <a:t>General</a:t>
            </a:r>
            <a:r>
              <a:rPr lang="en-US" dirty="0" smtClean="0"/>
              <a:t> Case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2042D83-90BE-4296-BB3C-D040F192988F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60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777740" algn="l"/>
              </a:tabLst>
            </a:pPr>
            <a:r>
              <a:rPr dirty="0"/>
              <a:t>Bayes Decision</a:t>
            </a:r>
            <a:r>
              <a:rPr spc="5" dirty="0"/>
              <a:t> </a:t>
            </a:r>
            <a:r>
              <a:rPr dirty="0"/>
              <a:t>Rule –	</a:t>
            </a:r>
            <a:r>
              <a:rPr spc="-5" dirty="0"/>
              <a:t>The</a:t>
            </a:r>
            <a:r>
              <a:rPr spc="-95" dirty="0"/>
              <a:t> </a:t>
            </a:r>
            <a:r>
              <a:rPr dirty="0"/>
              <a:t>General  </a:t>
            </a:r>
            <a:r>
              <a:rPr spc="-5" dirty="0"/>
              <a:t>Case </a:t>
            </a:r>
            <a:r>
              <a:rPr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93233" y="2807929"/>
            <a:ext cx="3486785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spc="-5" dirty="0">
                <a:latin typeface="Constantia"/>
                <a:cs typeface="Constantia"/>
              </a:rPr>
              <a:t>The </a:t>
            </a:r>
            <a:r>
              <a:rPr sz="2000" spc="-20" dirty="0">
                <a:solidFill>
                  <a:srgbClr val="006800"/>
                </a:solidFill>
                <a:latin typeface="Constantia"/>
                <a:cs typeface="Constantia"/>
              </a:rPr>
              <a:t>overall </a:t>
            </a:r>
            <a:r>
              <a:rPr sz="2000" spc="-5" dirty="0">
                <a:solidFill>
                  <a:srgbClr val="006800"/>
                </a:solidFill>
                <a:latin typeface="Constantia"/>
                <a:cs typeface="Constantia"/>
              </a:rPr>
              <a:t>risk </a:t>
            </a:r>
            <a:r>
              <a:rPr sz="2000" spc="-25" dirty="0">
                <a:latin typeface="Constantia"/>
                <a:cs typeface="Constantia"/>
              </a:rPr>
              <a:t>over </a:t>
            </a:r>
            <a:r>
              <a:rPr sz="2000" spc="-5" dirty="0">
                <a:latin typeface="Constantia"/>
                <a:cs typeface="Constantia"/>
              </a:rPr>
              <a:t>all</a:t>
            </a:r>
            <a:r>
              <a:rPr sz="2000" spc="-31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possible</a:t>
            </a:r>
            <a:endParaRPr sz="20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latin typeface="Constantia"/>
                <a:cs typeface="Constantia"/>
              </a:rPr>
              <a:t>x </a:t>
            </a:r>
            <a:r>
              <a:rPr sz="2000" spc="-5" dirty="0">
                <a:latin typeface="Constantia"/>
                <a:cs typeface="Constantia"/>
              </a:rPr>
              <a:t>must be as small as</a:t>
            </a:r>
            <a:r>
              <a:rPr sz="2000" spc="-29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possible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75176" y="3019044"/>
            <a:ext cx="954405" cy="414655"/>
          </a:xfrm>
          <a:custGeom>
            <a:avLst/>
            <a:gdLst/>
            <a:ahLst/>
            <a:cxnLst/>
            <a:rect l="l" t="t" r="r" b="b"/>
            <a:pathLst>
              <a:path w="954404" h="414654">
                <a:moveTo>
                  <a:pt x="745998" y="310896"/>
                </a:moveTo>
                <a:lnTo>
                  <a:pt x="745998" y="103632"/>
                </a:lnTo>
                <a:lnTo>
                  <a:pt x="0" y="103632"/>
                </a:lnTo>
                <a:lnTo>
                  <a:pt x="0" y="310896"/>
                </a:lnTo>
                <a:lnTo>
                  <a:pt x="745998" y="310896"/>
                </a:lnTo>
                <a:close/>
              </a:path>
              <a:path w="954404" h="414654">
                <a:moveTo>
                  <a:pt x="954024" y="207264"/>
                </a:moveTo>
                <a:lnTo>
                  <a:pt x="745998" y="0"/>
                </a:lnTo>
                <a:lnTo>
                  <a:pt x="745998" y="414528"/>
                </a:lnTo>
                <a:lnTo>
                  <a:pt x="954024" y="20726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62221" y="2987801"/>
            <a:ext cx="984885" cy="477520"/>
          </a:xfrm>
          <a:custGeom>
            <a:avLst/>
            <a:gdLst/>
            <a:ahLst/>
            <a:cxnLst/>
            <a:rect l="l" t="t" r="r" b="b"/>
            <a:pathLst>
              <a:path w="984885" h="477520">
                <a:moveTo>
                  <a:pt x="758952" y="121920"/>
                </a:moveTo>
                <a:lnTo>
                  <a:pt x="0" y="121920"/>
                </a:lnTo>
                <a:lnTo>
                  <a:pt x="0" y="355092"/>
                </a:lnTo>
                <a:lnTo>
                  <a:pt x="12954" y="355092"/>
                </a:lnTo>
                <a:lnTo>
                  <a:pt x="12954" y="147828"/>
                </a:lnTo>
                <a:lnTo>
                  <a:pt x="25145" y="134874"/>
                </a:lnTo>
                <a:lnTo>
                  <a:pt x="25145" y="147828"/>
                </a:lnTo>
                <a:lnTo>
                  <a:pt x="746760" y="147828"/>
                </a:lnTo>
                <a:lnTo>
                  <a:pt x="746760" y="134874"/>
                </a:lnTo>
                <a:lnTo>
                  <a:pt x="758952" y="121920"/>
                </a:lnTo>
                <a:close/>
              </a:path>
              <a:path w="984885" h="477520">
                <a:moveTo>
                  <a:pt x="25145" y="147828"/>
                </a:moveTo>
                <a:lnTo>
                  <a:pt x="25145" y="134874"/>
                </a:lnTo>
                <a:lnTo>
                  <a:pt x="12954" y="147828"/>
                </a:lnTo>
                <a:lnTo>
                  <a:pt x="25145" y="147828"/>
                </a:lnTo>
                <a:close/>
              </a:path>
              <a:path w="984885" h="477520">
                <a:moveTo>
                  <a:pt x="25145" y="329946"/>
                </a:moveTo>
                <a:lnTo>
                  <a:pt x="25145" y="147828"/>
                </a:lnTo>
                <a:lnTo>
                  <a:pt x="12954" y="147828"/>
                </a:lnTo>
                <a:lnTo>
                  <a:pt x="12954" y="329946"/>
                </a:lnTo>
                <a:lnTo>
                  <a:pt x="25145" y="329946"/>
                </a:lnTo>
                <a:close/>
              </a:path>
              <a:path w="984885" h="477520">
                <a:moveTo>
                  <a:pt x="771906" y="415973"/>
                </a:moveTo>
                <a:lnTo>
                  <a:pt x="771906" y="329946"/>
                </a:lnTo>
                <a:lnTo>
                  <a:pt x="12954" y="329946"/>
                </a:lnTo>
                <a:lnTo>
                  <a:pt x="25145" y="342138"/>
                </a:lnTo>
                <a:lnTo>
                  <a:pt x="25146" y="355092"/>
                </a:lnTo>
                <a:lnTo>
                  <a:pt x="746760" y="355092"/>
                </a:lnTo>
                <a:lnTo>
                  <a:pt x="746760" y="342138"/>
                </a:lnTo>
                <a:lnTo>
                  <a:pt x="758952" y="355092"/>
                </a:lnTo>
                <a:lnTo>
                  <a:pt x="758952" y="428975"/>
                </a:lnTo>
                <a:lnTo>
                  <a:pt x="771906" y="415973"/>
                </a:lnTo>
                <a:close/>
              </a:path>
              <a:path w="984885" h="477520">
                <a:moveTo>
                  <a:pt x="25146" y="355092"/>
                </a:moveTo>
                <a:lnTo>
                  <a:pt x="25145" y="342138"/>
                </a:lnTo>
                <a:lnTo>
                  <a:pt x="12954" y="329946"/>
                </a:lnTo>
                <a:lnTo>
                  <a:pt x="12954" y="355092"/>
                </a:lnTo>
                <a:lnTo>
                  <a:pt x="25146" y="355092"/>
                </a:lnTo>
                <a:close/>
              </a:path>
              <a:path w="984885" h="477520">
                <a:moveTo>
                  <a:pt x="984504" y="238506"/>
                </a:moveTo>
                <a:lnTo>
                  <a:pt x="746760" y="0"/>
                </a:lnTo>
                <a:lnTo>
                  <a:pt x="746760" y="121920"/>
                </a:lnTo>
                <a:lnTo>
                  <a:pt x="750570" y="121920"/>
                </a:lnTo>
                <a:lnTo>
                  <a:pt x="750570" y="39624"/>
                </a:lnTo>
                <a:lnTo>
                  <a:pt x="771906" y="31242"/>
                </a:lnTo>
                <a:lnTo>
                  <a:pt x="771906" y="61038"/>
                </a:lnTo>
                <a:lnTo>
                  <a:pt x="948723" y="238506"/>
                </a:lnTo>
                <a:lnTo>
                  <a:pt x="957834" y="229362"/>
                </a:lnTo>
                <a:lnTo>
                  <a:pt x="957834" y="265261"/>
                </a:lnTo>
                <a:lnTo>
                  <a:pt x="984504" y="238506"/>
                </a:lnTo>
                <a:close/>
              </a:path>
              <a:path w="984885" h="477520">
                <a:moveTo>
                  <a:pt x="758952" y="147828"/>
                </a:moveTo>
                <a:lnTo>
                  <a:pt x="758952" y="121920"/>
                </a:lnTo>
                <a:lnTo>
                  <a:pt x="746760" y="134874"/>
                </a:lnTo>
                <a:lnTo>
                  <a:pt x="746760" y="147828"/>
                </a:lnTo>
                <a:lnTo>
                  <a:pt x="758952" y="147828"/>
                </a:lnTo>
                <a:close/>
              </a:path>
              <a:path w="984885" h="477520">
                <a:moveTo>
                  <a:pt x="758952" y="355092"/>
                </a:moveTo>
                <a:lnTo>
                  <a:pt x="746760" y="342138"/>
                </a:lnTo>
                <a:lnTo>
                  <a:pt x="746760" y="355092"/>
                </a:lnTo>
                <a:lnTo>
                  <a:pt x="758952" y="355092"/>
                </a:lnTo>
                <a:close/>
              </a:path>
              <a:path w="984885" h="477520">
                <a:moveTo>
                  <a:pt x="758952" y="428975"/>
                </a:moveTo>
                <a:lnTo>
                  <a:pt x="758952" y="355092"/>
                </a:lnTo>
                <a:lnTo>
                  <a:pt x="746760" y="355092"/>
                </a:lnTo>
                <a:lnTo>
                  <a:pt x="746760" y="477012"/>
                </a:lnTo>
                <a:lnTo>
                  <a:pt x="750570" y="473189"/>
                </a:lnTo>
                <a:lnTo>
                  <a:pt x="750570" y="437388"/>
                </a:lnTo>
                <a:lnTo>
                  <a:pt x="758952" y="428975"/>
                </a:lnTo>
                <a:close/>
              </a:path>
              <a:path w="984885" h="477520">
                <a:moveTo>
                  <a:pt x="771906" y="61038"/>
                </a:moveTo>
                <a:lnTo>
                  <a:pt x="771906" y="31242"/>
                </a:lnTo>
                <a:lnTo>
                  <a:pt x="750570" y="39624"/>
                </a:lnTo>
                <a:lnTo>
                  <a:pt x="771906" y="61038"/>
                </a:lnTo>
                <a:close/>
              </a:path>
              <a:path w="984885" h="477520">
                <a:moveTo>
                  <a:pt x="771906" y="147828"/>
                </a:moveTo>
                <a:lnTo>
                  <a:pt x="771906" y="61038"/>
                </a:lnTo>
                <a:lnTo>
                  <a:pt x="750570" y="39624"/>
                </a:lnTo>
                <a:lnTo>
                  <a:pt x="750570" y="121920"/>
                </a:lnTo>
                <a:lnTo>
                  <a:pt x="758952" y="121920"/>
                </a:lnTo>
                <a:lnTo>
                  <a:pt x="758952" y="147828"/>
                </a:lnTo>
                <a:lnTo>
                  <a:pt x="771906" y="147828"/>
                </a:lnTo>
                <a:close/>
              </a:path>
              <a:path w="984885" h="477520">
                <a:moveTo>
                  <a:pt x="957834" y="265261"/>
                </a:moveTo>
                <a:lnTo>
                  <a:pt x="957834" y="247650"/>
                </a:lnTo>
                <a:lnTo>
                  <a:pt x="948723" y="238506"/>
                </a:lnTo>
                <a:lnTo>
                  <a:pt x="750570" y="437388"/>
                </a:lnTo>
                <a:lnTo>
                  <a:pt x="771906" y="445770"/>
                </a:lnTo>
                <a:lnTo>
                  <a:pt x="771906" y="451785"/>
                </a:lnTo>
                <a:lnTo>
                  <a:pt x="957834" y="265261"/>
                </a:lnTo>
                <a:close/>
              </a:path>
              <a:path w="984885" h="477520">
                <a:moveTo>
                  <a:pt x="771906" y="451785"/>
                </a:moveTo>
                <a:lnTo>
                  <a:pt x="771906" y="445770"/>
                </a:lnTo>
                <a:lnTo>
                  <a:pt x="750570" y="437388"/>
                </a:lnTo>
                <a:lnTo>
                  <a:pt x="750570" y="473189"/>
                </a:lnTo>
                <a:lnTo>
                  <a:pt x="771906" y="451785"/>
                </a:lnTo>
                <a:close/>
              </a:path>
              <a:path w="984885" h="477520">
                <a:moveTo>
                  <a:pt x="957834" y="247650"/>
                </a:moveTo>
                <a:lnTo>
                  <a:pt x="957834" y="229362"/>
                </a:lnTo>
                <a:lnTo>
                  <a:pt x="948723" y="238506"/>
                </a:lnTo>
                <a:lnTo>
                  <a:pt x="957834" y="247650"/>
                </a:lnTo>
                <a:close/>
              </a:path>
            </a:pathLst>
          </a:custGeom>
          <a:solidFill>
            <a:srgbClr val="95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5419" y="2631145"/>
            <a:ext cx="33350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000" spc="-25" dirty="0">
                <a:latin typeface="Constantia"/>
                <a:cs typeface="Constantia"/>
              </a:rPr>
              <a:t>For</a:t>
            </a:r>
            <a:r>
              <a:rPr sz="2000" spc="-14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every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b="1" spc="-5" dirty="0">
                <a:latin typeface="Constantia"/>
                <a:cs typeface="Constantia"/>
              </a:rPr>
              <a:t>x</a:t>
            </a:r>
            <a:r>
              <a:rPr sz="2000" spc="-5" dirty="0">
                <a:latin typeface="Constantia"/>
                <a:cs typeface="Constantia"/>
              </a:rPr>
              <a:t>,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spc="-30" dirty="0">
                <a:latin typeface="Constantia"/>
                <a:cs typeface="Constantia"/>
              </a:rPr>
              <a:t>we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ensure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that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  conditional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risk</a:t>
            </a:r>
            <a:endParaRPr sz="20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onstantia"/>
                <a:cs typeface="Constantia"/>
              </a:rPr>
              <a:t>is as small as</a:t>
            </a:r>
            <a:r>
              <a:rPr sz="2000" spc="-26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possible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14016" y="3141726"/>
            <a:ext cx="1220800" cy="251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1613" y="1815845"/>
            <a:ext cx="5814885" cy="7147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9444" y="2481833"/>
            <a:ext cx="0" cy="102235"/>
          </a:xfrm>
          <a:custGeom>
            <a:avLst/>
            <a:gdLst/>
            <a:ahLst/>
            <a:cxnLst/>
            <a:rect l="l" t="t" r="r" b="b"/>
            <a:pathLst>
              <a:path h="102235">
                <a:moveTo>
                  <a:pt x="0" y="0"/>
                </a:moveTo>
                <a:lnTo>
                  <a:pt x="0" y="102108"/>
                </a:lnTo>
              </a:path>
            </a:pathLst>
          </a:custGeom>
          <a:ln w="114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1763" y="2481833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299"/>
                </a:lnTo>
              </a:path>
            </a:pathLst>
          </a:custGeom>
          <a:ln w="132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7859" y="2570988"/>
            <a:ext cx="68580" cy="25400"/>
          </a:xfrm>
          <a:custGeom>
            <a:avLst/>
            <a:gdLst/>
            <a:ahLst/>
            <a:cxnLst/>
            <a:rect l="l" t="t" r="r" b="b"/>
            <a:pathLst>
              <a:path w="68579" h="25400">
                <a:moveTo>
                  <a:pt x="0" y="0"/>
                </a:moveTo>
                <a:lnTo>
                  <a:pt x="0" y="25145"/>
                </a:lnTo>
                <a:lnTo>
                  <a:pt x="68579" y="25145"/>
                </a:lnTo>
                <a:lnTo>
                  <a:pt x="6857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5794" y="2304288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345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5794" y="2126742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345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5794" y="1948433"/>
            <a:ext cx="0" cy="102235"/>
          </a:xfrm>
          <a:custGeom>
            <a:avLst/>
            <a:gdLst/>
            <a:ahLst/>
            <a:cxnLst/>
            <a:rect l="l" t="t" r="r" b="b"/>
            <a:pathLst>
              <a:path h="102235">
                <a:moveTo>
                  <a:pt x="0" y="0"/>
                </a:moveTo>
                <a:lnTo>
                  <a:pt x="0" y="102108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5794" y="1770888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345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3701" y="1712595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5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41247" y="1712595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19555" y="1712595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6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97102" y="1712595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6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74647" y="1712595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52955" y="1712595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5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30501" y="1712595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5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08048" y="1712595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>
                <a:moveTo>
                  <a:pt x="0" y="0"/>
                </a:moveTo>
                <a:lnTo>
                  <a:pt x="102107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086355" y="1712595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5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63901" y="1712595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5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41448" y="1712595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>
                <a:moveTo>
                  <a:pt x="0" y="0"/>
                </a:moveTo>
                <a:lnTo>
                  <a:pt x="102107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619755" y="1712595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5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97301" y="1712595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5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974848" y="1712595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>
                <a:moveTo>
                  <a:pt x="0" y="0"/>
                </a:moveTo>
                <a:lnTo>
                  <a:pt x="102107" y="0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153155" y="1712595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5" y="0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330702" y="1712595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6" y="0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508247" y="1712595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86555" y="1712595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6" y="0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64102" y="1712595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6" y="0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041647" y="1712595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19955" y="1712595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6" y="0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397502" y="1712595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6" y="0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75047" y="1712595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753355" y="1712595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6" y="0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930902" y="1712595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6" y="0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108447" y="1712595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286755" y="1712595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6" y="0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464302" y="1712595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6" y="0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641847" y="1712595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820155" y="1712595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6" y="0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997702" y="1712595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6" y="0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175247" y="1712595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353555" y="1712595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6" y="0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531102" y="1712595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6" y="0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660642" y="1760982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346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660642" y="1938527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345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660642" y="2116073"/>
            <a:ext cx="0" cy="102235"/>
          </a:xfrm>
          <a:custGeom>
            <a:avLst/>
            <a:gdLst/>
            <a:ahLst/>
            <a:cxnLst/>
            <a:rect l="l" t="t" r="r" b="b"/>
            <a:pathLst>
              <a:path h="102235">
                <a:moveTo>
                  <a:pt x="0" y="0"/>
                </a:moveTo>
                <a:lnTo>
                  <a:pt x="0" y="102107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660642" y="2294382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346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660642" y="2471927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345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493002" y="258356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6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314694" y="2583560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137147" y="258356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6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959602" y="258356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6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781294" y="2583560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603747" y="258356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6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426202" y="258356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6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247894" y="2583560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070347" y="258356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6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892802" y="258356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6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714494" y="2583560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536947" y="258356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6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359402" y="258356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6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181094" y="2583560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003547" y="258356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6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826002" y="258356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6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647694" y="2583560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470147" y="258356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6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292602" y="258356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6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114294" y="2583560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>
                <a:moveTo>
                  <a:pt x="0" y="0"/>
                </a:moveTo>
                <a:lnTo>
                  <a:pt x="102107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936748" y="258356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5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759201" y="258356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5" y="0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580894" y="2583560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>
                <a:moveTo>
                  <a:pt x="0" y="0"/>
                </a:moveTo>
                <a:lnTo>
                  <a:pt x="102107" y="0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403348" y="258356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5" y="0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225801" y="258356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5" y="0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047494" y="2583560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>
                <a:moveTo>
                  <a:pt x="0" y="0"/>
                </a:moveTo>
                <a:lnTo>
                  <a:pt x="102107" y="0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869948" y="258356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5" y="0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692401" y="258356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5" y="0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514094" y="2583560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336547" y="258356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6" y="0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159002" y="258356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6" y="0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980694" y="2583560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03148" y="258356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6" y="0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489458" y="3873500"/>
            <a:ext cx="51555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5" dirty="0">
                <a:solidFill>
                  <a:srgbClr val="0000CC"/>
                </a:solidFill>
                <a:latin typeface="Constantia"/>
                <a:cs typeface="Constantia"/>
              </a:rPr>
              <a:t>Bayes </a:t>
            </a:r>
            <a:r>
              <a:rPr sz="2800" b="1" spc="-5" dirty="0">
                <a:solidFill>
                  <a:srgbClr val="0000CC"/>
                </a:solidFill>
                <a:latin typeface="Constantia"/>
                <a:cs typeface="Constantia"/>
              </a:rPr>
              <a:t>decision </a:t>
            </a:r>
            <a:r>
              <a:rPr sz="2800" b="1" dirty="0">
                <a:solidFill>
                  <a:srgbClr val="0000CC"/>
                </a:solidFill>
                <a:latin typeface="Constantia"/>
                <a:cs typeface="Constantia"/>
              </a:rPr>
              <a:t>rule </a:t>
            </a:r>
            <a:r>
              <a:rPr sz="2400" spc="-10" dirty="0">
                <a:latin typeface="Constantia"/>
                <a:cs typeface="Constantia"/>
              </a:rPr>
              <a:t>(</a:t>
            </a:r>
            <a:r>
              <a:rPr sz="2400" i="1" spc="-10" dirty="0">
                <a:latin typeface="Constantia"/>
                <a:cs typeface="Constantia"/>
              </a:rPr>
              <a:t>General</a:t>
            </a:r>
            <a:r>
              <a:rPr sz="2400" i="1" spc="-310" dirty="0">
                <a:latin typeface="Constantia"/>
                <a:cs typeface="Constantia"/>
              </a:rPr>
              <a:t> </a:t>
            </a:r>
            <a:r>
              <a:rPr sz="2400" i="1" spc="-10" dirty="0">
                <a:latin typeface="Constantia"/>
                <a:cs typeface="Constantia"/>
              </a:rPr>
              <a:t>case</a:t>
            </a:r>
            <a:r>
              <a:rPr sz="2400" spc="-10" dirty="0">
                <a:latin typeface="Constantia"/>
                <a:cs typeface="Constantia"/>
              </a:rPr>
              <a:t>)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658368" y="4744973"/>
            <a:ext cx="3151644" cy="4450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329689" y="5270753"/>
            <a:ext cx="4515002" cy="8534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20445" y="4602479"/>
            <a:ext cx="5433060" cy="1610360"/>
          </a:xfrm>
          <a:custGeom>
            <a:avLst/>
            <a:gdLst/>
            <a:ahLst/>
            <a:cxnLst/>
            <a:rect l="l" t="t" r="r" b="b"/>
            <a:pathLst>
              <a:path w="5433060" h="1610360">
                <a:moveTo>
                  <a:pt x="25146" y="1597152"/>
                </a:moveTo>
                <a:lnTo>
                  <a:pt x="25146" y="1495806"/>
                </a:lnTo>
                <a:lnTo>
                  <a:pt x="0" y="1495806"/>
                </a:lnTo>
                <a:lnTo>
                  <a:pt x="0" y="1597152"/>
                </a:lnTo>
                <a:lnTo>
                  <a:pt x="25146" y="1597152"/>
                </a:lnTo>
                <a:close/>
              </a:path>
              <a:path w="5433060" h="1610360">
                <a:moveTo>
                  <a:pt x="25146" y="1419606"/>
                </a:moveTo>
                <a:lnTo>
                  <a:pt x="25146" y="1317498"/>
                </a:lnTo>
                <a:lnTo>
                  <a:pt x="0" y="1317498"/>
                </a:lnTo>
                <a:lnTo>
                  <a:pt x="0" y="1419606"/>
                </a:lnTo>
                <a:lnTo>
                  <a:pt x="25146" y="1419606"/>
                </a:lnTo>
                <a:close/>
              </a:path>
              <a:path w="5433060" h="1610360">
                <a:moveTo>
                  <a:pt x="25146" y="1241298"/>
                </a:moveTo>
                <a:lnTo>
                  <a:pt x="25146" y="1139952"/>
                </a:lnTo>
                <a:lnTo>
                  <a:pt x="0" y="1139952"/>
                </a:lnTo>
                <a:lnTo>
                  <a:pt x="0" y="1241298"/>
                </a:lnTo>
                <a:lnTo>
                  <a:pt x="25146" y="1241298"/>
                </a:lnTo>
                <a:close/>
              </a:path>
              <a:path w="5433060" h="1610360">
                <a:moveTo>
                  <a:pt x="25146" y="1063752"/>
                </a:moveTo>
                <a:lnTo>
                  <a:pt x="25146" y="962406"/>
                </a:lnTo>
                <a:lnTo>
                  <a:pt x="0" y="962406"/>
                </a:lnTo>
                <a:lnTo>
                  <a:pt x="0" y="1063752"/>
                </a:lnTo>
                <a:lnTo>
                  <a:pt x="25146" y="1063752"/>
                </a:lnTo>
                <a:close/>
              </a:path>
              <a:path w="5433060" h="1610360">
                <a:moveTo>
                  <a:pt x="25146" y="886206"/>
                </a:moveTo>
                <a:lnTo>
                  <a:pt x="25146" y="784098"/>
                </a:lnTo>
                <a:lnTo>
                  <a:pt x="0" y="784098"/>
                </a:lnTo>
                <a:lnTo>
                  <a:pt x="0" y="886206"/>
                </a:lnTo>
                <a:lnTo>
                  <a:pt x="25146" y="886206"/>
                </a:lnTo>
                <a:close/>
              </a:path>
              <a:path w="5433060" h="1610360">
                <a:moveTo>
                  <a:pt x="25146" y="707898"/>
                </a:moveTo>
                <a:lnTo>
                  <a:pt x="25146" y="606552"/>
                </a:lnTo>
                <a:lnTo>
                  <a:pt x="0" y="606552"/>
                </a:lnTo>
                <a:lnTo>
                  <a:pt x="0" y="707898"/>
                </a:lnTo>
                <a:lnTo>
                  <a:pt x="25146" y="707898"/>
                </a:lnTo>
                <a:close/>
              </a:path>
              <a:path w="5433060" h="1610360">
                <a:moveTo>
                  <a:pt x="25145" y="530352"/>
                </a:moveTo>
                <a:lnTo>
                  <a:pt x="25145" y="429006"/>
                </a:lnTo>
                <a:lnTo>
                  <a:pt x="0" y="429006"/>
                </a:lnTo>
                <a:lnTo>
                  <a:pt x="0" y="530352"/>
                </a:lnTo>
                <a:lnTo>
                  <a:pt x="25145" y="530352"/>
                </a:lnTo>
                <a:close/>
              </a:path>
              <a:path w="5433060" h="1610360">
                <a:moveTo>
                  <a:pt x="25145" y="352806"/>
                </a:moveTo>
                <a:lnTo>
                  <a:pt x="25145" y="250698"/>
                </a:lnTo>
                <a:lnTo>
                  <a:pt x="0" y="250698"/>
                </a:lnTo>
                <a:lnTo>
                  <a:pt x="0" y="352806"/>
                </a:lnTo>
                <a:lnTo>
                  <a:pt x="25145" y="352806"/>
                </a:lnTo>
                <a:close/>
              </a:path>
              <a:path w="5433060" h="1610360">
                <a:moveTo>
                  <a:pt x="25145" y="174498"/>
                </a:moveTo>
                <a:lnTo>
                  <a:pt x="25145" y="73152"/>
                </a:lnTo>
                <a:lnTo>
                  <a:pt x="0" y="73152"/>
                </a:lnTo>
                <a:lnTo>
                  <a:pt x="0" y="174498"/>
                </a:lnTo>
                <a:lnTo>
                  <a:pt x="25145" y="174498"/>
                </a:lnTo>
                <a:close/>
              </a:path>
              <a:path w="5433060" h="1610360">
                <a:moveTo>
                  <a:pt x="130302" y="25908"/>
                </a:moveTo>
                <a:lnTo>
                  <a:pt x="130302" y="0"/>
                </a:lnTo>
                <a:lnTo>
                  <a:pt x="28194" y="0"/>
                </a:lnTo>
                <a:lnTo>
                  <a:pt x="28194" y="25908"/>
                </a:lnTo>
                <a:lnTo>
                  <a:pt x="130302" y="25908"/>
                </a:lnTo>
                <a:close/>
              </a:path>
              <a:path w="5433060" h="1610360">
                <a:moveTo>
                  <a:pt x="307848" y="25908"/>
                </a:moveTo>
                <a:lnTo>
                  <a:pt x="307848" y="0"/>
                </a:lnTo>
                <a:lnTo>
                  <a:pt x="206502" y="0"/>
                </a:lnTo>
                <a:lnTo>
                  <a:pt x="206502" y="25908"/>
                </a:lnTo>
                <a:lnTo>
                  <a:pt x="307848" y="25908"/>
                </a:lnTo>
                <a:close/>
              </a:path>
              <a:path w="5433060" h="1610360">
                <a:moveTo>
                  <a:pt x="485394" y="25908"/>
                </a:moveTo>
                <a:lnTo>
                  <a:pt x="485394" y="0"/>
                </a:lnTo>
                <a:lnTo>
                  <a:pt x="384048" y="0"/>
                </a:lnTo>
                <a:lnTo>
                  <a:pt x="384048" y="25908"/>
                </a:lnTo>
                <a:lnTo>
                  <a:pt x="485394" y="25908"/>
                </a:lnTo>
                <a:close/>
              </a:path>
              <a:path w="5433060" h="1610360">
                <a:moveTo>
                  <a:pt x="663702" y="25908"/>
                </a:moveTo>
                <a:lnTo>
                  <a:pt x="663702" y="0"/>
                </a:lnTo>
                <a:lnTo>
                  <a:pt x="561594" y="0"/>
                </a:lnTo>
                <a:lnTo>
                  <a:pt x="561594" y="25908"/>
                </a:lnTo>
                <a:lnTo>
                  <a:pt x="663702" y="25908"/>
                </a:lnTo>
                <a:close/>
              </a:path>
              <a:path w="5433060" h="1610360">
                <a:moveTo>
                  <a:pt x="841248" y="25908"/>
                </a:moveTo>
                <a:lnTo>
                  <a:pt x="841248" y="0"/>
                </a:lnTo>
                <a:lnTo>
                  <a:pt x="739902" y="0"/>
                </a:lnTo>
                <a:lnTo>
                  <a:pt x="739902" y="25908"/>
                </a:lnTo>
                <a:lnTo>
                  <a:pt x="841248" y="25908"/>
                </a:lnTo>
                <a:close/>
              </a:path>
              <a:path w="5433060" h="1610360">
                <a:moveTo>
                  <a:pt x="1018794" y="25908"/>
                </a:moveTo>
                <a:lnTo>
                  <a:pt x="1018794" y="0"/>
                </a:lnTo>
                <a:lnTo>
                  <a:pt x="917448" y="0"/>
                </a:lnTo>
                <a:lnTo>
                  <a:pt x="917448" y="25908"/>
                </a:lnTo>
                <a:lnTo>
                  <a:pt x="1018794" y="25908"/>
                </a:lnTo>
                <a:close/>
              </a:path>
              <a:path w="5433060" h="1610360">
                <a:moveTo>
                  <a:pt x="1197102" y="25908"/>
                </a:moveTo>
                <a:lnTo>
                  <a:pt x="1197102" y="0"/>
                </a:lnTo>
                <a:lnTo>
                  <a:pt x="1094994" y="0"/>
                </a:lnTo>
                <a:lnTo>
                  <a:pt x="1094994" y="25908"/>
                </a:lnTo>
                <a:lnTo>
                  <a:pt x="1197102" y="25908"/>
                </a:lnTo>
                <a:close/>
              </a:path>
              <a:path w="5433060" h="1610360">
                <a:moveTo>
                  <a:pt x="1374648" y="25908"/>
                </a:moveTo>
                <a:lnTo>
                  <a:pt x="1374648" y="0"/>
                </a:lnTo>
                <a:lnTo>
                  <a:pt x="1273302" y="0"/>
                </a:lnTo>
                <a:lnTo>
                  <a:pt x="1273302" y="25908"/>
                </a:lnTo>
                <a:lnTo>
                  <a:pt x="1374648" y="25908"/>
                </a:lnTo>
                <a:close/>
              </a:path>
              <a:path w="5433060" h="1610360">
                <a:moveTo>
                  <a:pt x="1552194" y="25908"/>
                </a:moveTo>
                <a:lnTo>
                  <a:pt x="1552194" y="0"/>
                </a:lnTo>
                <a:lnTo>
                  <a:pt x="1450848" y="0"/>
                </a:lnTo>
                <a:lnTo>
                  <a:pt x="1450848" y="25908"/>
                </a:lnTo>
                <a:lnTo>
                  <a:pt x="1552194" y="25908"/>
                </a:lnTo>
                <a:close/>
              </a:path>
              <a:path w="5433060" h="1610360">
                <a:moveTo>
                  <a:pt x="1730502" y="25908"/>
                </a:moveTo>
                <a:lnTo>
                  <a:pt x="1730502" y="0"/>
                </a:lnTo>
                <a:lnTo>
                  <a:pt x="1628394" y="0"/>
                </a:lnTo>
                <a:lnTo>
                  <a:pt x="1628394" y="25908"/>
                </a:lnTo>
                <a:lnTo>
                  <a:pt x="1730502" y="25908"/>
                </a:lnTo>
                <a:close/>
              </a:path>
              <a:path w="5433060" h="1610360">
                <a:moveTo>
                  <a:pt x="1908048" y="25908"/>
                </a:moveTo>
                <a:lnTo>
                  <a:pt x="1908048" y="0"/>
                </a:lnTo>
                <a:lnTo>
                  <a:pt x="1806702" y="0"/>
                </a:lnTo>
                <a:lnTo>
                  <a:pt x="1806702" y="25908"/>
                </a:lnTo>
                <a:lnTo>
                  <a:pt x="1908048" y="25908"/>
                </a:lnTo>
                <a:close/>
              </a:path>
              <a:path w="5433060" h="1610360">
                <a:moveTo>
                  <a:pt x="2085594" y="25908"/>
                </a:moveTo>
                <a:lnTo>
                  <a:pt x="2085594" y="0"/>
                </a:lnTo>
                <a:lnTo>
                  <a:pt x="1984248" y="0"/>
                </a:lnTo>
                <a:lnTo>
                  <a:pt x="1984248" y="25908"/>
                </a:lnTo>
                <a:lnTo>
                  <a:pt x="2085594" y="25908"/>
                </a:lnTo>
                <a:close/>
              </a:path>
              <a:path w="5433060" h="1610360">
                <a:moveTo>
                  <a:pt x="2263902" y="25908"/>
                </a:moveTo>
                <a:lnTo>
                  <a:pt x="2263902" y="0"/>
                </a:lnTo>
                <a:lnTo>
                  <a:pt x="2161794" y="0"/>
                </a:lnTo>
                <a:lnTo>
                  <a:pt x="2161794" y="25908"/>
                </a:lnTo>
                <a:lnTo>
                  <a:pt x="2263902" y="25908"/>
                </a:lnTo>
                <a:close/>
              </a:path>
              <a:path w="5433060" h="1610360">
                <a:moveTo>
                  <a:pt x="2441448" y="25908"/>
                </a:moveTo>
                <a:lnTo>
                  <a:pt x="2441448" y="0"/>
                </a:lnTo>
                <a:lnTo>
                  <a:pt x="2340102" y="0"/>
                </a:lnTo>
                <a:lnTo>
                  <a:pt x="2340102" y="25908"/>
                </a:lnTo>
                <a:lnTo>
                  <a:pt x="2441448" y="25908"/>
                </a:lnTo>
                <a:close/>
              </a:path>
              <a:path w="5433060" h="1610360">
                <a:moveTo>
                  <a:pt x="2618994" y="25908"/>
                </a:moveTo>
                <a:lnTo>
                  <a:pt x="2618994" y="0"/>
                </a:lnTo>
                <a:lnTo>
                  <a:pt x="2517648" y="0"/>
                </a:lnTo>
                <a:lnTo>
                  <a:pt x="2517648" y="25908"/>
                </a:lnTo>
                <a:lnTo>
                  <a:pt x="2618994" y="25908"/>
                </a:lnTo>
                <a:close/>
              </a:path>
              <a:path w="5433060" h="1610360">
                <a:moveTo>
                  <a:pt x="2797302" y="25908"/>
                </a:moveTo>
                <a:lnTo>
                  <a:pt x="2797302" y="0"/>
                </a:lnTo>
                <a:lnTo>
                  <a:pt x="2695194" y="0"/>
                </a:lnTo>
                <a:lnTo>
                  <a:pt x="2695194" y="25908"/>
                </a:lnTo>
                <a:lnTo>
                  <a:pt x="2797302" y="25908"/>
                </a:lnTo>
                <a:close/>
              </a:path>
              <a:path w="5433060" h="1610360">
                <a:moveTo>
                  <a:pt x="2974848" y="25908"/>
                </a:moveTo>
                <a:lnTo>
                  <a:pt x="2974848" y="0"/>
                </a:lnTo>
                <a:lnTo>
                  <a:pt x="2873502" y="0"/>
                </a:lnTo>
                <a:lnTo>
                  <a:pt x="2873502" y="25908"/>
                </a:lnTo>
                <a:lnTo>
                  <a:pt x="2974848" y="25908"/>
                </a:lnTo>
                <a:close/>
              </a:path>
              <a:path w="5433060" h="1610360">
                <a:moveTo>
                  <a:pt x="3152394" y="25908"/>
                </a:moveTo>
                <a:lnTo>
                  <a:pt x="3152394" y="0"/>
                </a:lnTo>
                <a:lnTo>
                  <a:pt x="3051048" y="0"/>
                </a:lnTo>
                <a:lnTo>
                  <a:pt x="3051048" y="25908"/>
                </a:lnTo>
                <a:lnTo>
                  <a:pt x="3152394" y="25908"/>
                </a:lnTo>
                <a:close/>
              </a:path>
              <a:path w="5433060" h="1610360">
                <a:moveTo>
                  <a:pt x="3330702" y="25908"/>
                </a:moveTo>
                <a:lnTo>
                  <a:pt x="3330702" y="0"/>
                </a:lnTo>
                <a:lnTo>
                  <a:pt x="3228593" y="0"/>
                </a:lnTo>
                <a:lnTo>
                  <a:pt x="3228593" y="25908"/>
                </a:lnTo>
                <a:lnTo>
                  <a:pt x="3330702" y="25908"/>
                </a:lnTo>
                <a:close/>
              </a:path>
              <a:path w="5433060" h="1610360">
                <a:moveTo>
                  <a:pt x="3508248" y="25908"/>
                </a:moveTo>
                <a:lnTo>
                  <a:pt x="3508248" y="0"/>
                </a:lnTo>
                <a:lnTo>
                  <a:pt x="3406902" y="0"/>
                </a:lnTo>
                <a:lnTo>
                  <a:pt x="3406902" y="25908"/>
                </a:lnTo>
                <a:lnTo>
                  <a:pt x="3508248" y="25908"/>
                </a:lnTo>
                <a:close/>
              </a:path>
              <a:path w="5433060" h="1610360">
                <a:moveTo>
                  <a:pt x="3685794" y="25908"/>
                </a:moveTo>
                <a:lnTo>
                  <a:pt x="3685794" y="0"/>
                </a:lnTo>
                <a:lnTo>
                  <a:pt x="3584448" y="0"/>
                </a:lnTo>
                <a:lnTo>
                  <a:pt x="3584448" y="25908"/>
                </a:lnTo>
                <a:lnTo>
                  <a:pt x="3685794" y="25908"/>
                </a:lnTo>
                <a:close/>
              </a:path>
              <a:path w="5433060" h="1610360">
                <a:moveTo>
                  <a:pt x="3864102" y="25908"/>
                </a:moveTo>
                <a:lnTo>
                  <a:pt x="3864102" y="0"/>
                </a:lnTo>
                <a:lnTo>
                  <a:pt x="3761993" y="0"/>
                </a:lnTo>
                <a:lnTo>
                  <a:pt x="3761993" y="25908"/>
                </a:lnTo>
                <a:lnTo>
                  <a:pt x="3864102" y="25908"/>
                </a:lnTo>
                <a:close/>
              </a:path>
              <a:path w="5433060" h="1610360">
                <a:moveTo>
                  <a:pt x="4041648" y="25908"/>
                </a:moveTo>
                <a:lnTo>
                  <a:pt x="4041648" y="0"/>
                </a:lnTo>
                <a:lnTo>
                  <a:pt x="3940302" y="0"/>
                </a:lnTo>
                <a:lnTo>
                  <a:pt x="3940302" y="25908"/>
                </a:lnTo>
                <a:lnTo>
                  <a:pt x="4041648" y="25908"/>
                </a:lnTo>
                <a:close/>
              </a:path>
              <a:path w="5433060" h="1610360">
                <a:moveTo>
                  <a:pt x="4219194" y="25908"/>
                </a:moveTo>
                <a:lnTo>
                  <a:pt x="4219194" y="0"/>
                </a:lnTo>
                <a:lnTo>
                  <a:pt x="4117848" y="0"/>
                </a:lnTo>
                <a:lnTo>
                  <a:pt x="4117848" y="25908"/>
                </a:lnTo>
                <a:lnTo>
                  <a:pt x="4219194" y="25908"/>
                </a:lnTo>
                <a:close/>
              </a:path>
              <a:path w="5433060" h="1610360">
                <a:moveTo>
                  <a:pt x="4397502" y="25908"/>
                </a:moveTo>
                <a:lnTo>
                  <a:pt x="4397502" y="0"/>
                </a:lnTo>
                <a:lnTo>
                  <a:pt x="4295394" y="0"/>
                </a:lnTo>
                <a:lnTo>
                  <a:pt x="4295394" y="25908"/>
                </a:lnTo>
                <a:lnTo>
                  <a:pt x="4397502" y="25908"/>
                </a:lnTo>
                <a:close/>
              </a:path>
              <a:path w="5433060" h="1610360">
                <a:moveTo>
                  <a:pt x="4575048" y="25908"/>
                </a:moveTo>
                <a:lnTo>
                  <a:pt x="4575048" y="0"/>
                </a:lnTo>
                <a:lnTo>
                  <a:pt x="4473702" y="0"/>
                </a:lnTo>
                <a:lnTo>
                  <a:pt x="4473702" y="25908"/>
                </a:lnTo>
                <a:lnTo>
                  <a:pt x="4575048" y="25908"/>
                </a:lnTo>
                <a:close/>
              </a:path>
              <a:path w="5433060" h="1610360">
                <a:moveTo>
                  <a:pt x="4752594" y="25908"/>
                </a:moveTo>
                <a:lnTo>
                  <a:pt x="4752594" y="0"/>
                </a:lnTo>
                <a:lnTo>
                  <a:pt x="4651248" y="0"/>
                </a:lnTo>
                <a:lnTo>
                  <a:pt x="4651248" y="25908"/>
                </a:lnTo>
                <a:lnTo>
                  <a:pt x="4752594" y="25908"/>
                </a:lnTo>
                <a:close/>
              </a:path>
              <a:path w="5433060" h="1610360">
                <a:moveTo>
                  <a:pt x="4930902" y="25908"/>
                </a:moveTo>
                <a:lnTo>
                  <a:pt x="4930902" y="0"/>
                </a:lnTo>
                <a:lnTo>
                  <a:pt x="4828794" y="0"/>
                </a:lnTo>
                <a:lnTo>
                  <a:pt x="4828794" y="25908"/>
                </a:lnTo>
                <a:lnTo>
                  <a:pt x="4930902" y="25908"/>
                </a:lnTo>
                <a:close/>
              </a:path>
              <a:path w="5433060" h="1610360">
                <a:moveTo>
                  <a:pt x="5108448" y="25908"/>
                </a:moveTo>
                <a:lnTo>
                  <a:pt x="5108448" y="0"/>
                </a:lnTo>
                <a:lnTo>
                  <a:pt x="5007102" y="0"/>
                </a:lnTo>
                <a:lnTo>
                  <a:pt x="5007102" y="25908"/>
                </a:lnTo>
                <a:lnTo>
                  <a:pt x="5108448" y="25908"/>
                </a:lnTo>
                <a:close/>
              </a:path>
              <a:path w="5433060" h="1610360">
                <a:moveTo>
                  <a:pt x="5285994" y="25908"/>
                </a:moveTo>
                <a:lnTo>
                  <a:pt x="5285994" y="0"/>
                </a:lnTo>
                <a:lnTo>
                  <a:pt x="5184648" y="0"/>
                </a:lnTo>
                <a:lnTo>
                  <a:pt x="5184648" y="25908"/>
                </a:lnTo>
                <a:lnTo>
                  <a:pt x="5285994" y="25908"/>
                </a:lnTo>
                <a:close/>
              </a:path>
              <a:path w="5433060" h="1610360">
                <a:moveTo>
                  <a:pt x="5433059" y="57150"/>
                </a:moveTo>
                <a:lnTo>
                  <a:pt x="5433059" y="6096"/>
                </a:lnTo>
                <a:lnTo>
                  <a:pt x="5426964" y="0"/>
                </a:lnTo>
                <a:lnTo>
                  <a:pt x="5362194" y="0"/>
                </a:lnTo>
                <a:lnTo>
                  <a:pt x="5362194" y="25908"/>
                </a:lnTo>
                <a:lnTo>
                  <a:pt x="5407152" y="25908"/>
                </a:lnTo>
                <a:lnTo>
                  <a:pt x="5407152" y="12954"/>
                </a:lnTo>
                <a:lnTo>
                  <a:pt x="5420106" y="25908"/>
                </a:lnTo>
                <a:lnTo>
                  <a:pt x="5420106" y="57150"/>
                </a:lnTo>
                <a:lnTo>
                  <a:pt x="5433059" y="57150"/>
                </a:lnTo>
                <a:close/>
              </a:path>
              <a:path w="5433060" h="1610360">
                <a:moveTo>
                  <a:pt x="5420106" y="25908"/>
                </a:moveTo>
                <a:lnTo>
                  <a:pt x="5407152" y="12954"/>
                </a:lnTo>
                <a:lnTo>
                  <a:pt x="5407152" y="25908"/>
                </a:lnTo>
                <a:lnTo>
                  <a:pt x="5420106" y="25908"/>
                </a:lnTo>
                <a:close/>
              </a:path>
              <a:path w="5433060" h="1610360">
                <a:moveTo>
                  <a:pt x="5420106" y="57150"/>
                </a:moveTo>
                <a:lnTo>
                  <a:pt x="5420106" y="25908"/>
                </a:lnTo>
                <a:lnTo>
                  <a:pt x="5407152" y="25908"/>
                </a:lnTo>
                <a:lnTo>
                  <a:pt x="5407152" y="57150"/>
                </a:lnTo>
                <a:lnTo>
                  <a:pt x="5420106" y="57150"/>
                </a:lnTo>
                <a:close/>
              </a:path>
              <a:path w="5433060" h="1610360">
                <a:moveTo>
                  <a:pt x="5433059" y="234696"/>
                </a:moveTo>
                <a:lnTo>
                  <a:pt x="5433059" y="133350"/>
                </a:lnTo>
                <a:lnTo>
                  <a:pt x="5407151" y="133350"/>
                </a:lnTo>
                <a:lnTo>
                  <a:pt x="5407151" y="234696"/>
                </a:lnTo>
                <a:lnTo>
                  <a:pt x="5433059" y="234696"/>
                </a:lnTo>
                <a:close/>
              </a:path>
              <a:path w="5433060" h="1610360">
                <a:moveTo>
                  <a:pt x="5433059" y="412242"/>
                </a:moveTo>
                <a:lnTo>
                  <a:pt x="5433059" y="310896"/>
                </a:lnTo>
                <a:lnTo>
                  <a:pt x="5407151" y="310896"/>
                </a:lnTo>
                <a:lnTo>
                  <a:pt x="5407151" y="412242"/>
                </a:lnTo>
                <a:lnTo>
                  <a:pt x="5433059" y="412242"/>
                </a:lnTo>
                <a:close/>
              </a:path>
              <a:path w="5433060" h="1610360">
                <a:moveTo>
                  <a:pt x="5433059" y="590550"/>
                </a:moveTo>
                <a:lnTo>
                  <a:pt x="5433059" y="488442"/>
                </a:lnTo>
                <a:lnTo>
                  <a:pt x="5407151" y="488442"/>
                </a:lnTo>
                <a:lnTo>
                  <a:pt x="5407151" y="590550"/>
                </a:lnTo>
                <a:lnTo>
                  <a:pt x="5433059" y="590550"/>
                </a:lnTo>
                <a:close/>
              </a:path>
              <a:path w="5433060" h="1610360">
                <a:moveTo>
                  <a:pt x="5433059" y="768096"/>
                </a:moveTo>
                <a:lnTo>
                  <a:pt x="5433059" y="666750"/>
                </a:lnTo>
                <a:lnTo>
                  <a:pt x="5407151" y="666750"/>
                </a:lnTo>
                <a:lnTo>
                  <a:pt x="5407151" y="768096"/>
                </a:lnTo>
                <a:lnTo>
                  <a:pt x="5433059" y="768096"/>
                </a:lnTo>
                <a:close/>
              </a:path>
              <a:path w="5433060" h="1610360">
                <a:moveTo>
                  <a:pt x="5433059" y="945642"/>
                </a:moveTo>
                <a:lnTo>
                  <a:pt x="5433059" y="844296"/>
                </a:lnTo>
                <a:lnTo>
                  <a:pt x="5407151" y="844296"/>
                </a:lnTo>
                <a:lnTo>
                  <a:pt x="5407151" y="945642"/>
                </a:lnTo>
                <a:lnTo>
                  <a:pt x="5433059" y="945642"/>
                </a:lnTo>
                <a:close/>
              </a:path>
              <a:path w="5433060" h="1610360">
                <a:moveTo>
                  <a:pt x="5433059" y="1123950"/>
                </a:moveTo>
                <a:lnTo>
                  <a:pt x="5433059" y="1021842"/>
                </a:lnTo>
                <a:lnTo>
                  <a:pt x="5407151" y="1021842"/>
                </a:lnTo>
                <a:lnTo>
                  <a:pt x="5407151" y="1123950"/>
                </a:lnTo>
                <a:lnTo>
                  <a:pt x="5433059" y="1123950"/>
                </a:lnTo>
                <a:close/>
              </a:path>
              <a:path w="5433060" h="1610360">
                <a:moveTo>
                  <a:pt x="5433060" y="1301496"/>
                </a:moveTo>
                <a:lnTo>
                  <a:pt x="5433059" y="1200150"/>
                </a:lnTo>
                <a:lnTo>
                  <a:pt x="5407151" y="1200150"/>
                </a:lnTo>
                <a:lnTo>
                  <a:pt x="5407152" y="1301496"/>
                </a:lnTo>
                <a:lnTo>
                  <a:pt x="5433060" y="1301496"/>
                </a:lnTo>
                <a:close/>
              </a:path>
              <a:path w="5433060" h="1610360">
                <a:moveTo>
                  <a:pt x="5433060" y="1479042"/>
                </a:moveTo>
                <a:lnTo>
                  <a:pt x="5433060" y="1377696"/>
                </a:lnTo>
                <a:lnTo>
                  <a:pt x="5407152" y="1377696"/>
                </a:lnTo>
                <a:lnTo>
                  <a:pt x="5407152" y="1479042"/>
                </a:lnTo>
                <a:lnTo>
                  <a:pt x="5433060" y="1479042"/>
                </a:lnTo>
                <a:close/>
              </a:path>
              <a:path w="5433060" h="1610360">
                <a:moveTo>
                  <a:pt x="5420106" y="1584198"/>
                </a:moveTo>
                <a:lnTo>
                  <a:pt x="5359908" y="1584198"/>
                </a:lnTo>
                <a:lnTo>
                  <a:pt x="5359908" y="1610106"/>
                </a:lnTo>
                <a:lnTo>
                  <a:pt x="5407152" y="1610106"/>
                </a:lnTo>
                <a:lnTo>
                  <a:pt x="5407152" y="1597152"/>
                </a:lnTo>
                <a:lnTo>
                  <a:pt x="5420106" y="1584198"/>
                </a:lnTo>
                <a:close/>
              </a:path>
              <a:path w="5433060" h="1610360">
                <a:moveTo>
                  <a:pt x="5433060" y="1604010"/>
                </a:moveTo>
                <a:lnTo>
                  <a:pt x="5433060" y="1555242"/>
                </a:lnTo>
                <a:lnTo>
                  <a:pt x="5407152" y="1555242"/>
                </a:lnTo>
                <a:lnTo>
                  <a:pt x="5407152" y="1584198"/>
                </a:lnTo>
                <a:lnTo>
                  <a:pt x="5420106" y="1584198"/>
                </a:lnTo>
                <a:lnTo>
                  <a:pt x="5420106" y="1610106"/>
                </a:lnTo>
                <a:lnTo>
                  <a:pt x="5426964" y="1610106"/>
                </a:lnTo>
                <a:lnTo>
                  <a:pt x="5433060" y="1604010"/>
                </a:lnTo>
                <a:close/>
              </a:path>
              <a:path w="5433060" h="1610360">
                <a:moveTo>
                  <a:pt x="5420106" y="1610106"/>
                </a:moveTo>
                <a:lnTo>
                  <a:pt x="5420106" y="1584198"/>
                </a:lnTo>
                <a:lnTo>
                  <a:pt x="5407152" y="1597152"/>
                </a:lnTo>
                <a:lnTo>
                  <a:pt x="5407152" y="1610106"/>
                </a:lnTo>
                <a:lnTo>
                  <a:pt x="5420106" y="1610106"/>
                </a:lnTo>
                <a:close/>
              </a:path>
              <a:path w="5433060" h="1610360">
                <a:moveTo>
                  <a:pt x="5283708" y="1610106"/>
                </a:moveTo>
                <a:lnTo>
                  <a:pt x="5283708" y="1584198"/>
                </a:lnTo>
                <a:lnTo>
                  <a:pt x="5182362" y="1584198"/>
                </a:lnTo>
                <a:lnTo>
                  <a:pt x="5182362" y="1610106"/>
                </a:lnTo>
                <a:lnTo>
                  <a:pt x="5283708" y="1610106"/>
                </a:lnTo>
                <a:close/>
              </a:path>
              <a:path w="5433060" h="1610360">
                <a:moveTo>
                  <a:pt x="5106162" y="1610106"/>
                </a:moveTo>
                <a:lnTo>
                  <a:pt x="5106162" y="1584198"/>
                </a:lnTo>
                <a:lnTo>
                  <a:pt x="5004054" y="1584198"/>
                </a:lnTo>
                <a:lnTo>
                  <a:pt x="5004054" y="1610106"/>
                </a:lnTo>
                <a:lnTo>
                  <a:pt x="5106162" y="1610106"/>
                </a:lnTo>
                <a:close/>
              </a:path>
              <a:path w="5433060" h="1610360">
                <a:moveTo>
                  <a:pt x="4927854" y="1610106"/>
                </a:moveTo>
                <a:lnTo>
                  <a:pt x="4927854" y="1584198"/>
                </a:lnTo>
                <a:lnTo>
                  <a:pt x="4826508" y="1584198"/>
                </a:lnTo>
                <a:lnTo>
                  <a:pt x="4826508" y="1610106"/>
                </a:lnTo>
                <a:lnTo>
                  <a:pt x="4927854" y="1610106"/>
                </a:lnTo>
                <a:close/>
              </a:path>
              <a:path w="5433060" h="1610360">
                <a:moveTo>
                  <a:pt x="4750308" y="1610106"/>
                </a:moveTo>
                <a:lnTo>
                  <a:pt x="4750308" y="1584198"/>
                </a:lnTo>
                <a:lnTo>
                  <a:pt x="4648962" y="1584198"/>
                </a:lnTo>
                <a:lnTo>
                  <a:pt x="4648962" y="1610106"/>
                </a:lnTo>
                <a:lnTo>
                  <a:pt x="4750308" y="1610106"/>
                </a:lnTo>
                <a:close/>
              </a:path>
              <a:path w="5433060" h="1610360">
                <a:moveTo>
                  <a:pt x="4572762" y="1610106"/>
                </a:moveTo>
                <a:lnTo>
                  <a:pt x="4572762" y="1584198"/>
                </a:lnTo>
                <a:lnTo>
                  <a:pt x="4470654" y="1584198"/>
                </a:lnTo>
                <a:lnTo>
                  <a:pt x="4470654" y="1610106"/>
                </a:lnTo>
                <a:lnTo>
                  <a:pt x="4572762" y="1610106"/>
                </a:lnTo>
                <a:close/>
              </a:path>
              <a:path w="5433060" h="1610360">
                <a:moveTo>
                  <a:pt x="4394454" y="1610106"/>
                </a:moveTo>
                <a:lnTo>
                  <a:pt x="4394454" y="1584198"/>
                </a:lnTo>
                <a:lnTo>
                  <a:pt x="4293108" y="1584198"/>
                </a:lnTo>
                <a:lnTo>
                  <a:pt x="4293108" y="1610106"/>
                </a:lnTo>
                <a:lnTo>
                  <a:pt x="4394454" y="1610106"/>
                </a:lnTo>
                <a:close/>
              </a:path>
              <a:path w="5433060" h="1610360">
                <a:moveTo>
                  <a:pt x="4216908" y="1610106"/>
                </a:moveTo>
                <a:lnTo>
                  <a:pt x="4216908" y="1584198"/>
                </a:lnTo>
                <a:lnTo>
                  <a:pt x="4115562" y="1584198"/>
                </a:lnTo>
                <a:lnTo>
                  <a:pt x="4115562" y="1610106"/>
                </a:lnTo>
                <a:lnTo>
                  <a:pt x="4216908" y="1610106"/>
                </a:lnTo>
                <a:close/>
              </a:path>
              <a:path w="5433060" h="1610360">
                <a:moveTo>
                  <a:pt x="4039362" y="1610106"/>
                </a:moveTo>
                <a:lnTo>
                  <a:pt x="4039362" y="1584198"/>
                </a:lnTo>
                <a:lnTo>
                  <a:pt x="3937254" y="1584198"/>
                </a:lnTo>
                <a:lnTo>
                  <a:pt x="3937254" y="1610106"/>
                </a:lnTo>
                <a:lnTo>
                  <a:pt x="4039362" y="1610106"/>
                </a:lnTo>
                <a:close/>
              </a:path>
              <a:path w="5433060" h="1610360">
                <a:moveTo>
                  <a:pt x="3861054" y="1610106"/>
                </a:moveTo>
                <a:lnTo>
                  <a:pt x="3861054" y="1584198"/>
                </a:lnTo>
                <a:lnTo>
                  <a:pt x="3759708" y="1584198"/>
                </a:lnTo>
                <a:lnTo>
                  <a:pt x="3759708" y="1610106"/>
                </a:lnTo>
                <a:lnTo>
                  <a:pt x="3861054" y="1610106"/>
                </a:lnTo>
                <a:close/>
              </a:path>
              <a:path w="5433060" h="1610360">
                <a:moveTo>
                  <a:pt x="3683508" y="1610106"/>
                </a:moveTo>
                <a:lnTo>
                  <a:pt x="3683508" y="1584198"/>
                </a:lnTo>
                <a:lnTo>
                  <a:pt x="3582162" y="1584198"/>
                </a:lnTo>
                <a:lnTo>
                  <a:pt x="3582162" y="1610106"/>
                </a:lnTo>
                <a:lnTo>
                  <a:pt x="3683508" y="1610106"/>
                </a:lnTo>
                <a:close/>
              </a:path>
              <a:path w="5433060" h="1610360">
                <a:moveTo>
                  <a:pt x="3505962" y="1610106"/>
                </a:moveTo>
                <a:lnTo>
                  <a:pt x="3505962" y="1584198"/>
                </a:lnTo>
                <a:lnTo>
                  <a:pt x="3403854" y="1584198"/>
                </a:lnTo>
                <a:lnTo>
                  <a:pt x="3403854" y="1610106"/>
                </a:lnTo>
                <a:lnTo>
                  <a:pt x="3505962" y="1610106"/>
                </a:lnTo>
                <a:close/>
              </a:path>
              <a:path w="5433060" h="1610360">
                <a:moveTo>
                  <a:pt x="3327654" y="1610106"/>
                </a:moveTo>
                <a:lnTo>
                  <a:pt x="3327654" y="1584198"/>
                </a:lnTo>
                <a:lnTo>
                  <a:pt x="3226308" y="1584198"/>
                </a:lnTo>
                <a:lnTo>
                  <a:pt x="3226308" y="1610106"/>
                </a:lnTo>
                <a:lnTo>
                  <a:pt x="3327654" y="1610106"/>
                </a:lnTo>
                <a:close/>
              </a:path>
              <a:path w="5433060" h="1610360">
                <a:moveTo>
                  <a:pt x="3150108" y="1610106"/>
                </a:moveTo>
                <a:lnTo>
                  <a:pt x="3150108" y="1584198"/>
                </a:lnTo>
                <a:lnTo>
                  <a:pt x="3048762" y="1584198"/>
                </a:lnTo>
                <a:lnTo>
                  <a:pt x="3048762" y="1610106"/>
                </a:lnTo>
                <a:lnTo>
                  <a:pt x="3150108" y="1610106"/>
                </a:lnTo>
                <a:close/>
              </a:path>
              <a:path w="5433060" h="1610360">
                <a:moveTo>
                  <a:pt x="2972562" y="1610106"/>
                </a:moveTo>
                <a:lnTo>
                  <a:pt x="2972562" y="1584198"/>
                </a:lnTo>
                <a:lnTo>
                  <a:pt x="2870454" y="1584198"/>
                </a:lnTo>
                <a:lnTo>
                  <a:pt x="2870454" y="1610106"/>
                </a:lnTo>
                <a:lnTo>
                  <a:pt x="2972562" y="1610106"/>
                </a:lnTo>
                <a:close/>
              </a:path>
              <a:path w="5433060" h="1610360">
                <a:moveTo>
                  <a:pt x="2794254" y="1610106"/>
                </a:moveTo>
                <a:lnTo>
                  <a:pt x="2794254" y="1584198"/>
                </a:lnTo>
                <a:lnTo>
                  <a:pt x="2692908" y="1584198"/>
                </a:lnTo>
                <a:lnTo>
                  <a:pt x="2692908" y="1610106"/>
                </a:lnTo>
                <a:lnTo>
                  <a:pt x="2794254" y="1610106"/>
                </a:lnTo>
                <a:close/>
              </a:path>
              <a:path w="5433060" h="1610360">
                <a:moveTo>
                  <a:pt x="2616708" y="1610106"/>
                </a:moveTo>
                <a:lnTo>
                  <a:pt x="2616708" y="1584198"/>
                </a:lnTo>
                <a:lnTo>
                  <a:pt x="2515362" y="1584198"/>
                </a:lnTo>
                <a:lnTo>
                  <a:pt x="2515362" y="1610106"/>
                </a:lnTo>
                <a:lnTo>
                  <a:pt x="2616708" y="1610106"/>
                </a:lnTo>
                <a:close/>
              </a:path>
              <a:path w="5433060" h="1610360">
                <a:moveTo>
                  <a:pt x="2439162" y="1610106"/>
                </a:moveTo>
                <a:lnTo>
                  <a:pt x="2439162" y="1584198"/>
                </a:lnTo>
                <a:lnTo>
                  <a:pt x="2337054" y="1584198"/>
                </a:lnTo>
                <a:lnTo>
                  <a:pt x="2337054" y="1610106"/>
                </a:lnTo>
                <a:lnTo>
                  <a:pt x="2439162" y="1610106"/>
                </a:lnTo>
                <a:close/>
              </a:path>
              <a:path w="5433060" h="1610360">
                <a:moveTo>
                  <a:pt x="2260854" y="1610106"/>
                </a:moveTo>
                <a:lnTo>
                  <a:pt x="2260854" y="1584198"/>
                </a:lnTo>
                <a:lnTo>
                  <a:pt x="2159508" y="1584198"/>
                </a:lnTo>
                <a:lnTo>
                  <a:pt x="2159508" y="1610106"/>
                </a:lnTo>
                <a:lnTo>
                  <a:pt x="2260854" y="1610106"/>
                </a:lnTo>
                <a:close/>
              </a:path>
              <a:path w="5433060" h="1610360">
                <a:moveTo>
                  <a:pt x="2083308" y="1610106"/>
                </a:moveTo>
                <a:lnTo>
                  <a:pt x="2083308" y="1584198"/>
                </a:lnTo>
                <a:lnTo>
                  <a:pt x="1981962" y="1584198"/>
                </a:lnTo>
                <a:lnTo>
                  <a:pt x="1981962" y="1610106"/>
                </a:lnTo>
                <a:lnTo>
                  <a:pt x="2083308" y="1610106"/>
                </a:lnTo>
                <a:close/>
              </a:path>
              <a:path w="5433060" h="1610360">
                <a:moveTo>
                  <a:pt x="1905762" y="1610106"/>
                </a:moveTo>
                <a:lnTo>
                  <a:pt x="1905762" y="1584198"/>
                </a:lnTo>
                <a:lnTo>
                  <a:pt x="1803654" y="1584198"/>
                </a:lnTo>
                <a:lnTo>
                  <a:pt x="1803654" y="1610106"/>
                </a:lnTo>
                <a:lnTo>
                  <a:pt x="1905762" y="1610106"/>
                </a:lnTo>
                <a:close/>
              </a:path>
              <a:path w="5433060" h="1610360">
                <a:moveTo>
                  <a:pt x="1727454" y="1610106"/>
                </a:moveTo>
                <a:lnTo>
                  <a:pt x="1727454" y="1584198"/>
                </a:lnTo>
                <a:lnTo>
                  <a:pt x="1626108" y="1584198"/>
                </a:lnTo>
                <a:lnTo>
                  <a:pt x="1626108" y="1610106"/>
                </a:lnTo>
                <a:lnTo>
                  <a:pt x="1727454" y="1610106"/>
                </a:lnTo>
                <a:close/>
              </a:path>
              <a:path w="5433060" h="1610360">
                <a:moveTo>
                  <a:pt x="1549908" y="1610106"/>
                </a:moveTo>
                <a:lnTo>
                  <a:pt x="1549908" y="1584198"/>
                </a:lnTo>
                <a:lnTo>
                  <a:pt x="1448562" y="1584198"/>
                </a:lnTo>
                <a:lnTo>
                  <a:pt x="1448562" y="1610106"/>
                </a:lnTo>
                <a:lnTo>
                  <a:pt x="1549908" y="1610106"/>
                </a:lnTo>
                <a:close/>
              </a:path>
              <a:path w="5433060" h="1610360">
                <a:moveTo>
                  <a:pt x="1372362" y="1610106"/>
                </a:moveTo>
                <a:lnTo>
                  <a:pt x="1372362" y="1584198"/>
                </a:lnTo>
                <a:lnTo>
                  <a:pt x="1270254" y="1584198"/>
                </a:lnTo>
                <a:lnTo>
                  <a:pt x="1270254" y="1610106"/>
                </a:lnTo>
                <a:lnTo>
                  <a:pt x="1372362" y="1610106"/>
                </a:lnTo>
                <a:close/>
              </a:path>
              <a:path w="5433060" h="1610360">
                <a:moveTo>
                  <a:pt x="1194054" y="1610106"/>
                </a:moveTo>
                <a:lnTo>
                  <a:pt x="1194054" y="1584198"/>
                </a:lnTo>
                <a:lnTo>
                  <a:pt x="1092708" y="1584198"/>
                </a:lnTo>
                <a:lnTo>
                  <a:pt x="1092708" y="1610106"/>
                </a:lnTo>
                <a:lnTo>
                  <a:pt x="1194054" y="1610106"/>
                </a:lnTo>
                <a:close/>
              </a:path>
              <a:path w="5433060" h="1610360">
                <a:moveTo>
                  <a:pt x="1016508" y="1610106"/>
                </a:moveTo>
                <a:lnTo>
                  <a:pt x="1016508" y="1584198"/>
                </a:lnTo>
                <a:lnTo>
                  <a:pt x="915162" y="1584198"/>
                </a:lnTo>
                <a:lnTo>
                  <a:pt x="915162" y="1610106"/>
                </a:lnTo>
                <a:lnTo>
                  <a:pt x="1016508" y="1610106"/>
                </a:lnTo>
                <a:close/>
              </a:path>
              <a:path w="5433060" h="1610360">
                <a:moveTo>
                  <a:pt x="838962" y="1610106"/>
                </a:moveTo>
                <a:lnTo>
                  <a:pt x="838962" y="1584198"/>
                </a:lnTo>
                <a:lnTo>
                  <a:pt x="736854" y="1584198"/>
                </a:lnTo>
                <a:lnTo>
                  <a:pt x="736854" y="1610106"/>
                </a:lnTo>
                <a:lnTo>
                  <a:pt x="838962" y="1610106"/>
                </a:lnTo>
                <a:close/>
              </a:path>
              <a:path w="5433060" h="1610360">
                <a:moveTo>
                  <a:pt x="660654" y="1610106"/>
                </a:moveTo>
                <a:lnTo>
                  <a:pt x="660654" y="1584198"/>
                </a:lnTo>
                <a:lnTo>
                  <a:pt x="559308" y="1584198"/>
                </a:lnTo>
                <a:lnTo>
                  <a:pt x="559308" y="1610106"/>
                </a:lnTo>
                <a:lnTo>
                  <a:pt x="660654" y="1610106"/>
                </a:lnTo>
                <a:close/>
              </a:path>
              <a:path w="5433060" h="1610360">
                <a:moveTo>
                  <a:pt x="483108" y="1610106"/>
                </a:moveTo>
                <a:lnTo>
                  <a:pt x="483108" y="1584198"/>
                </a:lnTo>
                <a:lnTo>
                  <a:pt x="381762" y="1584198"/>
                </a:lnTo>
                <a:lnTo>
                  <a:pt x="381762" y="1610106"/>
                </a:lnTo>
                <a:lnTo>
                  <a:pt x="483108" y="1610106"/>
                </a:lnTo>
                <a:close/>
              </a:path>
              <a:path w="5433060" h="1610360">
                <a:moveTo>
                  <a:pt x="305562" y="1610106"/>
                </a:moveTo>
                <a:lnTo>
                  <a:pt x="305562" y="1584198"/>
                </a:lnTo>
                <a:lnTo>
                  <a:pt x="203454" y="1584198"/>
                </a:lnTo>
                <a:lnTo>
                  <a:pt x="203454" y="1610106"/>
                </a:lnTo>
                <a:lnTo>
                  <a:pt x="305562" y="1610106"/>
                </a:lnTo>
                <a:close/>
              </a:path>
              <a:path w="5433060" h="1610360">
                <a:moveTo>
                  <a:pt x="127254" y="1610106"/>
                </a:moveTo>
                <a:lnTo>
                  <a:pt x="127254" y="1584198"/>
                </a:lnTo>
                <a:lnTo>
                  <a:pt x="25908" y="1584198"/>
                </a:lnTo>
                <a:lnTo>
                  <a:pt x="25908" y="1610106"/>
                </a:lnTo>
                <a:lnTo>
                  <a:pt x="127254" y="16101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6125209" y="3790147"/>
            <a:ext cx="2908935" cy="2322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7365" marR="55880" indent="-457200">
              <a:lnSpc>
                <a:spcPct val="120000"/>
              </a:lnSpc>
              <a:spcBef>
                <a:spcPts val="100"/>
              </a:spcBef>
              <a:buFont typeface="Wingdings"/>
              <a:buChar char=""/>
              <a:tabLst>
                <a:tab pos="507365" algn="l"/>
                <a:tab pos="508000" algn="l"/>
              </a:tabLst>
            </a:pPr>
            <a:r>
              <a:rPr sz="2000" spc="-5" dirty="0">
                <a:latin typeface="Times New Roman"/>
                <a:cs typeface="Times New Roman"/>
              </a:rPr>
              <a:t>The resulting overall  risk is called the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Bayes  risk </a:t>
            </a:r>
            <a:r>
              <a:rPr sz="2000" spc="-5" dirty="0">
                <a:latin typeface="Times New Roman"/>
                <a:cs typeface="Times New Roman"/>
              </a:rPr>
              <a:t>(denoted as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R</a:t>
            </a:r>
            <a:r>
              <a:rPr sz="1950" baseline="25641" dirty="0">
                <a:latin typeface="Times New Roman"/>
                <a:cs typeface="Times New Roman"/>
              </a:rPr>
              <a:t>*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507365" marR="177800" indent="-457200" algn="just">
              <a:lnSpc>
                <a:spcPct val="120000"/>
              </a:lnSpc>
              <a:spcBef>
                <a:spcPts val="810"/>
              </a:spcBef>
              <a:buFont typeface="Wingdings"/>
              <a:buChar char=""/>
              <a:tabLst>
                <a:tab pos="508000" algn="l"/>
              </a:tabLst>
            </a:pPr>
            <a:r>
              <a:rPr sz="2000" spc="-5" dirty="0">
                <a:latin typeface="Times New Roman"/>
                <a:cs typeface="Times New Roman"/>
              </a:rPr>
              <a:t>The best performance  achievable given </a:t>
            </a:r>
            <a:r>
              <a:rPr sz="2000" i="1" spc="-5" dirty="0">
                <a:latin typeface="Times New Roman"/>
                <a:cs typeface="Times New Roman"/>
              </a:rPr>
              <a:t>p</a:t>
            </a:r>
            <a:r>
              <a:rPr sz="2000" spc="-5" dirty="0">
                <a:latin typeface="Times New Roman"/>
                <a:cs typeface="Times New Roman"/>
              </a:rPr>
              <a:t>(</a:t>
            </a:r>
            <a:r>
              <a:rPr sz="2000" b="1" spc="-5" dirty="0">
                <a:latin typeface="Times New Roman"/>
                <a:cs typeface="Times New Roman"/>
              </a:rPr>
              <a:t>x</a:t>
            </a:r>
            <a:r>
              <a:rPr sz="2000" spc="-5" dirty="0">
                <a:latin typeface="Times New Roman"/>
                <a:cs typeface="Times New Roman"/>
              </a:rPr>
              <a:t>)  and loss function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5" name="Slide Number Placeholder 9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2042D83-90BE-4296-BB3C-D040F192988F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91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255588"/>
            <a:ext cx="6737350" cy="6905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Two-Category</a:t>
            </a:r>
            <a:r>
              <a:rPr spc="-95" dirty="0"/>
              <a:t> </a:t>
            </a:r>
            <a:r>
              <a:rPr spc="-5" dirty="0"/>
              <a:t>Classification</a:t>
            </a:r>
          </a:p>
        </p:txBody>
      </p:sp>
      <p:sp>
        <p:nvSpPr>
          <p:cNvPr id="3" name="object 3"/>
          <p:cNvSpPr/>
          <p:nvPr/>
        </p:nvSpPr>
        <p:spPr>
          <a:xfrm>
            <a:off x="2841498" y="1656588"/>
            <a:ext cx="1613141" cy="3025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82823" y="2232660"/>
            <a:ext cx="6020930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8429" y="2665476"/>
            <a:ext cx="828040" cy="831850"/>
          </a:xfrm>
          <a:custGeom>
            <a:avLst/>
            <a:gdLst/>
            <a:ahLst/>
            <a:cxnLst/>
            <a:rect l="l" t="t" r="r" b="b"/>
            <a:pathLst>
              <a:path w="828039" h="831850">
                <a:moveTo>
                  <a:pt x="620984" y="727709"/>
                </a:moveTo>
                <a:lnTo>
                  <a:pt x="620984" y="521207"/>
                </a:lnTo>
                <a:lnTo>
                  <a:pt x="568650" y="509250"/>
                </a:lnTo>
                <a:lnTo>
                  <a:pt x="517895" y="494779"/>
                </a:lnTo>
                <a:lnTo>
                  <a:pt x="468828" y="477890"/>
                </a:lnTo>
                <a:lnTo>
                  <a:pt x="421560" y="458680"/>
                </a:lnTo>
                <a:lnTo>
                  <a:pt x="376201" y="437244"/>
                </a:lnTo>
                <a:lnTo>
                  <a:pt x="332863" y="413681"/>
                </a:lnTo>
                <a:lnTo>
                  <a:pt x="291656" y="388085"/>
                </a:lnTo>
                <a:lnTo>
                  <a:pt x="252690" y="360554"/>
                </a:lnTo>
                <a:lnTo>
                  <a:pt x="216076" y="331184"/>
                </a:lnTo>
                <a:lnTo>
                  <a:pt x="181925" y="300071"/>
                </a:lnTo>
                <a:lnTo>
                  <a:pt x="150346" y="267311"/>
                </a:lnTo>
                <a:lnTo>
                  <a:pt x="121451" y="233002"/>
                </a:lnTo>
                <a:lnTo>
                  <a:pt x="95350" y="197240"/>
                </a:lnTo>
                <a:lnTo>
                  <a:pt x="72153" y="160120"/>
                </a:lnTo>
                <a:lnTo>
                  <a:pt x="51971" y="121740"/>
                </a:lnTo>
                <a:lnTo>
                  <a:pt x="34915" y="82195"/>
                </a:lnTo>
                <a:lnTo>
                  <a:pt x="21095" y="41583"/>
                </a:lnTo>
                <a:lnTo>
                  <a:pt x="10622" y="0"/>
                </a:lnTo>
                <a:lnTo>
                  <a:pt x="3459" y="42841"/>
                </a:lnTo>
                <a:lnTo>
                  <a:pt x="0" y="85419"/>
                </a:lnTo>
                <a:lnTo>
                  <a:pt x="151" y="127625"/>
                </a:lnTo>
                <a:lnTo>
                  <a:pt x="3823" y="169353"/>
                </a:lnTo>
                <a:lnTo>
                  <a:pt x="10924" y="210493"/>
                </a:lnTo>
                <a:lnTo>
                  <a:pt x="21362" y="250939"/>
                </a:lnTo>
                <a:lnTo>
                  <a:pt x="35047" y="290582"/>
                </a:lnTo>
                <a:lnTo>
                  <a:pt x="51886" y="329315"/>
                </a:lnTo>
                <a:lnTo>
                  <a:pt x="71790" y="367029"/>
                </a:lnTo>
                <a:lnTo>
                  <a:pt x="94665" y="403617"/>
                </a:lnTo>
                <a:lnTo>
                  <a:pt x="120422" y="438971"/>
                </a:lnTo>
                <a:lnTo>
                  <a:pt x="148968" y="472983"/>
                </a:lnTo>
                <a:lnTo>
                  <a:pt x="180213" y="505546"/>
                </a:lnTo>
                <a:lnTo>
                  <a:pt x="214065" y="536551"/>
                </a:lnTo>
                <a:lnTo>
                  <a:pt x="250432" y="565890"/>
                </a:lnTo>
                <a:lnTo>
                  <a:pt x="289224" y="593456"/>
                </a:lnTo>
                <a:lnTo>
                  <a:pt x="330350" y="619142"/>
                </a:lnTo>
                <a:lnTo>
                  <a:pt x="373717" y="642838"/>
                </a:lnTo>
                <a:lnTo>
                  <a:pt x="419234" y="664437"/>
                </a:lnTo>
                <a:lnTo>
                  <a:pt x="466811" y="683832"/>
                </a:lnTo>
                <a:lnTo>
                  <a:pt x="516356" y="700914"/>
                </a:lnTo>
                <a:lnTo>
                  <a:pt x="567777" y="715576"/>
                </a:lnTo>
                <a:lnTo>
                  <a:pt x="620984" y="727709"/>
                </a:lnTo>
                <a:close/>
              </a:path>
              <a:path w="828039" h="831850">
                <a:moveTo>
                  <a:pt x="827486" y="644651"/>
                </a:moveTo>
                <a:lnTo>
                  <a:pt x="620984" y="417575"/>
                </a:lnTo>
                <a:lnTo>
                  <a:pt x="620984" y="831341"/>
                </a:lnTo>
                <a:lnTo>
                  <a:pt x="827486" y="64465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8383" y="1917192"/>
            <a:ext cx="828040" cy="852169"/>
          </a:xfrm>
          <a:custGeom>
            <a:avLst/>
            <a:gdLst/>
            <a:ahLst/>
            <a:cxnLst/>
            <a:rect l="l" t="t" r="r" b="b"/>
            <a:pathLst>
              <a:path w="828039" h="852169">
                <a:moveTo>
                  <a:pt x="827532" y="207263"/>
                </a:moveTo>
                <a:lnTo>
                  <a:pt x="827532" y="0"/>
                </a:lnTo>
                <a:lnTo>
                  <a:pt x="773103" y="1372"/>
                </a:lnTo>
                <a:lnTo>
                  <a:pt x="719616" y="5431"/>
                </a:lnTo>
                <a:lnTo>
                  <a:pt x="667182" y="12092"/>
                </a:lnTo>
                <a:lnTo>
                  <a:pt x="615908" y="21271"/>
                </a:lnTo>
                <a:lnTo>
                  <a:pt x="565903" y="32881"/>
                </a:lnTo>
                <a:lnTo>
                  <a:pt x="517277" y="46838"/>
                </a:lnTo>
                <a:lnTo>
                  <a:pt x="470137" y="63057"/>
                </a:lnTo>
                <a:lnTo>
                  <a:pt x="424594" y="81452"/>
                </a:lnTo>
                <a:lnTo>
                  <a:pt x="380755" y="101939"/>
                </a:lnTo>
                <a:lnTo>
                  <a:pt x="338730" y="124431"/>
                </a:lnTo>
                <a:lnTo>
                  <a:pt x="298627" y="148845"/>
                </a:lnTo>
                <a:lnTo>
                  <a:pt x="260556" y="175094"/>
                </a:lnTo>
                <a:lnTo>
                  <a:pt x="224624" y="203094"/>
                </a:lnTo>
                <a:lnTo>
                  <a:pt x="190942" y="232759"/>
                </a:lnTo>
                <a:lnTo>
                  <a:pt x="159617" y="264005"/>
                </a:lnTo>
                <a:lnTo>
                  <a:pt x="130759" y="296746"/>
                </a:lnTo>
                <a:lnTo>
                  <a:pt x="104477" y="330897"/>
                </a:lnTo>
                <a:lnTo>
                  <a:pt x="80879" y="366373"/>
                </a:lnTo>
                <a:lnTo>
                  <a:pt x="60074" y="403089"/>
                </a:lnTo>
                <a:lnTo>
                  <a:pt x="42172" y="440960"/>
                </a:lnTo>
                <a:lnTo>
                  <a:pt x="27280" y="479900"/>
                </a:lnTo>
                <a:lnTo>
                  <a:pt x="15508" y="519824"/>
                </a:lnTo>
                <a:lnTo>
                  <a:pt x="6965" y="560648"/>
                </a:lnTo>
                <a:lnTo>
                  <a:pt x="1759" y="602285"/>
                </a:lnTo>
                <a:lnTo>
                  <a:pt x="0" y="644651"/>
                </a:lnTo>
                <a:lnTo>
                  <a:pt x="0" y="851915"/>
                </a:lnTo>
                <a:lnTo>
                  <a:pt x="1759" y="809549"/>
                </a:lnTo>
                <a:lnTo>
                  <a:pt x="6965" y="767912"/>
                </a:lnTo>
                <a:lnTo>
                  <a:pt x="15508" y="727088"/>
                </a:lnTo>
                <a:lnTo>
                  <a:pt x="27280" y="687164"/>
                </a:lnTo>
                <a:lnTo>
                  <a:pt x="42172" y="648224"/>
                </a:lnTo>
                <a:lnTo>
                  <a:pt x="60074" y="610353"/>
                </a:lnTo>
                <a:lnTo>
                  <a:pt x="80879" y="573637"/>
                </a:lnTo>
                <a:lnTo>
                  <a:pt x="104477" y="538161"/>
                </a:lnTo>
                <a:lnTo>
                  <a:pt x="130759" y="504010"/>
                </a:lnTo>
                <a:lnTo>
                  <a:pt x="159617" y="471269"/>
                </a:lnTo>
                <a:lnTo>
                  <a:pt x="190942" y="440023"/>
                </a:lnTo>
                <a:lnTo>
                  <a:pt x="224624" y="410358"/>
                </a:lnTo>
                <a:lnTo>
                  <a:pt x="260556" y="382358"/>
                </a:lnTo>
                <a:lnTo>
                  <a:pt x="298627" y="356109"/>
                </a:lnTo>
                <a:lnTo>
                  <a:pt x="338730" y="331695"/>
                </a:lnTo>
                <a:lnTo>
                  <a:pt x="380755" y="309203"/>
                </a:lnTo>
                <a:lnTo>
                  <a:pt x="424594" y="288716"/>
                </a:lnTo>
                <a:lnTo>
                  <a:pt x="470137" y="270321"/>
                </a:lnTo>
                <a:lnTo>
                  <a:pt x="517277" y="254102"/>
                </a:lnTo>
                <a:lnTo>
                  <a:pt x="565903" y="240145"/>
                </a:lnTo>
                <a:lnTo>
                  <a:pt x="615908" y="228535"/>
                </a:lnTo>
                <a:lnTo>
                  <a:pt x="667182" y="219356"/>
                </a:lnTo>
                <a:lnTo>
                  <a:pt x="719616" y="212695"/>
                </a:lnTo>
                <a:lnTo>
                  <a:pt x="773103" y="208636"/>
                </a:lnTo>
                <a:lnTo>
                  <a:pt x="827532" y="207263"/>
                </a:lnTo>
                <a:close/>
              </a:path>
            </a:pathLst>
          </a:custGeom>
          <a:solidFill>
            <a:srgbClr val="CD9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35430" y="1904238"/>
            <a:ext cx="853440" cy="1606550"/>
          </a:xfrm>
          <a:custGeom>
            <a:avLst/>
            <a:gdLst/>
            <a:ahLst/>
            <a:cxnLst/>
            <a:rect l="l" t="t" r="r" b="b"/>
            <a:pathLst>
              <a:path w="853439" h="1606550">
                <a:moveTo>
                  <a:pt x="853440" y="227075"/>
                </a:moveTo>
                <a:lnTo>
                  <a:pt x="853440" y="9905"/>
                </a:lnTo>
                <a:lnTo>
                  <a:pt x="851916" y="6095"/>
                </a:lnTo>
                <a:lnTo>
                  <a:pt x="847344" y="1523"/>
                </a:lnTo>
                <a:lnTo>
                  <a:pt x="843534" y="0"/>
                </a:lnTo>
                <a:lnTo>
                  <a:pt x="840486" y="0"/>
                </a:lnTo>
                <a:lnTo>
                  <a:pt x="797052" y="761"/>
                </a:lnTo>
                <a:lnTo>
                  <a:pt x="754380" y="3809"/>
                </a:lnTo>
                <a:lnTo>
                  <a:pt x="712470" y="7619"/>
                </a:lnTo>
                <a:lnTo>
                  <a:pt x="663439" y="14741"/>
                </a:lnTo>
                <a:lnTo>
                  <a:pt x="614560" y="24238"/>
                </a:lnTo>
                <a:lnTo>
                  <a:pt x="566033" y="36126"/>
                </a:lnTo>
                <a:lnTo>
                  <a:pt x="518057" y="50418"/>
                </a:lnTo>
                <a:lnTo>
                  <a:pt x="470833" y="67128"/>
                </a:lnTo>
                <a:lnTo>
                  <a:pt x="424558" y="86271"/>
                </a:lnTo>
                <a:lnTo>
                  <a:pt x="379318" y="107925"/>
                </a:lnTo>
                <a:lnTo>
                  <a:pt x="335660" y="131910"/>
                </a:lnTo>
                <a:lnTo>
                  <a:pt x="293435" y="158435"/>
                </a:lnTo>
                <a:lnTo>
                  <a:pt x="252958" y="187448"/>
                </a:lnTo>
                <a:lnTo>
                  <a:pt x="214430" y="218964"/>
                </a:lnTo>
                <a:lnTo>
                  <a:pt x="178050" y="252996"/>
                </a:lnTo>
                <a:lnTo>
                  <a:pt x="144018" y="289559"/>
                </a:lnTo>
                <a:lnTo>
                  <a:pt x="102108" y="343661"/>
                </a:lnTo>
                <a:lnTo>
                  <a:pt x="59222" y="414558"/>
                </a:lnTo>
                <a:lnTo>
                  <a:pt x="38052" y="461600"/>
                </a:lnTo>
                <a:lnTo>
                  <a:pt x="21096" y="510251"/>
                </a:lnTo>
                <a:lnTo>
                  <a:pt x="9906" y="557783"/>
                </a:lnTo>
                <a:lnTo>
                  <a:pt x="762" y="624077"/>
                </a:lnTo>
                <a:lnTo>
                  <a:pt x="0" y="657605"/>
                </a:lnTo>
                <a:lnTo>
                  <a:pt x="0" y="864107"/>
                </a:lnTo>
                <a:lnTo>
                  <a:pt x="762" y="830579"/>
                </a:lnTo>
                <a:lnTo>
                  <a:pt x="6701" y="782768"/>
                </a:lnTo>
                <a:lnTo>
                  <a:pt x="16364" y="736702"/>
                </a:lnTo>
                <a:lnTo>
                  <a:pt x="25146" y="707234"/>
                </a:lnTo>
                <a:lnTo>
                  <a:pt x="25146" y="657605"/>
                </a:lnTo>
                <a:lnTo>
                  <a:pt x="29718" y="592835"/>
                </a:lnTo>
                <a:lnTo>
                  <a:pt x="41910" y="530351"/>
                </a:lnTo>
                <a:lnTo>
                  <a:pt x="56298" y="484701"/>
                </a:lnTo>
                <a:lnTo>
                  <a:pt x="74956" y="440235"/>
                </a:lnTo>
                <a:lnTo>
                  <a:pt x="97475" y="397585"/>
                </a:lnTo>
                <a:lnTo>
                  <a:pt x="123444" y="357377"/>
                </a:lnTo>
                <a:lnTo>
                  <a:pt x="163830" y="305561"/>
                </a:lnTo>
                <a:lnTo>
                  <a:pt x="222724" y="245673"/>
                </a:lnTo>
                <a:lnTo>
                  <a:pt x="260775" y="213611"/>
                </a:lnTo>
                <a:lnTo>
                  <a:pt x="300678" y="184193"/>
                </a:lnTo>
                <a:lnTo>
                  <a:pt x="342270" y="157386"/>
                </a:lnTo>
                <a:lnTo>
                  <a:pt x="385389" y="133155"/>
                </a:lnTo>
                <a:lnTo>
                  <a:pt x="429872" y="111466"/>
                </a:lnTo>
                <a:lnTo>
                  <a:pt x="475556" y="92283"/>
                </a:lnTo>
                <a:lnTo>
                  <a:pt x="522277" y="75573"/>
                </a:lnTo>
                <a:lnTo>
                  <a:pt x="569873" y="61301"/>
                </a:lnTo>
                <a:lnTo>
                  <a:pt x="618181" y="49432"/>
                </a:lnTo>
                <a:lnTo>
                  <a:pt x="667037" y="39931"/>
                </a:lnTo>
                <a:lnTo>
                  <a:pt x="716280" y="32765"/>
                </a:lnTo>
                <a:lnTo>
                  <a:pt x="757428" y="28955"/>
                </a:lnTo>
                <a:lnTo>
                  <a:pt x="798576" y="26669"/>
                </a:lnTo>
                <a:lnTo>
                  <a:pt x="828294" y="26139"/>
                </a:lnTo>
                <a:lnTo>
                  <a:pt x="828294" y="12953"/>
                </a:lnTo>
                <a:lnTo>
                  <a:pt x="841248" y="25907"/>
                </a:lnTo>
                <a:lnTo>
                  <a:pt x="841248" y="232409"/>
                </a:lnTo>
                <a:lnTo>
                  <a:pt x="848106" y="232409"/>
                </a:lnTo>
                <a:lnTo>
                  <a:pt x="853440" y="227075"/>
                </a:lnTo>
                <a:close/>
              </a:path>
              <a:path w="853439" h="1606550">
                <a:moveTo>
                  <a:pt x="840486" y="207263"/>
                </a:moveTo>
                <a:lnTo>
                  <a:pt x="798576" y="208012"/>
                </a:lnTo>
                <a:lnTo>
                  <a:pt x="752879" y="210298"/>
                </a:lnTo>
                <a:lnTo>
                  <a:pt x="707611" y="214786"/>
                </a:lnTo>
                <a:lnTo>
                  <a:pt x="662196" y="221465"/>
                </a:lnTo>
                <a:lnTo>
                  <a:pt x="616817" y="230317"/>
                </a:lnTo>
                <a:lnTo>
                  <a:pt x="571659" y="241318"/>
                </a:lnTo>
                <a:lnTo>
                  <a:pt x="526906" y="254449"/>
                </a:lnTo>
                <a:lnTo>
                  <a:pt x="482742" y="269687"/>
                </a:lnTo>
                <a:lnTo>
                  <a:pt x="439352" y="287011"/>
                </a:lnTo>
                <a:lnTo>
                  <a:pt x="396920" y="306401"/>
                </a:lnTo>
                <a:lnTo>
                  <a:pt x="355630" y="327834"/>
                </a:lnTo>
                <a:lnTo>
                  <a:pt x="315667" y="351290"/>
                </a:lnTo>
                <a:lnTo>
                  <a:pt x="277215" y="376747"/>
                </a:lnTo>
                <a:lnTo>
                  <a:pt x="240459" y="404184"/>
                </a:lnTo>
                <a:lnTo>
                  <a:pt x="205582" y="433579"/>
                </a:lnTo>
                <a:lnTo>
                  <a:pt x="172770" y="464912"/>
                </a:lnTo>
                <a:lnTo>
                  <a:pt x="142206" y="498161"/>
                </a:lnTo>
                <a:lnTo>
                  <a:pt x="114075" y="533305"/>
                </a:lnTo>
                <a:lnTo>
                  <a:pt x="88561" y="570323"/>
                </a:lnTo>
                <a:lnTo>
                  <a:pt x="65848" y="609192"/>
                </a:lnTo>
                <a:lnTo>
                  <a:pt x="46122" y="649893"/>
                </a:lnTo>
                <a:lnTo>
                  <a:pt x="29565" y="692403"/>
                </a:lnTo>
                <a:lnTo>
                  <a:pt x="16364" y="736702"/>
                </a:lnTo>
                <a:lnTo>
                  <a:pt x="6701" y="782768"/>
                </a:lnTo>
                <a:lnTo>
                  <a:pt x="762" y="830579"/>
                </a:lnTo>
                <a:lnTo>
                  <a:pt x="0" y="864107"/>
                </a:lnTo>
                <a:lnTo>
                  <a:pt x="10668" y="864431"/>
                </a:lnTo>
                <a:lnTo>
                  <a:pt x="10668" y="764285"/>
                </a:lnTo>
                <a:lnTo>
                  <a:pt x="35814" y="758189"/>
                </a:lnTo>
                <a:lnTo>
                  <a:pt x="36978" y="763345"/>
                </a:lnTo>
                <a:lnTo>
                  <a:pt x="42248" y="738440"/>
                </a:lnTo>
                <a:lnTo>
                  <a:pt x="55816" y="694080"/>
                </a:lnTo>
                <a:lnTo>
                  <a:pt x="72972" y="651592"/>
                </a:lnTo>
                <a:lnTo>
                  <a:pt x="93498" y="611024"/>
                </a:lnTo>
                <a:lnTo>
                  <a:pt x="117183" y="572399"/>
                </a:lnTo>
                <a:lnTo>
                  <a:pt x="143814" y="535737"/>
                </a:lnTo>
                <a:lnTo>
                  <a:pt x="173182" y="501059"/>
                </a:lnTo>
                <a:lnTo>
                  <a:pt x="205074" y="468386"/>
                </a:lnTo>
                <a:lnTo>
                  <a:pt x="239281" y="437738"/>
                </a:lnTo>
                <a:lnTo>
                  <a:pt x="275592" y="409137"/>
                </a:lnTo>
                <a:lnTo>
                  <a:pt x="313794" y="382604"/>
                </a:lnTo>
                <a:lnTo>
                  <a:pt x="353678" y="358159"/>
                </a:lnTo>
                <a:lnTo>
                  <a:pt x="395033" y="335824"/>
                </a:lnTo>
                <a:lnTo>
                  <a:pt x="437646" y="315618"/>
                </a:lnTo>
                <a:lnTo>
                  <a:pt x="481308" y="297564"/>
                </a:lnTo>
                <a:lnTo>
                  <a:pt x="525808" y="281682"/>
                </a:lnTo>
                <a:lnTo>
                  <a:pt x="570934" y="267993"/>
                </a:lnTo>
                <a:lnTo>
                  <a:pt x="616475" y="256517"/>
                </a:lnTo>
                <a:lnTo>
                  <a:pt x="662221" y="247277"/>
                </a:lnTo>
                <a:lnTo>
                  <a:pt x="707960" y="240291"/>
                </a:lnTo>
                <a:lnTo>
                  <a:pt x="752879" y="235645"/>
                </a:lnTo>
                <a:lnTo>
                  <a:pt x="798576" y="233171"/>
                </a:lnTo>
                <a:lnTo>
                  <a:pt x="828294" y="232641"/>
                </a:lnTo>
                <a:lnTo>
                  <a:pt x="828294" y="220217"/>
                </a:lnTo>
                <a:lnTo>
                  <a:pt x="840486" y="207263"/>
                </a:lnTo>
                <a:close/>
              </a:path>
              <a:path w="853439" h="1606550">
                <a:moveTo>
                  <a:pt x="646176" y="1564217"/>
                </a:moveTo>
                <a:lnTo>
                  <a:pt x="646176" y="1482852"/>
                </a:lnTo>
                <a:lnTo>
                  <a:pt x="642366" y="1478280"/>
                </a:lnTo>
                <a:lnTo>
                  <a:pt x="636270" y="1476755"/>
                </a:lnTo>
                <a:lnTo>
                  <a:pt x="602742" y="1469135"/>
                </a:lnTo>
                <a:lnTo>
                  <a:pt x="569214" y="1460753"/>
                </a:lnTo>
                <a:lnTo>
                  <a:pt x="523437" y="1447206"/>
                </a:lnTo>
                <a:lnTo>
                  <a:pt x="478026" y="1431063"/>
                </a:lnTo>
                <a:lnTo>
                  <a:pt x="433255" y="1412368"/>
                </a:lnTo>
                <a:lnTo>
                  <a:pt x="389398" y="1391165"/>
                </a:lnTo>
                <a:lnTo>
                  <a:pt x="346730" y="1367498"/>
                </a:lnTo>
                <a:lnTo>
                  <a:pt x="305524" y="1341410"/>
                </a:lnTo>
                <a:lnTo>
                  <a:pt x="266056" y="1312947"/>
                </a:lnTo>
                <a:lnTo>
                  <a:pt x="228600" y="1282150"/>
                </a:lnTo>
                <a:lnTo>
                  <a:pt x="193429" y="1249065"/>
                </a:lnTo>
                <a:lnTo>
                  <a:pt x="160819" y="1213735"/>
                </a:lnTo>
                <a:lnTo>
                  <a:pt x="131043" y="1176204"/>
                </a:lnTo>
                <a:lnTo>
                  <a:pt x="104377" y="1136517"/>
                </a:lnTo>
                <a:lnTo>
                  <a:pt x="81094" y="1094715"/>
                </a:lnTo>
                <a:lnTo>
                  <a:pt x="61469" y="1050845"/>
                </a:lnTo>
                <a:lnTo>
                  <a:pt x="45776" y="1004949"/>
                </a:lnTo>
                <a:lnTo>
                  <a:pt x="34290" y="957071"/>
                </a:lnTo>
                <a:lnTo>
                  <a:pt x="26670" y="904493"/>
                </a:lnTo>
                <a:lnTo>
                  <a:pt x="25146" y="877823"/>
                </a:lnTo>
                <a:lnTo>
                  <a:pt x="25146" y="864869"/>
                </a:lnTo>
                <a:lnTo>
                  <a:pt x="0" y="864107"/>
                </a:lnTo>
                <a:lnTo>
                  <a:pt x="0" y="879347"/>
                </a:lnTo>
                <a:lnTo>
                  <a:pt x="1524" y="906779"/>
                </a:lnTo>
                <a:lnTo>
                  <a:pt x="9144" y="962405"/>
                </a:lnTo>
                <a:lnTo>
                  <a:pt x="25176" y="1024462"/>
                </a:lnTo>
                <a:lnTo>
                  <a:pt x="42248" y="1070810"/>
                </a:lnTo>
                <a:lnTo>
                  <a:pt x="63143" y="1115121"/>
                </a:lnTo>
                <a:lnTo>
                  <a:pt x="87599" y="1157351"/>
                </a:lnTo>
                <a:lnTo>
                  <a:pt x="115353" y="1197457"/>
                </a:lnTo>
                <a:lnTo>
                  <a:pt x="146142" y="1235395"/>
                </a:lnTo>
                <a:lnTo>
                  <a:pt x="179704" y="1271121"/>
                </a:lnTo>
                <a:lnTo>
                  <a:pt x="215774" y="1304591"/>
                </a:lnTo>
                <a:lnTo>
                  <a:pt x="254091" y="1335762"/>
                </a:lnTo>
                <a:lnTo>
                  <a:pt x="294391" y="1364590"/>
                </a:lnTo>
                <a:lnTo>
                  <a:pt x="336411" y="1391030"/>
                </a:lnTo>
                <a:lnTo>
                  <a:pt x="379889" y="1415041"/>
                </a:lnTo>
                <a:lnTo>
                  <a:pt x="424562" y="1436576"/>
                </a:lnTo>
                <a:lnTo>
                  <a:pt x="470166" y="1455594"/>
                </a:lnTo>
                <a:lnTo>
                  <a:pt x="516439" y="1472050"/>
                </a:lnTo>
                <a:lnTo>
                  <a:pt x="563118" y="1485899"/>
                </a:lnTo>
                <a:lnTo>
                  <a:pt x="621030" y="1499700"/>
                </a:lnTo>
                <a:lnTo>
                  <a:pt x="621030" y="1488947"/>
                </a:lnTo>
                <a:lnTo>
                  <a:pt x="630936" y="1501902"/>
                </a:lnTo>
                <a:lnTo>
                  <a:pt x="630936" y="1577945"/>
                </a:lnTo>
                <a:lnTo>
                  <a:pt x="646176" y="1564217"/>
                </a:lnTo>
                <a:close/>
              </a:path>
              <a:path w="853439" h="1606550">
                <a:moveTo>
                  <a:pt x="36978" y="763345"/>
                </a:moveTo>
                <a:lnTo>
                  <a:pt x="35814" y="758189"/>
                </a:lnTo>
                <a:lnTo>
                  <a:pt x="10668" y="764285"/>
                </a:lnTo>
                <a:lnTo>
                  <a:pt x="16764" y="787907"/>
                </a:lnTo>
                <a:lnTo>
                  <a:pt x="27739" y="823965"/>
                </a:lnTo>
                <a:lnTo>
                  <a:pt x="32453" y="784738"/>
                </a:lnTo>
                <a:lnTo>
                  <a:pt x="36978" y="763345"/>
                </a:lnTo>
                <a:close/>
              </a:path>
              <a:path w="853439" h="1606550">
                <a:moveTo>
                  <a:pt x="27739" y="823965"/>
                </a:moveTo>
                <a:lnTo>
                  <a:pt x="16764" y="787907"/>
                </a:lnTo>
                <a:lnTo>
                  <a:pt x="10668" y="764285"/>
                </a:lnTo>
                <a:lnTo>
                  <a:pt x="10668" y="864431"/>
                </a:lnTo>
                <a:lnTo>
                  <a:pt x="25146" y="864869"/>
                </a:lnTo>
                <a:lnTo>
                  <a:pt x="26670" y="832865"/>
                </a:lnTo>
                <a:lnTo>
                  <a:pt x="27739" y="823965"/>
                </a:lnTo>
                <a:close/>
              </a:path>
              <a:path w="853439" h="1606550">
                <a:moveTo>
                  <a:pt x="636270" y="1269491"/>
                </a:moveTo>
                <a:lnTo>
                  <a:pt x="560674" y="1251564"/>
                </a:lnTo>
                <a:lnTo>
                  <a:pt x="514287" y="1237164"/>
                </a:lnTo>
                <a:lnTo>
                  <a:pt x="468420" y="1220222"/>
                </a:lnTo>
                <a:lnTo>
                  <a:pt x="423342" y="1200769"/>
                </a:lnTo>
                <a:lnTo>
                  <a:pt x="379318" y="1178833"/>
                </a:lnTo>
                <a:lnTo>
                  <a:pt x="336411" y="1154307"/>
                </a:lnTo>
                <a:lnTo>
                  <a:pt x="295505" y="1127623"/>
                </a:lnTo>
                <a:lnTo>
                  <a:pt x="256251" y="1098408"/>
                </a:lnTo>
                <a:lnTo>
                  <a:pt x="219120" y="1066824"/>
                </a:lnTo>
                <a:lnTo>
                  <a:pt x="184382" y="1032900"/>
                </a:lnTo>
                <a:lnTo>
                  <a:pt x="152302" y="996664"/>
                </a:lnTo>
                <a:lnTo>
                  <a:pt x="123149" y="958145"/>
                </a:lnTo>
                <a:lnTo>
                  <a:pt x="97190" y="917371"/>
                </a:lnTo>
                <a:lnTo>
                  <a:pt x="74692" y="874372"/>
                </a:lnTo>
                <a:lnTo>
                  <a:pt x="55922" y="829176"/>
                </a:lnTo>
                <a:lnTo>
                  <a:pt x="41148" y="781811"/>
                </a:lnTo>
                <a:lnTo>
                  <a:pt x="36978" y="763345"/>
                </a:lnTo>
                <a:lnTo>
                  <a:pt x="32453" y="784738"/>
                </a:lnTo>
                <a:lnTo>
                  <a:pt x="27739" y="823965"/>
                </a:lnTo>
                <a:lnTo>
                  <a:pt x="30833" y="834128"/>
                </a:lnTo>
                <a:lnTo>
                  <a:pt x="48596" y="878394"/>
                </a:lnTo>
                <a:lnTo>
                  <a:pt x="69823" y="920677"/>
                </a:lnTo>
                <a:lnTo>
                  <a:pt x="94282" y="960946"/>
                </a:lnTo>
                <a:lnTo>
                  <a:pt x="121742" y="999172"/>
                </a:lnTo>
                <a:lnTo>
                  <a:pt x="151972" y="1035326"/>
                </a:lnTo>
                <a:lnTo>
                  <a:pt x="184741" y="1069377"/>
                </a:lnTo>
                <a:lnTo>
                  <a:pt x="219817" y="1101297"/>
                </a:lnTo>
                <a:lnTo>
                  <a:pt x="256970" y="1131056"/>
                </a:lnTo>
                <a:lnTo>
                  <a:pt x="295968" y="1158624"/>
                </a:lnTo>
                <a:lnTo>
                  <a:pt x="336617" y="1183991"/>
                </a:lnTo>
                <a:lnTo>
                  <a:pt x="378577" y="1207070"/>
                </a:lnTo>
                <a:lnTo>
                  <a:pt x="421726" y="1227889"/>
                </a:lnTo>
                <a:lnTo>
                  <a:pt x="465795" y="1246399"/>
                </a:lnTo>
                <a:lnTo>
                  <a:pt x="510554" y="1262570"/>
                </a:lnTo>
                <a:lnTo>
                  <a:pt x="555772" y="1276374"/>
                </a:lnTo>
                <a:lnTo>
                  <a:pt x="601218" y="1287780"/>
                </a:lnTo>
                <a:lnTo>
                  <a:pt x="621030" y="1292352"/>
                </a:lnTo>
                <a:lnTo>
                  <a:pt x="621030" y="1282445"/>
                </a:lnTo>
                <a:lnTo>
                  <a:pt x="636270" y="1269491"/>
                </a:lnTo>
                <a:close/>
              </a:path>
              <a:path w="853439" h="1606550">
                <a:moveTo>
                  <a:pt x="853440" y="1409699"/>
                </a:moveTo>
                <a:lnTo>
                  <a:pt x="853440" y="1403603"/>
                </a:lnTo>
                <a:lnTo>
                  <a:pt x="852678" y="1399793"/>
                </a:lnTo>
                <a:lnTo>
                  <a:pt x="850392" y="1397508"/>
                </a:lnTo>
                <a:lnTo>
                  <a:pt x="643128" y="1170432"/>
                </a:lnTo>
                <a:lnTo>
                  <a:pt x="639318" y="1165859"/>
                </a:lnTo>
                <a:lnTo>
                  <a:pt x="633984" y="1165097"/>
                </a:lnTo>
                <a:lnTo>
                  <a:pt x="629412" y="1166621"/>
                </a:lnTo>
                <a:lnTo>
                  <a:pt x="624078" y="1168908"/>
                </a:lnTo>
                <a:lnTo>
                  <a:pt x="621030" y="1173480"/>
                </a:lnTo>
                <a:lnTo>
                  <a:pt x="621030" y="1266283"/>
                </a:lnTo>
                <a:lnTo>
                  <a:pt x="624078" y="1266925"/>
                </a:lnTo>
                <a:lnTo>
                  <a:pt x="624078" y="1187195"/>
                </a:lnTo>
                <a:lnTo>
                  <a:pt x="646176" y="1178814"/>
                </a:lnTo>
                <a:lnTo>
                  <a:pt x="646176" y="1211406"/>
                </a:lnTo>
                <a:lnTo>
                  <a:pt x="822906" y="1405030"/>
                </a:lnTo>
                <a:lnTo>
                  <a:pt x="832104" y="1396745"/>
                </a:lnTo>
                <a:lnTo>
                  <a:pt x="832104" y="1430889"/>
                </a:lnTo>
                <a:lnTo>
                  <a:pt x="848868" y="1415795"/>
                </a:lnTo>
                <a:lnTo>
                  <a:pt x="851916" y="1413509"/>
                </a:lnTo>
                <a:lnTo>
                  <a:pt x="853440" y="1409699"/>
                </a:lnTo>
                <a:close/>
              </a:path>
              <a:path w="853439" h="1606550">
                <a:moveTo>
                  <a:pt x="636270" y="1295095"/>
                </a:moveTo>
                <a:lnTo>
                  <a:pt x="636270" y="1269491"/>
                </a:lnTo>
                <a:lnTo>
                  <a:pt x="621030" y="1282445"/>
                </a:lnTo>
                <a:lnTo>
                  <a:pt x="621030" y="1292352"/>
                </a:lnTo>
                <a:lnTo>
                  <a:pt x="630936" y="1294638"/>
                </a:lnTo>
                <a:lnTo>
                  <a:pt x="634746" y="1295399"/>
                </a:lnTo>
                <a:lnTo>
                  <a:pt x="636270" y="1295095"/>
                </a:lnTo>
                <a:close/>
              </a:path>
              <a:path w="853439" h="1606550">
                <a:moveTo>
                  <a:pt x="630936" y="1501902"/>
                </a:moveTo>
                <a:lnTo>
                  <a:pt x="621030" y="1488947"/>
                </a:lnTo>
                <a:lnTo>
                  <a:pt x="621030" y="1499700"/>
                </a:lnTo>
                <a:lnTo>
                  <a:pt x="630936" y="1501902"/>
                </a:lnTo>
                <a:close/>
              </a:path>
              <a:path w="853439" h="1606550">
                <a:moveTo>
                  <a:pt x="630936" y="1577945"/>
                </a:moveTo>
                <a:lnTo>
                  <a:pt x="630936" y="1501902"/>
                </a:lnTo>
                <a:lnTo>
                  <a:pt x="621030" y="1499700"/>
                </a:lnTo>
                <a:lnTo>
                  <a:pt x="621030" y="1597914"/>
                </a:lnTo>
                <a:lnTo>
                  <a:pt x="624078" y="1602486"/>
                </a:lnTo>
                <a:lnTo>
                  <a:pt x="624840" y="1602739"/>
                </a:lnTo>
                <a:lnTo>
                  <a:pt x="624840" y="1583436"/>
                </a:lnTo>
                <a:lnTo>
                  <a:pt x="630936" y="1577945"/>
                </a:lnTo>
                <a:close/>
              </a:path>
              <a:path w="853439" h="1606550">
                <a:moveTo>
                  <a:pt x="646176" y="1211406"/>
                </a:moveTo>
                <a:lnTo>
                  <a:pt x="646176" y="1178814"/>
                </a:lnTo>
                <a:lnTo>
                  <a:pt x="624078" y="1187195"/>
                </a:lnTo>
                <a:lnTo>
                  <a:pt x="646176" y="1211406"/>
                </a:lnTo>
                <a:close/>
              </a:path>
              <a:path w="853439" h="1606550">
                <a:moveTo>
                  <a:pt x="646176" y="1286255"/>
                </a:moveTo>
                <a:lnTo>
                  <a:pt x="646176" y="1211406"/>
                </a:lnTo>
                <a:lnTo>
                  <a:pt x="624078" y="1187195"/>
                </a:lnTo>
                <a:lnTo>
                  <a:pt x="624078" y="1266925"/>
                </a:lnTo>
                <a:lnTo>
                  <a:pt x="636270" y="1269491"/>
                </a:lnTo>
                <a:lnTo>
                  <a:pt x="636270" y="1295095"/>
                </a:lnTo>
                <a:lnTo>
                  <a:pt x="638556" y="1294638"/>
                </a:lnTo>
                <a:lnTo>
                  <a:pt x="641604" y="1292352"/>
                </a:lnTo>
                <a:lnTo>
                  <a:pt x="644652" y="1289303"/>
                </a:lnTo>
                <a:lnTo>
                  <a:pt x="646176" y="1286255"/>
                </a:lnTo>
                <a:close/>
              </a:path>
              <a:path w="853439" h="1606550">
                <a:moveTo>
                  <a:pt x="832104" y="1430889"/>
                </a:moveTo>
                <a:lnTo>
                  <a:pt x="832104" y="1396745"/>
                </a:lnTo>
                <a:lnTo>
                  <a:pt x="831342" y="1414271"/>
                </a:lnTo>
                <a:lnTo>
                  <a:pt x="822906" y="1405030"/>
                </a:lnTo>
                <a:lnTo>
                  <a:pt x="624840" y="1583436"/>
                </a:lnTo>
                <a:lnTo>
                  <a:pt x="646176" y="1592580"/>
                </a:lnTo>
                <a:lnTo>
                  <a:pt x="646176" y="1598293"/>
                </a:lnTo>
                <a:lnTo>
                  <a:pt x="832104" y="1430889"/>
                </a:lnTo>
                <a:close/>
              </a:path>
              <a:path w="853439" h="1606550">
                <a:moveTo>
                  <a:pt x="646176" y="1598293"/>
                </a:moveTo>
                <a:lnTo>
                  <a:pt x="646176" y="1592580"/>
                </a:lnTo>
                <a:lnTo>
                  <a:pt x="624840" y="1583436"/>
                </a:lnTo>
                <a:lnTo>
                  <a:pt x="624840" y="1602739"/>
                </a:lnTo>
                <a:lnTo>
                  <a:pt x="628650" y="1604009"/>
                </a:lnTo>
                <a:lnTo>
                  <a:pt x="633222" y="1606295"/>
                </a:lnTo>
                <a:lnTo>
                  <a:pt x="638556" y="1605533"/>
                </a:lnTo>
                <a:lnTo>
                  <a:pt x="642366" y="1601723"/>
                </a:lnTo>
                <a:lnTo>
                  <a:pt x="646176" y="1598293"/>
                </a:lnTo>
                <a:close/>
              </a:path>
              <a:path w="853439" h="1606550">
                <a:moveTo>
                  <a:pt x="832104" y="1396745"/>
                </a:moveTo>
                <a:lnTo>
                  <a:pt x="822906" y="1405030"/>
                </a:lnTo>
                <a:lnTo>
                  <a:pt x="831342" y="1414271"/>
                </a:lnTo>
                <a:lnTo>
                  <a:pt x="832104" y="1396745"/>
                </a:lnTo>
                <a:close/>
              </a:path>
              <a:path w="853439" h="1606550">
                <a:moveTo>
                  <a:pt x="841248" y="25907"/>
                </a:moveTo>
                <a:lnTo>
                  <a:pt x="828294" y="12953"/>
                </a:lnTo>
                <a:lnTo>
                  <a:pt x="828294" y="26139"/>
                </a:lnTo>
                <a:lnTo>
                  <a:pt x="841248" y="25907"/>
                </a:lnTo>
                <a:close/>
              </a:path>
              <a:path w="853439" h="1606550">
                <a:moveTo>
                  <a:pt x="841248" y="232409"/>
                </a:moveTo>
                <a:lnTo>
                  <a:pt x="841248" y="25907"/>
                </a:lnTo>
                <a:lnTo>
                  <a:pt x="828294" y="26139"/>
                </a:lnTo>
                <a:lnTo>
                  <a:pt x="828294" y="207481"/>
                </a:lnTo>
                <a:lnTo>
                  <a:pt x="840486" y="207263"/>
                </a:lnTo>
                <a:lnTo>
                  <a:pt x="840486" y="232423"/>
                </a:lnTo>
                <a:lnTo>
                  <a:pt x="841248" y="232409"/>
                </a:lnTo>
                <a:close/>
              </a:path>
              <a:path w="853439" h="1606550">
                <a:moveTo>
                  <a:pt x="840486" y="232423"/>
                </a:moveTo>
                <a:lnTo>
                  <a:pt x="840486" y="207263"/>
                </a:lnTo>
                <a:lnTo>
                  <a:pt x="828294" y="220217"/>
                </a:lnTo>
                <a:lnTo>
                  <a:pt x="828294" y="232641"/>
                </a:lnTo>
                <a:lnTo>
                  <a:pt x="840486" y="232423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58973" y="3169157"/>
            <a:ext cx="2093887" cy="3101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05393" y="3078479"/>
            <a:ext cx="245529" cy="1760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71509" y="3461003"/>
            <a:ext cx="270357" cy="2125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1574" y="2003298"/>
            <a:ext cx="341401" cy="2316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07541" y="2003298"/>
            <a:ext cx="341401" cy="2316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3191" y="2486405"/>
            <a:ext cx="347548" cy="23164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8303" y="2486405"/>
            <a:ext cx="348322" cy="2316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9268" y="1904238"/>
            <a:ext cx="1151890" cy="923925"/>
          </a:xfrm>
          <a:custGeom>
            <a:avLst/>
            <a:gdLst/>
            <a:ahLst/>
            <a:cxnLst/>
            <a:rect l="l" t="t" r="r" b="b"/>
            <a:pathLst>
              <a:path w="1151890" h="923925">
                <a:moveTo>
                  <a:pt x="25146" y="910589"/>
                </a:moveTo>
                <a:lnTo>
                  <a:pt x="25146" y="809244"/>
                </a:lnTo>
                <a:lnTo>
                  <a:pt x="0" y="809244"/>
                </a:lnTo>
                <a:lnTo>
                  <a:pt x="0" y="910589"/>
                </a:lnTo>
                <a:lnTo>
                  <a:pt x="25146" y="910589"/>
                </a:lnTo>
                <a:close/>
              </a:path>
              <a:path w="1151890" h="923925">
                <a:moveTo>
                  <a:pt x="25146" y="733044"/>
                </a:moveTo>
                <a:lnTo>
                  <a:pt x="25146" y="631698"/>
                </a:lnTo>
                <a:lnTo>
                  <a:pt x="0" y="631698"/>
                </a:lnTo>
                <a:lnTo>
                  <a:pt x="0" y="733044"/>
                </a:lnTo>
                <a:lnTo>
                  <a:pt x="25146" y="733044"/>
                </a:lnTo>
                <a:close/>
              </a:path>
              <a:path w="1151890" h="923925">
                <a:moveTo>
                  <a:pt x="25146" y="555498"/>
                </a:moveTo>
                <a:lnTo>
                  <a:pt x="25146" y="453390"/>
                </a:lnTo>
                <a:lnTo>
                  <a:pt x="0" y="453390"/>
                </a:lnTo>
                <a:lnTo>
                  <a:pt x="0" y="555498"/>
                </a:lnTo>
                <a:lnTo>
                  <a:pt x="25146" y="555498"/>
                </a:lnTo>
                <a:close/>
              </a:path>
              <a:path w="1151890" h="923925">
                <a:moveTo>
                  <a:pt x="25146" y="377189"/>
                </a:moveTo>
                <a:lnTo>
                  <a:pt x="25146" y="275844"/>
                </a:lnTo>
                <a:lnTo>
                  <a:pt x="0" y="275844"/>
                </a:lnTo>
                <a:lnTo>
                  <a:pt x="0" y="377189"/>
                </a:lnTo>
                <a:lnTo>
                  <a:pt x="25146" y="377189"/>
                </a:lnTo>
                <a:close/>
              </a:path>
              <a:path w="1151890" h="923925">
                <a:moveTo>
                  <a:pt x="25146" y="199644"/>
                </a:moveTo>
                <a:lnTo>
                  <a:pt x="25146" y="98298"/>
                </a:lnTo>
                <a:lnTo>
                  <a:pt x="0" y="98298"/>
                </a:lnTo>
                <a:lnTo>
                  <a:pt x="0" y="199644"/>
                </a:lnTo>
                <a:lnTo>
                  <a:pt x="25146" y="199644"/>
                </a:lnTo>
                <a:close/>
              </a:path>
              <a:path w="1151890" h="923925">
                <a:moveTo>
                  <a:pt x="105156" y="25907"/>
                </a:moveTo>
                <a:lnTo>
                  <a:pt x="105156" y="0"/>
                </a:lnTo>
                <a:lnTo>
                  <a:pt x="5334" y="0"/>
                </a:lnTo>
                <a:lnTo>
                  <a:pt x="0" y="6095"/>
                </a:lnTo>
                <a:lnTo>
                  <a:pt x="0" y="22098"/>
                </a:lnTo>
                <a:lnTo>
                  <a:pt x="16539" y="22098"/>
                </a:lnTo>
                <a:lnTo>
                  <a:pt x="25146" y="12954"/>
                </a:lnTo>
                <a:lnTo>
                  <a:pt x="25146" y="25907"/>
                </a:lnTo>
                <a:lnTo>
                  <a:pt x="105156" y="25907"/>
                </a:lnTo>
                <a:close/>
              </a:path>
              <a:path w="1151890" h="923925">
                <a:moveTo>
                  <a:pt x="25146" y="25907"/>
                </a:moveTo>
                <a:lnTo>
                  <a:pt x="25146" y="22098"/>
                </a:lnTo>
                <a:lnTo>
                  <a:pt x="16539" y="22098"/>
                </a:lnTo>
                <a:lnTo>
                  <a:pt x="12953" y="25907"/>
                </a:lnTo>
                <a:lnTo>
                  <a:pt x="25146" y="25907"/>
                </a:lnTo>
                <a:close/>
              </a:path>
              <a:path w="1151890" h="923925">
                <a:moveTo>
                  <a:pt x="25146" y="22098"/>
                </a:moveTo>
                <a:lnTo>
                  <a:pt x="25146" y="12954"/>
                </a:lnTo>
                <a:lnTo>
                  <a:pt x="16539" y="22098"/>
                </a:lnTo>
                <a:lnTo>
                  <a:pt x="25146" y="22098"/>
                </a:lnTo>
                <a:close/>
              </a:path>
              <a:path w="1151890" h="923925">
                <a:moveTo>
                  <a:pt x="282701" y="25907"/>
                </a:moveTo>
                <a:lnTo>
                  <a:pt x="282701" y="0"/>
                </a:lnTo>
                <a:lnTo>
                  <a:pt x="181355" y="0"/>
                </a:lnTo>
                <a:lnTo>
                  <a:pt x="181355" y="25907"/>
                </a:lnTo>
                <a:lnTo>
                  <a:pt x="282701" y="25907"/>
                </a:lnTo>
                <a:close/>
              </a:path>
              <a:path w="1151890" h="923925">
                <a:moveTo>
                  <a:pt x="461009" y="25907"/>
                </a:moveTo>
                <a:lnTo>
                  <a:pt x="461009" y="0"/>
                </a:lnTo>
                <a:lnTo>
                  <a:pt x="358902" y="0"/>
                </a:lnTo>
                <a:lnTo>
                  <a:pt x="358902" y="25907"/>
                </a:lnTo>
                <a:lnTo>
                  <a:pt x="461009" y="25907"/>
                </a:lnTo>
                <a:close/>
              </a:path>
              <a:path w="1151890" h="923925">
                <a:moveTo>
                  <a:pt x="638556" y="25907"/>
                </a:moveTo>
                <a:lnTo>
                  <a:pt x="638556" y="0"/>
                </a:lnTo>
                <a:lnTo>
                  <a:pt x="537210" y="0"/>
                </a:lnTo>
                <a:lnTo>
                  <a:pt x="537210" y="25907"/>
                </a:lnTo>
                <a:lnTo>
                  <a:pt x="638556" y="25907"/>
                </a:lnTo>
                <a:close/>
              </a:path>
              <a:path w="1151890" h="923925">
                <a:moveTo>
                  <a:pt x="816102" y="25907"/>
                </a:moveTo>
                <a:lnTo>
                  <a:pt x="816102" y="0"/>
                </a:lnTo>
                <a:lnTo>
                  <a:pt x="714756" y="0"/>
                </a:lnTo>
                <a:lnTo>
                  <a:pt x="714756" y="25907"/>
                </a:lnTo>
                <a:lnTo>
                  <a:pt x="816102" y="25907"/>
                </a:lnTo>
                <a:close/>
              </a:path>
              <a:path w="1151890" h="923925">
                <a:moveTo>
                  <a:pt x="994409" y="25907"/>
                </a:moveTo>
                <a:lnTo>
                  <a:pt x="994409" y="0"/>
                </a:lnTo>
                <a:lnTo>
                  <a:pt x="892301" y="0"/>
                </a:lnTo>
                <a:lnTo>
                  <a:pt x="892301" y="25907"/>
                </a:lnTo>
                <a:lnTo>
                  <a:pt x="994409" y="25907"/>
                </a:lnTo>
                <a:close/>
              </a:path>
              <a:path w="1151890" h="923925">
                <a:moveTo>
                  <a:pt x="1151382" y="46481"/>
                </a:moveTo>
                <a:lnTo>
                  <a:pt x="1151382" y="6095"/>
                </a:lnTo>
                <a:lnTo>
                  <a:pt x="1145286" y="0"/>
                </a:lnTo>
                <a:lnTo>
                  <a:pt x="1070610" y="0"/>
                </a:lnTo>
                <a:lnTo>
                  <a:pt x="1070610" y="25907"/>
                </a:lnTo>
                <a:lnTo>
                  <a:pt x="1125474" y="25907"/>
                </a:lnTo>
                <a:lnTo>
                  <a:pt x="1125474" y="12954"/>
                </a:lnTo>
                <a:lnTo>
                  <a:pt x="1138428" y="25907"/>
                </a:lnTo>
                <a:lnTo>
                  <a:pt x="1138428" y="46481"/>
                </a:lnTo>
                <a:lnTo>
                  <a:pt x="1151382" y="46481"/>
                </a:lnTo>
                <a:close/>
              </a:path>
              <a:path w="1151890" h="923925">
                <a:moveTo>
                  <a:pt x="1138428" y="25907"/>
                </a:moveTo>
                <a:lnTo>
                  <a:pt x="1125474" y="12954"/>
                </a:lnTo>
                <a:lnTo>
                  <a:pt x="1125474" y="25907"/>
                </a:lnTo>
                <a:lnTo>
                  <a:pt x="1138428" y="25907"/>
                </a:lnTo>
                <a:close/>
              </a:path>
              <a:path w="1151890" h="923925">
                <a:moveTo>
                  <a:pt x="1138428" y="46481"/>
                </a:moveTo>
                <a:lnTo>
                  <a:pt x="1138428" y="25907"/>
                </a:lnTo>
                <a:lnTo>
                  <a:pt x="1125474" y="25907"/>
                </a:lnTo>
                <a:lnTo>
                  <a:pt x="1125474" y="46481"/>
                </a:lnTo>
                <a:lnTo>
                  <a:pt x="1138428" y="46481"/>
                </a:lnTo>
                <a:close/>
              </a:path>
              <a:path w="1151890" h="923925">
                <a:moveTo>
                  <a:pt x="1151382" y="224027"/>
                </a:moveTo>
                <a:lnTo>
                  <a:pt x="1151382" y="122681"/>
                </a:lnTo>
                <a:lnTo>
                  <a:pt x="1125474" y="122681"/>
                </a:lnTo>
                <a:lnTo>
                  <a:pt x="1125474" y="224027"/>
                </a:lnTo>
                <a:lnTo>
                  <a:pt x="1151382" y="224027"/>
                </a:lnTo>
                <a:close/>
              </a:path>
              <a:path w="1151890" h="923925">
                <a:moveTo>
                  <a:pt x="1151382" y="402336"/>
                </a:moveTo>
                <a:lnTo>
                  <a:pt x="1151382" y="300228"/>
                </a:lnTo>
                <a:lnTo>
                  <a:pt x="1125474" y="300228"/>
                </a:lnTo>
                <a:lnTo>
                  <a:pt x="1125474" y="402336"/>
                </a:lnTo>
                <a:lnTo>
                  <a:pt x="1151382" y="402336"/>
                </a:lnTo>
                <a:close/>
              </a:path>
              <a:path w="1151890" h="923925">
                <a:moveTo>
                  <a:pt x="1151382" y="579882"/>
                </a:moveTo>
                <a:lnTo>
                  <a:pt x="1151382" y="478536"/>
                </a:lnTo>
                <a:lnTo>
                  <a:pt x="1125474" y="478536"/>
                </a:lnTo>
                <a:lnTo>
                  <a:pt x="1125474" y="579882"/>
                </a:lnTo>
                <a:lnTo>
                  <a:pt x="1151382" y="579882"/>
                </a:lnTo>
                <a:close/>
              </a:path>
              <a:path w="1151890" h="923925">
                <a:moveTo>
                  <a:pt x="1151382" y="757427"/>
                </a:moveTo>
                <a:lnTo>
                  <a:pt x="1151382" y="656082"/>
                </a:lnTo>
                <a:lnTo>
                  <a:pt x="1125474" y="656082"/>
                </a:lnTo>
                <a:lnTo>
                  <a:pt x="1125474" y="757427"/>
                </a:lnTo>
                <a:lnTo>
                  <a:pt x="1151382" y="757427"/>
                </a:lnTo>
                <a:close/>
              </a:path>
              <a:path w="1151890" h="923925">
                <a:moveTo>
                  <a:pt x="1138428" y="898398"/>
                </a:moveTo>
                <a:lnTo>
                  <a:pt x="1114044" y="898398"/>
                </a:lnTo>
                <a:lnTo>
                  <a:pt x="1114044" y="923544"/>
                </a:lnTo>
                <a:lnTo>
                  <a:pt x="1125474" y="923544"/>
                </a:lnTo>
                <a:lnTo>
                  <a:pt x="1125474" y="910589"/>
                </a:lnTo>
                <a:lnTo>
                  <a:pt x="1138428" y="898398"/>
                </a:lnTo>
                <a:close/>
              </a:path>
              <a:path w="1151890" h="923925">
                <a:moveTo>
                  <a:pt x="1151382" y="918210"/>
                </a:moveTo>
                <a:lnTo>
                  <a:pt x="1151382" y="833628"/>
                </a:lnTo>
                <a:lnTo>
                  <a:pt x="1125474" y="833628"/>
                </a:lnTo>
                <a:lnTo>
                  <a:pt x="1125474" y="898398"/>
                </a:lnTo>
                <a:lnTo>
                  <a:pt x="1138428" y="898398"/>
                </a:lnTo>
                <a:lnTo>
                  <a:pt x="1138428" y="923544"/>
                </a:lnTo>
                <a:lnTo>
                  <a:pt x="1145286" y="923544"/>
                </a:lnTo>
                <a:lnTo>
                  <a:pt x="1151382" y="918210"/>
                </a:lnTo>
                <a:close/>
              </a:path>
              <a:path w="1151890" h="923925">
                <a:moveTo>
                  <a:pt x="1138428" y="923544"/>
                </a:moveTo>
                <a:lnTo>
                  <a:pt x="1138428" y="898398"/>
                </a:lnTo>
                <a:lnTo>
                  <a:pt x="1125474" y="910589"/>
                </a:lnTo>
                <a:lnTo>
                  <a:pt x="1125474" y="923544"/>
                </a:lnTo>
                <a:lnTo>
                  <a:pt x="1138428" y="923544"/>
                </a:lnTo>
                <a:close/>
              </a:path>
              <a:path w="1151890" h="923925">
                <a:moveTo>
                  <a:pt x="1037844" y="923544"/>
                </a:moveTo>
                <a:lnTo>
                  <a:pt x="1037844" y="898398"/>
                </a:lnTo>
                <a:lnTo>
                  <a:pt x="935736" y="898398"/>
                </a:lnTo>
                <a:lnTo>
                  <a:pt x="935736" y="923544"/>
                </a:lnTo>
                <a:lnTo>
                  <a:pt x="1037844" y="923544"/>
                </a:lnTo>
                <a:close/>
              </a:path>
              <a:path w="1151890" h="923925">
                <a:moveTo>
                  <a:pt x="859536" y="923544"/>
                </a:moveTo>
                <a:lnTo>
                  <a:pt x="859536" y="898398"/>
                </a:lnTo>
                <a:lnTo>
                  <a:pt x="758190" y="898398"/>
                </a:lnTo>
                <a:lnTo>
                  <a:pt x="758190" y="923544"/>
                </a:lnTo>
                <a:lnTo>
                  <a:pt x="859536" y="923544"/>
                </a:lnTo>
                <a:close/>
              </a:path>
              <a:path w="1151890" h="923925">
                <a:moveTo>
                  <a:pt x="681990" y="923544"/>
                </a:moveTo>
                <a:lnTo>
                  <a:pt x="681990" y="898398"/>
                </a:lnTo>
                <a:lnTo>
                  <a:pt x="580644" y="898398"/>
                </a:lnTo>
                <a:lnTo>
                  <a:pt x="580644" y="923544"/>
                </a:lnTo>
                <a:lnTo>
                  <a:pt x="681990" y="923544"/>
                </a:lnTo>
                <a:close/>
              </a:path>
              <a:path w="1151890" h="923925">
                <a:moveTo>
                  <a:pt x="504444" y="923544"/>
                </a:moveTo>
                <a:lnTo>
                  <a:pt x="504444" y="898398"/>
                </a:lnTo>
                <a:lnTo>
                  <a:pt x="402336" y="898398"/>
                </a:lnTo>
                <a:lnTo>
                  <a:pt x="402336" y="923544"/>
                </a:lnTo>
                <a:lnTo>
                  <a:pt x="504444" y="923544"/>
                </a:lnTo>
                <a:close/>
              </a:path>
              <a:path w="1151890" h="923925">
                <a:moveTo>
                  <a:pt x="326136" y="923544"/>
                </a:moveTo>
                <a:lnTo>
                  <a:pt x="326136" y="898398"/>
                </a:lnTo>
                <a:lnTo>
                  <a:pt x="224790" y="898398"/>
                </a:lnTo>
                <a:lnTo>
                  <a:pt x="224790" y="923544"/>
                </a:lnTo>
                <a:lnTo>
                  <a:pt x="326136" y="923544"/>
                </a:lnTo>
                <a:close/>
              </a:path>
              <a:path w="1151890" h="923925">
                <a:moveTo>
                  <a:pt x="148590" y="923544"/>
                </a:moveTo>
                <a:lnTo>
                  <a:pt x="148590" y="898398"/>
                </a:lnTo>
                <a:lnTo>
                  <a:pt x="47244" y="898398"/>
                </a:lnTo>
                <a:lnTo>
                  <a:pt x="47244" y="923544"/>
                </a:lnTo>
                <a:lnTo>
                  <a:pt x="148590" y="92354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92684" y="1020240"/>
            <a:ext cx="7774940" cy="3425553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238760">
              <a:lnSpc>
                <a:spcPct val="100000"/>
              </a:lnSpc>
              <a:spcBef>
                <a:spcPts val="680"/>
              </a:spcBef>
            </a:pPr>
            <a:r>
              <a:rPr sz="2800" b="1" spc="-5" dirty="0" smtClean="0">
                <a:solidFill>
                  <a:srgbClr val="0000CC"/>
                </a:solidFill>
                <a:latin typeface="Constantia"/>
                <a:cs typeface="Constantia"/>
              </a:rPr>
              <a:t>Special</a:t>
            </a:r>
            <a:r>
              <a:rPr sz="2800" b="1" spc="-65" dirty="0" smtClean="0">
                <a:solidFill>
                  <a:srgbClr val="0000CC"/>
                </a:solidFill>
                <a:latin typeface="Constantia"/>
                <a:cs typeface="Constantia"/>
              </a:rPr>
              <a:t> </a:t>
            </a:r>
            <a:r>
              <a:rPr sz="2800" b="1" spc="-5" dirty="0" smtClean="0">
                <a:solidFill>
                  <a:srgbClr val="0000CC"/>
                </a:solidFill>
                <a:latin typeface="Constantia"/>
                <a:cs typeface="Constantia"/>
              </a:rPr>
              <a:t>case</a:t>
            </a:r>
            <a:endParaRPr sz="2800" dirty="0" smtClean="0">
              <a:latin typeface="Constantia"/>
              <a:cs typeface="Constantia"/>
            </a:endParaRPr>
          </a:p>
          <a:p>
            <a:pPr marL="4178935" indent="-2134235">
              <a:lnSpc>
                <a:spcPct val="100000"/>
              </a:lnSpc>
              <a:spcBef>
                <a:spcPts val="495"/>
              </a:spcBef>
              <a:buFont typeface="Wingdings"/>
              <a:buChar char=""/>
              <a:tabLst>
                <a:tab pos="4178935" algn="l"/>
                <a:tab pos="4179570" algn="l"/>
              </a:tabLst>
            </a:pPr>
            <a:r>
              <a:rPr sz="2400" dirty="0" smtClean="0">
                <a:latin typeface="Times New Roman"/>
                <a:cs typeface="Times New Roman"/>
              </a:rPr>
              <a:t>(</a:t>
            </a:r>
            <a:r>
              <a:rPr sz="2400" dirty="0">
                <a:latin typeface="Times New Roman"/>
                <a:cs typeface="Times New Roman"/>
              </a:rPr>
              <a:t>two </a:t>
            </a:r>
            <a:r>
              <a:rPr sz="2400" spc="-5" dirty="0">
                <a:latin typeface="Times New Roman"/>
                <a:cs typeface="Times New Roman"/>
              </a:rPr>
              <a:t>states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nature)</a:t>
            </a:r>
          </a:p>
          <a:p>
            <a:pPr marL="2038350">
              <a:lnSpc>
                <a:spcPct val="100000"/>
              </a:lnSpc>
              <a:spcBef>
                <a:spcPts val="1655"/>
              </a:spcBef>
            </a:pPr>
            <a:r>
              <a:rPr sz="2400" dirty="0">
                <a:latin typeface="Wingdings"/>
                <a:cs typeface="Wingdings"/>
              </a:rPr>
              <a:t>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4377055" marR="5080">
              <a:lnSpc>
                <a:spcPct val="128699"/>
              </a:lnSpc>
            </a:pPr>
            <a:r>
              <a:rPr sz="2000" spc="-5" dirty="0">
                <a:latin typeface="Constantia"/>
                <a:cs typeface="Constantia"/>
              </a:rPr>
              <a:t>the loss incurred </a:t>
            </a:r>
            <a:r>
              <a:rPr sz="2000" spc="-10" dirty="0">
                <a:latin typeface="Constantia"/>
                <a:cs typeface="Constantia"/>
              </a:rPr>
              <a:t>for deciding  when </a:t>
            </a:r>
            <a:r>
              <a:rPr sz="2000" spc="-5" dirty="0">
                <a:latin typeface="Constantia"/>
                <a:cs typeface="Constantia"/>
              </a:rPr>
              <a:t>the true </a:t>
            </a:r>
            <a:r>
              <a:rPr sz="2000" spc="-10" dirty="0">
                <a:latin typeface="Constantia"/>
                <a:cs typeface="Constantia"/>
              </a:rPr>
              <a:t>state </a:t>
            </a:r>
            <a:r>
              <a:rPr sz="2000" spc="-5" dirty="0">
                <a:latin typeface="Constantia"/>
                <a:cs typeface="Constantia"/>
              </a:rPr>
              <a:t>of </a:t>
            </a:r>
            <a:r>
              <a:rPr sz="2000" spc="-10" dirty="0">
                <a:latin typeface="Constantia"/>
                <a:cs typeface="Constantia"/>
              </a:rPr>
              <a:t>nature</a:t>
            </a:r>
            <a:r>
              <a:rPr sz="2000" spc="-32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is</a:t>
            </a:r>
            <a:endParaRPr sz="20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dirty="0">
                <a:solidFill>
                  <a:srgbClr val="006800"/>
                </a:solidFill>
                <a:latin typeface="Constantia"/>
                <a:cs typeface="Constantia"/>
              </a:rPr>
              <a:t>The </a:t>
            </a:r>
            <a:r>
              <a:rPr sz="2800" b="1" spc="-10" dirty="0">
                <a:solidFill>
                  <a:srgbClr val="006800"/>
                </a:solidFill>
                <a:latin typeface="Constantia"/>
                <a:cs typeface="Constantia"/>
              </a:rPr>
              <a:t>conditional</a:t>
            </a:r>
            <a:r>
              <a:rPr sz="2800" b="1" spc="-210" dirty="0">
                <a:solidFill>
                  <a:srgbClr val="006800"/>
                </a:solidFill>
                <a:latin typeface="Constantia"/>
                <a:cs typeface="Constantia"/>
              </a:rPr>
              <a:t> </a:t>
            </a:r>
            <a:r>
              <a:rPr sz="2800" b="1" dirty="0">
                <a:solidFill>
                  <a:srgbClr val="006800"/>
                </a:solidFill>
                <a:latin typeface="Constantia"/>
                <a:cs typeface="Constantia"/>
              </a:rPr>
              <a:t>risk: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09955" y="4750308"/>
            <a:ext cx="5521972" cy="30556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9955" y="5470397"/>
            <a:ext cx="5521972" cy="30556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57188" y="4246626"/>
            <a:ext cx="2346261" cy="25145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708140" y="5319776"/>
            <a:ext cx="7454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onstantia"/>
                <a:cs typeface="Constantia"/>
              </a:rPr>
              <a:t>decide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946392" y="5764529"/>
            <a:ext cx="270205" cy="17830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992871" y="5319776"/>
            <a:ext cx="7454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onstantia"/>
                <a:cs typeface="Constantia"/>
              </a:rPr>
              <a:t>decide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227314" y="5764529"/>
            <a:ext cx="277837" cy="17754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081266" y="4521708"/>
            <a:ext cx="586105" cy="781050"/>
          </a:xfrm>
          <a:custGeom>
            <a:avLst/>
            <a:gdLst/>
            <a:ahLst/>
            <a:cxnLst/>
            <a:rect l="l" t="t" r="r" b="b"/>
            <a:pathLst>
              <a:path w="586104" h="781050">
                <a:moveTo>
                  <a:pt x="38100" y="667512"/>
                </a:moveTo>
                <a:lnTo>
                  <a:pt x="33528" y="661416"/>
                </a:lnTo>
                <a:lnTo>
                  <a:pt x="19812" y="659892"/>
                </a:lnTo>
                <a:lnTo>
                  <a:pt x="12954" y="664464"/>
                </a:lnTo>
                <a:lnTo>
                  <a:pt x="0" y="781050"/>
                </a:lnTo>
                <a:lnTo>
                  <a:pt x="4572" y="779090"/>
                </a:lnTo>
                <a:lnTo>
                  <a:pt x="4572" y="752856"/>
                </a:lnTo>
                <a:lnTo>
                  <a:pt x="32725" y="715114"/>
                </a:lnTo>
                <a:lnTo>
                  <a:pt x="38100" y="667512"/>
                </a:lnTo>
                <a:close/>
              </a:path>
              <a:path w="586104" h="781050">
                <a:moveTo>
                  <a:pt x="32725" y="715114"/>
                </a:moveTo>
                <a:lnTo>
                  <a:pt x="4572" y="752856"/>
                </a:lnTo>
                <a:lnTo>
                  <a:pt x="9906" y="756807"/>
                </a:lnTo>
                <a:lnTo>
                  <a:pt x="9906" y="749046"/>
                </a:lnTo>
                <a:lnTo>
                  <a:pt x="29863" y="740466"/>
                </a:lnTo>
                <a:lnTo>
                  <a:pt x="32725" y="715114"/>
                </a:lnTo>
                <a:close/>
              </a:path>
              <a:path w="586104" h="781050">
                <a:moveTo>
                  <a:pt x="110490" y="727710"/>
                </a:moveTo>
                <a:lnTo>
                  <a:pt x="108204" y="720852"/>
                </a:lnTo>
                <a:lnTo>
                  <a:pt x="105156" y="714756"/>
                </a:lnTo>
                <a:lnTo>
                  <a:pt x="97536" y="711708"/>
                </a:lnTo>
                <a:lnTo>
                  <a:pt x="91440" y="713994"/>
                </a:lnTo>
                <a:lnTo>
                  <a:pt x="53203" y="730432"/>
                </a:lnTo>
                <a:lnTo>
                  <a:pt x="25146" y="768096"/>
                </a:lnTo>
                <a:lnTo>
                  <a:pt x="4572" y="752856"/>
                </a:lnTo>
                <a:lnTo>
                  <a:pt x="4572" y="779090"/>
                </a:lnTo>
                <a:lnTo>
                  <a:pt x="101346" y="737616"/>
                </a:lnTo>
                <a:lnTo>
                  <a:pt x="107442" y="735330"/>
                </a:lnTo>
                <a:lnTo>
                  <a:pt x="110490" y="727710"/>
                </a:lnTo>
                <a:close/>
              </a:path>
              <a:path w="586104" h="781050">
                <a:moveTo>
                  <a:pt x="29863" y="740466"/>
                </a:moveTo>
                <a:lnTo>
                  <a:pt x="9906" y="749046"/>
                </a:lnTo>
                <a:lnTo>
                  <a:pt x="27432" y="762000"/>
                </a:lnTo>
                <a:lnTo>
                  <a:pt x="29863" y="740466"/>
                </a:lnTo>
                <a:close/>
              </a:path>
              <a:path w="586104" h="781050">
                <a:moveTo>
                  <a:pt x="53203" y="730432"/>
                </a:moveTo>
                <a:lnTo>
                  <a:pt x="29863" y="740466"/>
                </a:lnTo>
                <a:lnTo>
                  <a:pt x="27432" y="762000"/>
                </a:lnTo>
                <a:lnTo>
                  <a:pt x="9906" y="749046"/>
                </a:lnTo>
                <a:lnTo>
                  <a:pt x="9906" y="756807"/>
                </a:lnTo>
                <a:lnTo>
                  <a:pt x="25146" y="768096"/>
                </a:lnTo>
                <a:lnTo>
                  <a:pt x="53203" y="730432"/>
                </a:lnTo>
                <a:close/>
              </a:path>
              <a:path w="586104" h="781050">
                <a:moveTo>
                  <a:pt x="585978" y="15240"/>
                </a:moveTo>
                <a:lnTo>
                  <a:pt x="566166" y="0"/>
                </a:lnTo>
                <a:lnTo>
                  <a:pt x="32725" y="715114"/>
                </a:lnTo>
                <a:lnTo>
                  <a:pt x="29863" y="740466"/>
                </a:lnTo>
                <a:lnTo>
                  <a:pt x="53203" y="730432"/>
                </a:lnTo>
                <a:lnTo>
                  <a:pt x="585978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636764" y="4520946"/>
            <a:ext cx="729615" cy="782320"/>
          </a:xfrm>
          <a:custGeom>
            <a:avLst/>
            <a:gdLst/>
            <a:ahLst/>
            <a:cxnLst/>
            <a:rect l="l" t="t" r="r" b="b"/>
            <a:pathLst>
              <a:path w="729615" h="782320">
                <a:moveTo>
                  <a:pt x="695480" y="744961"/>
                </a:moveTo>
                <a:lnTo>
                  <a:pt x="689795" y="720251"/>
                </a:lnTo>
                <a:lnTo>
                  <a:pt x="18288" y="0"/>
                </a:lnTo>
                <a:lnTo>
                  <a:pt x="0" y="17526"/>
                </a:lnTo>
                <a:lnTo>
                  <a:pt x="671298" y="737553"/>
                </a:lnTo>
                <a:lnTo>
                  <a:pt x="695480" y="744961"/>
                </a:lnTo>
                <a:close/>
              </a:path>
              <a:path w="729615" h="782320">
                <a:moveTo>
                  <a:pt x="721614" y="779492"/>
                </a:moveTo>
                <a:lnTo>
                  <a:pt x="721614" y="754380"/>
                </a:lnTo>
                <a:lnTo>
                  <a:pt x="703326" y="771906"/>
                </a:lnTo>
                <a:lnTo>
                  <a:pt x="671298" y="737553"/>
                </a:lnTo>
                <a:lnTo>
                  <a:pt x="631698" y="725424"/>
                </a:lnTo>
                <a:lnTo>
                  <a:pt x="624840" y="723138"/>
                </a:lnTo>
                <a:lnTo>
                  <a:pt x="617982" y="726948"/>
                </a:lnTo>
                <a:lnTo>
                  <a:pt x="613410" y="740664"/>
                </a:lnTo>
                <a:lnTo>
                  <a:pt x="617220" y="747522"/>
                </a:lnTo>
                <a:lnTo>
                  <a:pt x="624078" y="749808"/>
                </a:lnTo>
                <a:lnTo>
                  <a:pt x="721614" y="779492"/>
                </a:lnTo>
                <a:close/>
              </a:path>
              <a:path w="729615" h="782320">
                <a:moveTo>
                  <a:pt x="716280" y="759491"/>
                </a:moveTo>
                <a:lnTo>
                  <a:pt x="716280" y="751332"/>
                </a:lnTo>
                <a:lnTo>
                  <a:pt x="700278" y="765810"/>
                </a:lnTo>
                <a:lnTo>
                  <a:pt x="695480" y="744961"/>
                </a:lnTo>
                <a:lnTo>
                  <a:pt x="671298" y="737553"/>
                </a:lnTo>
                <a:lnTo>
                  <a:pt x="703326" y="771906"/>
                </a:lnTo>
                <a:lnTo>
                  <a:pt x="716280" y="759491"/>
                </a:lnTo>
                <a:close/>
              </a:path>
              <a:path w="729615" h="782320">
                <a:moveTo>
                  <a:pt x="729234" y="781812"/>
                </a:moveTo>
                <a:lnTo>
                  <a:pt x="704088" y="667512"/>
                </a:lnTo>
                <a:lnTo>
                  <a:pt x="697230" y="662940"/>
                </a:lnTo>
                <a:lnTo>
                  <a:pt x="683514" y="665988"/>
                </a:lnTo>
                <a:lnTo>
                  <a:pt x="678942" y="672846"/>
                </a:lnTo>
                <a:lnTo>
                  <a:pt x="689795" y="720251"/>
                </a:lnTo>
                <a:lnTo>
                  <a:pt x="721614" y="754380"/>
                </a:lnTo>
                <a:lnTo>
                  <a:pt x="721614" y="779492"/>
                </a:lnTo>
                <a:lnTo>
                  <a:pt x="729234" y="781812"/>
                </a:lnTo>
                <a:close/>
              </a:path>
              <a:path w="729615" h="782320">
                <a:moveTo>
                  <a:pt x="721614" y="754380"/>
                </a:moveTo>
                <a:lnTo>
                  <a:pt x="689795" y="720251"/>
                </a:lnTo>
                <a:lnTo>
                  <a:pt x="695480" y="744961"/>
                </a:lnTo>
                <a:lnTo>
                  <a:pt x="716280" y="751332"/>
                </a:lnTo>
                <a:lnTo>
                  <a:pt x="716280" y="759491"/>
                </a:lnTo>
                <a:lnTo>
                  <a:pt x="721614" y="754380"/>
                </a:lnTo>
                <a:close/>
              </a:path>
              <a:path w="729615" h="782320">
                <a:moveTo>
                  <a:pt x="716280" y="751332"/>
                </a:moveTo>
                <a:lnTo>
                  <a:pt x="695480" y="744961"/>
                </a:lnTo>
                <a:lnTo>
                  <a:pt x="700278" y="765810"/>
                </a:lnTo>
                <a:lnTo>
                  <a:pt x="716280" y="7513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375653" y="4103370"/>
            <a:ext cx="2556510" cy="1946910"/>
          </a:xfrm>
          <a:custGeom>
            <a:avLst/>
            <a:gdLst/>
            <a:ahLst/>
            <a:cxnLst/>
            <a:rect l="l" t="t" r="r" b="b"/>
            <a:pathLst>
              <a:path w="2556509" h="1946910">
                <a:moveTo>
                  <a:pt x="25146" y="1921002"/>
                </a:moveTo>
                <a:lnTo>
                  <a:pt x="25146" y="1832610"/>
                </a:lnTo>
                <a:lnTo>
                  <a:pt x="0" y="1832610"/>
                </a:lnTo>
                <a:lnTo>
                  <a:pt x="0" y="1933956"/>
                </a:lnTo>
                <a:lnTo>
                  <a:pt x="12192" y="1933956"/>
                </a:lnTo>
                <a:lnTo>
                  <a:pt x="12192" y="1921002"/>
                </a:lnTo>
                <a:lnTo>
                  <a:pt x="25146" y="1921002"/>
                </a:lnTo>
                <a:close/>
              </a:path>
              <a:path w="2556509" h="1946910">
                <a:moveTo>
                  <a:pt x="28194" y="1946910"/>
                </a:moveTo>
                <a:lnTo>
                  <a:pt x="28194" y="1921002"/>
                </a:lnTo>
                <a:lnTo>
                  <a:pt x="12192" y="1921002"/>
                </a:lnTo>
                <a:lnTo>
                  <a:pt x="12192" y="1933956"/>
                </a:lnTo>
                <a:lnTo>
                  <a:pt x="25146" y="1933956"/>
                </a:lnTo>
                <a:lnTo>
                  <a:pt x="25146" y="1946910"/>
                </a:lnTo>
                <a:lnTo>
                  <a:pt x="28194" y="1946910"/>
                </a:lnTo>
                <a:close/>
              </a:path>
              <a:path w="2556509" h="1946910">
                <a:moveTo>
                  <a:pt x="25146" y="1946910"/>
                </a:moveTo>
                <a:lnTo>
                  <a:pt x="25146" y="1933956"/>
                </a:lnTo>
                <a:lnTo>
                  <a:pt x="12192" y="1933956"/>
                </a:lnTo>
                <a:lnTo>
                  <a:pt x="12192" y="1946910"/>
                </a:lnTo>
                <a:lnTo>
                  <a:pt x="25146" y="1946910"/>
                </a:lnTo>
                <a:close/>
              </a:path>
              <a:path w="2556509" h="1946910">
                <a:moveTo>
                  <a:pt x="25146" y="1756410"/>
                </a:moveTo>
                <a:lnTo>
                  <a:pt x="25146" y="1654302"/>
                </a:lnTo>
                <a:lnTo>
                  <a:pt x="0" y="1654302"/>
                </a:lnTo>
                <a:lnTo>
                  <a:pt x="0" y="1756410"/>
                </a:lnTo>
                <a:lnTo>
                  <a:pt x="25146" y="1756410"/>
                </a:lnTo>
                <a:close/>
              </a:path>
              <a:path w="2556509" h="1946910">
                <a:moveTo>
                  <a:pt x="25146" y="1578102"/>
                </a:moveTo>
                <a:lnTo>
                  <a:pt x="25146" y="1476756"/>
                </a:lnTo>
                <a:lnTo>
                  <a:pt x="0" y="1476756"/>
                </a:lnTo>
                <a:lnTo>
                  <a:pt x="0" y="1578102"/>
                </a:lnTo>
                <a:lnTo>
                  <a:pt x="25146" y="1578102"/>
                </a:lnTo>
                <a:close/>
              </a:path>
              <a:path w="2556509" h="1946910">
                <a:moveTo>
                  <a:pt x="25146" y="1400556"/>
                </a:moveTo>
                <a:lnTo>
                  <a:pt x="25146" y="1299210"/>
                </a:lnTo>
                <a:lnTo>
                  <a:pt x="0" y="1299210"/>
                </a:lnTo>
                <a:lnTo>
                  <a:pt x="0" y="1400556"/>
                </a:lnTo>
                <a:lnTo>
                  <a:pt x="25146" y="1400556"/>
                </a:lnTo>
                <a:close/>
              </a:path>
              <a:path w="2556509" h="1946910">
                <a:moveTo>
                  <a:pt x="25146" y="1223010"/>
                </a:moveTo>
                <a:lnTo>
                  <a:pt x="25146" y="1120902"/>
                </a:lnTo>
                <a:lnTo>
                  <a:pt x="0" y="1120902"/>
                </a:lnTo>
                <a:lnTo>
                  <a:pt x="0" y="1223010"/>
                </a:lnTo>
                <a:lnTo>
                  <a:pt x="25146" y="1223010"/>
                </a:lnTo>
                <a:close/>
              </a:path>
              <a:path w="2556509" h="1946910">
                <a:moveTo>
                  <a:pt x="25146" y="1044702"/>
                </a:moveTo>
                <a:lnTo>
                  <a:pt x="25146" y="943356"/>
                </a:lnTo>
                <a:lnTo>
                  <a:pt x="0" y="943356"/>
                </a:lnTo>
                <a:lnTo>
                  <a:pt x="0" y="1044702"/>
                </a:lnTo>
                <a:lnTo>
                  <a:pt x="25146" y="1044702"/>
                </a:lnTo>
                <a:close/>
              </a:path>
              <a:path w="2556509" h="1946910">
                <a:moveTo>
                  <a:pt x="25146" y="867156"/>
                </a:moveTo>
                <a:lnTo>
                  <a:pt x="25146" y="765810"/>
                </a:lnTo>
                <a:lnTo>
                  <a:pt x="0" y="765810"/>
                </a:lnTo>
                <a:lnTo>
                  <a:pt x="0" y="867156"/>
                </a:lnTo>
                <a:lnTo>
                  <a:pt x="25146" y="867156"/>
                </a:lnTo>
                <a:close/>
              </a:path>
              <a:path w="2556509" h="1946910">
                <a:moveTo>
                  <a:pt x="25146" y="689610"/>
                </a:moveTo>
                <a:lnTo>
                  <a:pt x="25146" y="587501"/>
                </a:lnTo>
                <a:lnTo>
                  <a:pt x="0" y="587501"/>
                </a:lnTo>
                <a:lnTo>
                  <a:pt x="0" y="689610"/>
                </a:lnTo>
                <a:lnTo>
                  <a:pt x="25146" y="689610"/>
                </a:lnTo>
                <a:close/>
              </a:path>
              <a:path w="2556509" h="1946910">
                <a:moveTo>
                  <a:pt x="25146" y="511302"/>
                </a:moveTo>
                <a:lnTo>
                  <a:pt x="25146" y="409956"/>
                </a:lnTo>
                <a:lnTo>
                  <a:pt x="0" y="409956"/>
                </a:lnTo>
                <a:lnTo>
                  <a:pt x="0" y="511302"/>
                </a:lnTo>
                <a:lnTo>
                  <a:pt x="25146" y="511302"/>
                </a:lnTo>
                <a:close/>
              </a:path>
              <a:path w="2556509" h="1946910">
                <a:moveTo>
                  <a:pt x="25146" y="333756"/>
                </a:moveTo>
                <a:lnTo>
                  <a:pt x="25146" y="232410"/>
                </a:lnTo>
                <a:lnTo>
                  <a:pt x="0" y="232410"/>
                </a:lnTo>
                <a:lnTo>
                  <a:pt x="0" y="333756"/>
                </a:lnTo>
                <a:lnTo>
                  <a:pt x="25146" y="333756"/>
                </a:lnTo>
                <a:close/>
              </a:path>
              <a:path w="2556509" h="1946910">
                <a:moveTo>
                  <a:pt x="25146" y="156210"/>
                </a:moveTo>
                <a:lnTo>
                  <a:pt x="25146" y="54101"/>
                </a:lnTo>
                <a:lnTo>
                  <a:pt x="0" y="54101"/>
                </a:lnTo>
                <a:lnTo>
                  <a:pt x="0" y="156210"/>
                </a:lnTo>
                <a:lnTo>
                  <a:pt x="25146" y="156210"/>
                </a:lnTo>
                <a:close/>
              </a:path>
              <a:path w="2556509" h="1946910">
                <a:moveTo>
                  <a:pt x="148590" y="25146"/>
                </a:moveTo>
                <a:lnTo>
                  <a:pt x="148590" y="0"/>
                </a:lnTo>
                <a:lnTo>
                  <a:pt x="47244" y="0"/>
                </a:lnTo>
                <a:lnTo>
                  <a:pt x="47244" y="25146"/>
                </a:lnTo>
                <a:lnTo>
                  <a:pt x="148590" y="25146"/>
                </a:lnTo>
                <a:close/>
              </a:path>
              <a:path w="2556509" h="1946910">
                <a:moveTo>
                  <a:pt x="326136" y="25146"/>
                </a:moveTo>
                <a:lnTo>
                  <a:pt x="326136" y="0"/>
                </a:lnTo>
                <a:lnTo>
                  <a:pt x="224790" y="0"/>
                </a:lnTo>
                <a:lnTo>
                  <a:pt x="224790" y="25146"/>
                </a:lnTo>
                <a:lnTo>
                  <a:pt x="326136" y="25146"/>
                </a:lnTo>
                <a:close/>
              </a:path>
              <a:path w="2556509" h="1946910">
                <a:moveTo>
                  <a:pt x="504444" y="25146"/>
                </a:moveTo>
                <a:lnTo>
                  <a:pt x="504444" y="0"/>
                </a:lnTo>
                <a:lnTo>
                  <a:pt x="402336" y="0"/>
                </a:lnTo>
                <a:lnTo>
                  <a:pt x="402336" y="25146"/>
                </a:lnTo>
                <a:lnTo>
                  <a:pt x="504444" y="25146"/>
                </a:lnTo>
                <a:close/>
              </a:path>
              <a:path w="2556509" h="1946910">
                <a:moveTo>
                  <a:pt x="681990" y="25146"/>
                </a:moveTo>
                <a:lnTo>
                  <a:pt x="681990" y="0"/>
                </a:lnTo>
                <a:lnTo>
                  <a:pt x="580644" y="0"/>
                </a:lnTo>
                <a:lnTo>
                  <a:pt x="580644" y="25146"/>
                </a:lnTo>
                <a:lnTo>
                  <a:pt x="681990" y="25146"/>
                </a:lnTo>
                <a:close/>
              </a:path>
              <a:path w="2556509" h="1946910">
                <a:moveTo>
                  <a:pt x="859536" y="25146"/>
                </a:moveTo>
                <a:lnTo>
                  <a:pt x="859536" y="0"/>
                </a:lnTo>
                <a:lnTo>
                  <a:pt x="758190" y="0"/>
                </a:lnTo>
                <a:lnTo>
                  <a:pt x="758190" y="25146"/>
                </a:lnTo>
                <a:lnTo>
                  <a:pt x="859536" y="25146"/>
                </a:lnTo>
                <a:close/>
              </a:path>
              <a:path w="2556509" h="1946910">
                <a:moveTo>
                  <a:pt x="1037844" y="25146"/>
                </a:moveTo>
                <a:lnTo>
                  <a:pt x="1037844" y="0"/>
                </a:lnTo>
                <a:lnTo>
                  <a:pt x="935736" y="0"/>
                </a:lnTo>
                <a:lnTo>
                  <a:pt x="935736" y="25146"/>
                </a:lnTo>
                <a:lnTo>
                  <a:pt x="1037844" y="25146"/>
                </a:lnTo>
                <a:close/>
              </a:path>
              <a:path w="2556509" h="1946910">
                <a:moveTo>
                  <a:pt x="1215390" y="25146"/>
                </a:moveTo>
                <a:lnTo>
                  <a:pt x="1215390" y="0"/>
                </a:lnTo>
                <a:lnTo>
                  <a:pt x="1114044" y="0"/>
                </a:lnTo>
                <a:lnTo>
                  <a:pt x="1114044" y="25146"/>
                </a:lnTo>
                <a:lnTo>
                  <a:pt x="1215390" y="25146"/>
                </a:lnTo>
                <a:close/>
              </a:path>
              <a:path w="2556509" h="1946910">
                <a:moveTo>
                  <a:pt x="1392936" y="25146"/>
                </a:moveTo>
                <a:lnTo>
                  <a:pt x="1392936" y="0"/>
                </a:lnTo>
                <a:lnTo>
                  <a:pt x="1291590" y="0"/>
                </a:lnTo>
                <a:lnTo>
                  <a:pt x="1291590" y="25146"/>
                </a:lnTo>
                <a:lnTo>
                  <a:pt x="1392936" y="25146"/>
                </a:lnTo>
                <a:close/>
              </a:path>
              <a:path w="2556509" h="1946910">
                <a:moveTo>
                  <a:pt x="1571244" y="25146"/>
                </a:moveTo>
                <a:lnTo>
                  <a:pt x="1571244" y="0"/>
                </a:lnTo>
                <a:lnTo>
                  <a:pt x="1469136" y="0"/>
                </a:lnTo>
                <a:lnTo>
                  <a:pt x="1469136" y="25146"/>
                </a:lnTo>
                <a:lnTo>
                  <a:pt x="1571244" y="25146"/>
                </a:lnTo>
                <a:close/>
              </a:path>
              <a:path w="2556509" h="1946910">
                <a:moveTo>
                  <a:pt x="1748790" y="25146"/>
                </a:moveTo>
                <a:lnTo>
                  <a:pt x="1748790" y="0"/>
                </a:lnTo>
                <a:lnTo>
                  <a:pt x="1647444" y="0"/>
                </a:lnTo>
                <a:lnTo>
                  <a:pt x="1647444" y="25146"/>
                </a:lnTo>
                <a:lnTo>
                  <a:pt x="1748790" y="25146"/>
                </a:lnTo>
                <a:close/>
              </a:path>
              <a:path w="2556509" h="1946910">
                <a:moveTo>
                  <a:pt x="1926336" y="25146"/>
                </a:moveTo>
                <a:lnTo>
                  <a:pt x="1926336" y="0"/>
                </a:lnTo>
                <a:lnTo>
                  <a:pt x="1824990" y="0"/>
                </a:lnTo>
                <a:lnTo>
                  <a:pt x="1824990" y="25146"/>
                </a:lnTo>
                <a:lnTo>
                  <a:pt x="1926336" y="25146"/>
                </a:lnTo>
                <a:close/>
              </a:path>
              <a:path w="2556509" h="1946910">
                <a:moveTo>
                  <a:pt x="2104644" y="25146"/>
                </a:moveTo>
                <a:lnTo>
                  <a:pt x="2104644" y="0"/>
                </a:lnTo>
                <a:lnTo>
                  <a:pt x="2002536" y="0"/>
                </a:lnTo>
                <a:lnTo>
                  <a:pt x="2002536" y="25146"/>
                </a:lnTo>
                <a:lnTo>
                  <a:pt x="2104644" y="25146"/>
                </a:lnTo>
                <a:close/>
              </a:path>
              <a:path w="2556509" h="1946910">
                <a:moveTo>
                  <a:pt x="2282190" y="25146"/>
                </a:moveTo>
                <a:lnTo>
                  <a:pt x="2282190" y="0"/>
                </a:lnTo>
                <a:lnTo>
                  <a:pt x="2180844" y="0"/>
                </a:lnTo>
                <a:lnTo>
                  <a:pt x="2180844" y="25146"/>
                </a:lnTo>
                <a:lnTo>
                  <a:pt x="2282190" y="25146"/>
                </a:lnTo>
                <a:close/>
              </a:path>
              <a:path w="2556509" h="1946910">
                <a:moveTo>
                  <a:pt x="2459736" y="25146"/>
                </a:moveTo>
                <a:lnTo>
                  <a:pt x="2459736" y="0"/>
                </a:lnTo>
                <a:lnTo>
                  <a:pt x="2358390" y="0"/>
                </a:lnTo>
                <a:lnTo>
                  <a:pt x="2358390" y="25146"/>
                </a:lnTo>
                <a:lnTo>
                  <a:pt x="2459736" y="25146"/>
                </a:lnTo>
                <a:close/>
              </a:path>
              <a:path w="2556509" h="1946910">
                <a:moveTo>
                  <a:pt x="2544318" y="25146"/>
                </a:moveTo>
                <a:lnTo>
                  <a:pt x="2531364" y="12954"/>
                </a:lnTo>
                <a:lnTo>
                  <a:pt x="2531364" y="106680"/>
                </a:lnTo>
                <a:lnTo>
                  <a:pt x="2535936" y="106680"/>
                </a:lnTo>
                <a:lnTo>
                  <a:pt x="2535936" y="25146"/>
                </a:lnTo>
                <a:lnTo>
                  <a:pt x="2544318" y="25146"/>
                </a:lnTo>
                <a:close/>
              </a:path>
              <a:path w="2556509" h="1946910">
                <a:moveTo>
                  <a:pt x="2556510" y="106680"/>
                </a:moveTo>
                <a:lnTo>
                  <a:pt x="2556510" y="5334"/>
                </a:lnTo>
                <a:lnTo>
                  <a:pt x="2551176" y="0"/>
                </a:lnTo>
                <a:lnTo>
                  <a:pt x="2535936" y="0"/>
                </a:lnTo>
                <a:lnTo>
                  <a:pt x="2535936" y="17257"/>
                </a:lnTo>
                <a:lnTo>
                  <a:pt x="2544318" y="25146"/>
                </a:lnTo>
                <a:lnTo>
                  <a:pt x="2544318" y="106680"/>
                </a:lnTo>
                <a:lnTo>
                  <a:pt x="2556510" y="106680"/>
                </a:lnTo>
                <a:close/>
              </a:path>
              <a:path w="2556509" h="1946910">
                <a:moveTo>
                  <a:pt x="2544318" y="106680"/>
                </a:moveTo>
                <a:lnTo>
                  <a:pt x="2544318" y="25146"/>
                </a:lnTo>
                <a:lnTo>
                  <a:pt x="2535936" y="25146"/>
                </a:lnTo>
                <a:lnTo>
                  <a:pt x="2535936" y="106680"/>
                </a:lnTo>
                <a:lnTo>
                  <a:pt x="2544318" y="106680"/>
                </a:lnTo>
                <a:close/>
              </a:path>
              <a:path w="2556509" h="1946910">
                <a:moveTo>
                  <a:pt x="2556510" y="284226"/>
                </a:moveTo>
                <a:lnTo>
                  <a:pt x="2556510" y="182880"/>
                </a:lnTo>
                <a:lnTo>
                  <a:pt x="2531364" y="182880"/>
                </a:lnTo>
                <a:lnTo>
                  <a:pt x="2531364" y="284226"/>
                </a:lnTo>
                <a:lnTo>
                  <a:pt x="2556510" y="284226"/>
                </a:lnTo>
                <a:close/>
              </a:path>
              <a:path w="2556509" h="1946910">
                <a:moveTo>
                  <a:pt x="2556510" y="461772"/>
                </a:moveTo>
                <a:lnTo>
                  <a:pt x="2556510" y="360426"/>
                </a:lnTo>
                <a:lnTo>
                  <a:pt x="2531364" y="360426"/>
                </a:lnTo>
                <a:lnTo>
                  <a:pt x="2531364" y="461772"/>
                </a:lnTo>
                <a:lnTo>
                  <a:pt x="2556510" y="461772"/>
                </a:lnTo>
                <a:close/>
              </a:path>
              <a:path w="2556509" h="1946910">
                <a:moveTo>
                  <a:pt x="2556510" y="640080"/>
                </a:moveTo>
                <a:lnTo>
                  <a:pt x="2556510" y="537972"/>
                </a:lnTo>
                <a:lnTo>
                  <a:pt x="2531364" y="537972"/>
                </a:lnTo>
                <a:lnTo>
                  <a:pt x="2531364" y="640080"/>
                </a:lnTo>
                <a:lnTo>
                  <a:pt x="2556510" y="640080"/>
                </a:lnTo>
                <a:close/>
              </a:path>
              <a:path w="2556509" h="1946910">
                <a:moveTo>
                  <a:pt x="2556510" y="817626"/>
                </a:moveTo>
                <a:lnTo>
                  <a:pt x="2556510" y="716280"/>
                </a:lnTo>
                <a:lnTo>
                  <a:pt x="2531364" y="716280"/>
                </a:lnTo>
                <a:lnTo>
                  <a:pt x="2531364" y="817626"/>
                </a:lnTo>
                <a:lnTo>
                  <a:pt x="2556510" y="817626"/>
                </a:lnTo>
                <a:close/>
              </a:path>
              <a:path w="2556509" h="1946910">
                <a:moveTo>
                  <a:pt x="2556510" y="995172"/>
                </a:moveTo>
                <a:lnTo>
                  <a:pt x="2556510" y="893826"/>
                </a:lnTo>
                <a:lnTo>
                  <a:pt x="2531364" y="893826"/>
                </a:lnTo>
                <a:lnTo>
                  <a:pt x="2531364" y="995172"/>
                </a:lnTo>
                <a:lnTo>
                  <a:pt x="2556510" y="995172"/>
                </a:lnTo>
                <a:close/>
              </a:path>
              <a:path w="2556509" h="1946910">
                <a:moveTo>
                  <a:pt x="2556510" y="1173480"/>
                </a:moveTo>
                <a:lnTo>
                  <a:pt x="2556510" y="1071372"/>
                </a:lnTo>
                <a:lnTo>
                  <a:pt x="2531364" y="1071372"/>
                </a:lnTo>
                <a:lnTo>
                  <a:pt x="2531364" y="1173480"/>
                </a:lnTo>
                <a:lnTo>
                  <a:pt x="2556510" y="1173480"/>
                </a:lnTo>
                <a:close/>
              </a:path>
              <a:path w="2556509" h="1946910">
                <a:moveTo>
                  <a:pt x="2556510" y="1351026"/>
                </a:moveTo>
                <a:lnTo>
                  <a:pt x="2556510" y="1249680"/>
                </a:lnTo>
                <a:lnTo>
                  <a:pt x="2531364" y="1249680"/>
                </a:lnTo>
                <a:lnTo>
                  <a:pt x="2531364" y="1351026"/>
                </a:lnTo>
                <a:lnTo>
                  <a:pt x="2556510" y="1351026"/>
                </a:lnTo>
                <a:close/>
              </a:path>
              <a:path w="2556509" h="1946910">
                <a:moveTo>
                  <a:pt x="2556510" y="1528572"/>
                </a:moveTo>
                <a:lnTo>
                  <a:pt x="2556510" y="1427226"/>
                </a:lnTo>
                <a:lnTo>
                  <a:pt x="2531364" y="1427226"/>
                </a:lnTo>
                <a:lnTo>
                  <a:pt x="2531364" y="1528572"/>
                </a:lnTo>
                <a:lnTo>
                  <a:pt x="2556510" y="1528572"/>
                </a:lnTo>
                <a:close/>
              </a:path>
              <a:path w="2556509" h="1946910">
                <a:moveTo>
                  <a:pt x="2556510" y="1706880"/>
                </a:moveTo>
                <a:lnTo>
                  <a:pt x="2556510" y="1604772"/>
                </a:lnTo>
                <a:lnTo>
                  <a:pt x="2531364" y="1604772"/>
                </a:lnTo>
                <a:lnTo>
                  <a:pt x="2531364" y="1706880"/>
                </a:lnTo>
                <a:lnTo>
                  <a:pt x="2556510" y="1706880"/>
                </a:lnTo>
                <a:close/>
              </a:path>
              <a:path w="2556509" h="1946910">
                <a:moveTo>
                  <a:pt x="2556510" y="1884426"/>
                </a:moveTo>
                <a:lnTo>
                  <a:pt x="2556510" y="1783080"/>
                </a:lnTo>
                <a:lnTo>
                  <a:pt x="2531364" y="1783080"/>
                </a:lnTo>
                <a:lnTo>
                  <a:pt x="2531364" y="1884426"/>
                </a:lnTo>
                <a:lnTo>
                  <a:pt x="2556510" y="1884426"/>
                </a:lnTo>
                <a:close/>
              </a:path>
              <a:path w="2556509" h="1946910">
                <a:moveTo>
                  <a:pt x="2516886" y="1946910"/>
                </a:moveTo>
                <a:lnTo>
                  <a:pt x="2516886" y="1921002"/>
                </a:lnTo>
                <a:lnTo>
                  <a:pt x="2415540" y="1921002"/>
                </a:lnTo>
                <a:lnTo>
                  <a:pt x="2415540" y="1946910"/>
                </a:lnTo>
                <a:lnTo>
                  <a:pt x="2516886" y="1946910"/>
                </a:lnTo>
                <a:close/>
              </a:path>
              <a:path w="2556509" h="1946910">
                <a:moveTo>
                  <a:pt x="2339340" y="1946910"/>
                </a:moveTo>
                <a:lnTo>
                  <a:pt x="2339340" y="1921002"/>
                </a:lnTo>
                <a:lnTo>
                  <a:pt x="2237994" y="1921002"/>
                </a:lnTo>
                <a:lnTo>
                  <a:pt x="2237994" y="1946910"/>
                </a:lnTo>
                <a:lnTo>
                  <a:pt x="2339340" y="1946910"/>
                </a:lnTo>
                <a:close/>
              </a:path>
              <a:path w="2556509" h="1946910">
                <a:moveTo>
                  <a:pt x="2161794" y="1946910"/>
                </a:moveTo>
                <a:lnTo>
                  <a:pt x="2161794" y="1921002"/>
                </a:lnTo>
                <a:lnTo>
                  <a:pt x="2059686" y="1921002"/>
                </a:lnTo>
                <a:lnTo>
                  <a:pt x="2059686" y="1946910"/>
                </a:lnTo>
                <a:lnTo>
                  <a:pt x="2161794" y="1946910"/>
                </a:lnTo>
                <a:close/>
              </a:path>
              <a:path w="2556509" h="1946910">
                <a:moveTo>
                  <a:pt x="1983486" y="1946910"/>
                </a:moveTo>
                <a:lnTo>
                  <a:pt x="1983486" y="1921002"/>
                </a:lnTo>
                <a:lnTo>
                  <a:pt x="1882140" y="1921002"/>
                </a:lnTo>
                <a:lnTo>
                  <a:pt x="1882140" y="1946910"/>
                </a:lnTo>
                <a:lnTo>
                  <a:pt x="1983486" y="1946910"/>
                </a:lnTo>
                <a:close/>
              </a:path>
              <a:path w="2556509" h="1946910">
                <a:moveTo>
                  <a:pt x="1805940" y="1946910"/>
                </a:moveTo>
                <a:lnTo>
                  <a:pt x="1805940" y="1921002"/>
                </a:lnTo>
                <a:lnTo>
                  <a:pt x="1704594" y="1921002"/>
                </a:lnTo>
                <a:lnTo>
                  <a:pt x="1704594" y="1946910"/>
                </a:lnTo>
                <a:lnTo>
                  <a:pt x="1805940" y="1946910"/>
                </a:lnTo>
                <a:close/>
              </a:path>
              <a:path w="2556509" h="1946910">
                <a:moveTo>
                  <a:pt x="1628394" y="1946910"/>
                </a:moveTo>
                <a:lnTo>
                  <a:pt x="1628394" y="1921002"/>
                </a:lnTo>
                <a:lnTo>
                  <a:pt x="1526286" y="1921002"/>
                </a:lnTo>
                <a:lnTo>
                  <a:pt x="1526286" y="1946910"/>
                </a:lnTo>
                <a:lnTo>
                  <a:pt x="1628394" y="1946910"/>
                </a:lnTo>
                <a:close/>
              </a:path>
              <a:path w="2556509" h="1946910">
                <a:moveTo>
                  <a:pt x="1450086" y="1946910"/>
                </a:moveTo>
                <a:lnTo>
                  <a:pt x="1450086" y="1921002"/>
                </a:lnTo>
                <a:lnTo>
                  <a:pt x="1348740" y="1921002"/>
                </a:lnTo>
                <a:lnTo>
                  <a:pt x="1348740" y="1946910"/>
                </a:lnTo>
                <a:lnTo>
                  <a:pt x="1450086" y="1946910"/>
                </a:lnTo>
                <a:close/>
              </a:path>
              <a:path w="2556509" h="1946910">
                <a:moveTo>
                  <a:pt x="1272540" y="1946910"/>
                </a:moveTo>
                <a:lnTo>
                  <a:pt x="1272540" y="1921002"/>
                </a:lnTo>
                <a:lnTo>
                  <a:pt x="1171194" y="1921002"/>
                </a:lnTo>
                <a:lnTo>
                  <a:pt x="1171194" y="1946910"/>
                </a:lnTo>
                <a:lnTo>
                  <a:pt x="1272540" y="1946910"/>
                </a:lnTo>
                <a:close/>
              </a:path>
              <a:path w="2556509" h="1946910">
                <a:moveTo>
                  <a:pt x="1094994" y="1946910"/>
                </a:moveTo>
                <a:lnTo>
                  <a:pt x="1094994" y="1921002"/>
                </a:lnTo>
                <a:lnTo>
                  <a:pt x="992886" y="1921002"/>
                </a:lnTo>
                <a:lnTo>
                  <a:pt x="992886" y="1946910"/>
                </a:lnTo>
                <a:lnTo>
                  <a:pt x="1094994" y="1946910"/>
                </a:lnTo>
                <a:close/>
              </a:path>
              <a:path w="2556509" h="1946910">
                <a:moveTo>
                  <a:pt x="916686" y="1946910"/>
                </a:moveTo>
                <a:lnTo>
                  <a:pt x="916686" y="1921002"/>
                </a:lnTo>
                <a:lnTo>
                  <a:pt x="815340" y="1921002"/>
                </a:lnTo>
                <a:lnTo>
                  <a:pt x="815340" y="1946910"/>
                </a:lnTo>
                <a:lnTo>
                  <a:pt x="916686" y="1946910"/>
                </a:lnTo>
                <a:close/>
              </a:path>
              <a:path w="2556509" h="1946910">
                <a:moveTo>
                  <a:pt x="739140" y="1946910"/>
                </a:moveTo>
                <a:lnTo>
                  <a:pt x="739140" y="1921002"/>
                </a:lnTo>
                <a:lnTo>
                  <a:pt x="637794" y="1921002"/>
                </a:lnTo>
                <a:lnTo>
                  <a:pt x="637794" y="1946910"/>
                </a:lnTo>
                <a:lnTo>
                  <a:pt x="739140" y="1946910"/>
                </a:lnTo>
                <a:close/>
              </a:path>
              <a:path w="2556509" h="1946910">
                <a:moveTo>
                  <a:pt x="561594" y="1946910"/>
                </a:moveTo>
                <a:lnTo>
                  <a:pt x="561594" y="1921002"/>
                </a:lnTo>
                <a:lnTo>
                  <a:pt x="459486" y="1921002"/>
                </a:lnTo>
                <a:lnTo>
                  <a:pt x="459486" y="1946910"/>
                </a:lnTo>
                <a:lnTo>
                  <a:pt x="561594" y="1946910"/>
                </a:lnTo>
                <a:close/>
              </a:path>
              <a:path w="2556509" h="1946910">
                <a:moveTo>
                  <a:pt x="383286" y="1946910"/>
                </a:moveTo>
                <a:lnTo>
                  <a:pt x="383286" y="1921002"/>
                </a:lnTo>
                <a:lnTo>
                  <a:pt x="281940" y="1921002"/>
                </a:lnTo>
                <a:lnTo>
                  <a:pt x="281940" y="1946910"/>
                </a:lnTo>
                <a:lnTo>
                  <a:pt x="383286" y="1946910"/>
                </a:lnTo>
                <a:close/>
              </a:path>
              <a:path w="2556509" h="1946910">
                <a:moveTo>
                  <a:pt x="205740" y="1946910"/>
                </a:moveTo>
                <a:lnTo>
                  <a:pt x="205740" y="1921002"/>
                </a:lnTo>
                <a:lnTo>
                  <a:pt x="104394" y="1921002"/>
                </a:lnTo>
                <a:lnTo>
                  <a:pt x="104394" y="1946910"/>
                </a:lnTo>
                <a:lnTo>
                  <a:pt x="205740" y="19469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854443" y="4662932"/>
            <a:ext cx="419734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C00000"/>
                </a:solidFill>
                <a:latin typeface="Comic Sans MS"/>
                <a:cs typeface="Comic Sans MS"/>
              </a:rPr>
              <a:t>yes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126562" y="4662932"/>
            <a:ext cx="2914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C00000"/>
                </a:solidFill>
                <a:latin typeface="Comic Sans MS"/>
                <a:cs typeface="Comic Sans MS"/>
              </a:rPr>
              <a:t>n</a:t>
            </a:r>
            <a:r>
              <a:rPr sz="2000" spc="-5" dirty="0">
                <a:solidFill>
                  <a:srgbClr val="C00000"/>
                </a:solidFill>
                <a:latin typeface="Comic Sans MS"/>
                <a:cs typeface="Comic Sans MS"/>
              </a:rPr>
              <a:t>o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2D83-90BE-4296-BB3C-D040F192988F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35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255903"/>
            <a:ext cx="825449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Two-Category </a:t>
            </a:r>
            <a:r>
              <a:rPr spc="-5" dirty="0"/>
              <a:t>Classification</a:t>
            </a:r>
            <a:r>
              <a:rPr spc="-80" dirty="0"/>
              <a:t> </a:t>
            </a:r>
            <a:r>
              <a:rPr dirty="0"/>
              <a:t>(Cont.)</a:t>
            </a:r>
          </a:p>
        </p:txBody>
      </p:sp>
      <p:sp>
        <p:nvSpPr>
          <p:cNvPr id="3" name="object 3"/>
          <p:cNvSpPr/>
          <p:nvPr/>
        </p:nvSpPr>
        <p:spPr>
          <a:xfrm>
            <a:off x="940308" y="1214627"/>
            <a:ext cx="2734754" cy="30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63465" y="1092962"/>
            <a:ext cx="11296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0000"/>
                </a:solidFill>
                <a:latin typeface="Constantia"/>
                <a:cs typeface="Constantia"/>
              </a:rPr>
              <a:t>li</a:t>
            </a:r>
            <a:r>
              <a:rPr sz="2000" spc="-50" dirty="0">
                <a:solidFill>
                  <a:srgbClr val="FF0000"/>
                </a:solidFill>
                <a:latin typeface="Constantia"/>
                <a:cs typeface="Constantia"/>
              </a:rPr>
              <a:t>k</a:t>
            </a:r>
            <a:r>
              <a:rPr sz="2000" spc="-5" dirty="0">
                <a:solidFill>
                  <a:srgbClr val="FF0000"/>
                </a:solidFill>
                <a:latin typeface="Constantia"/>
                <a:cs typeface="Constantia"/>
              </a:rPr>
              <a:t>elihood  </a:t>
            </a:r>
            <a:r>
              <a:rPr sz="2000" spc="-10" dirty="0">
                <a:solidFill>
                  <a:srgbClr val="FF0000"/>
                </a:solidFill>
                <a:latin typeface="Constantia"/>
                <a:cs typeface="Constantia"/>
              </a:rPr>
              <a:t>ratio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13782" y="1684782"/>
            <a:ext cx="403860" cy="437515"/>
          </a:xfrm>
          <a:custGeom>
            <a:avLst/>
            <a:gdLst/>
            <a:ahLst/>
            <a:cxnLst/>
            <a:rect l="l" t="t" r="r" b="b"/>
            <a:pathLst>
              <a:path w="403860" h="437514">
                <a:moveTo>
                  <a:pt x="115824" y="41147"/>
                </a:moveTo>
                <a:lnTo>
                  <a:pt x="112014" y="34289"/>
                </a:lnTo>
                <a:lnTo>
                  <a:pt x="105156" y="32003"/>
                </a:lnTo>
                <a:lnTo>
                  <a:pt x="0" y="0"/>
                </a:lnTo>
                <a:lnTo>
                  <a:pt x="7620" y="34658"/>
                </a:lnTo>
                <a:lnTo>
                  <a:pt x="7620" y="26669"/>
                </a:lnTo>
                <a:lnTo>
                  <a:pt x="26670" y="9906"/>
                </a:lnTo>
                <a:lnTo>
                  <a:pt x="58410" y="44403"/>
                </a:lnTo>
                <a:lnTo>
                  <a:pt x="97536" y="56387"/>
                </a:lnTo>
                <a:lnTo>
                  <a:pt x="104394" y="58673"/>
                </a:lnTo>
                <a:lnTo>
                  <a:pt x="111252" y="54863"/>
                </a:lnTo>
                <a:lnTo>
                  <a:pt x="115824" y="41147"/>
                </a:lnTo>
                <a:close/>
              </a:path>
              <a:path w="403860" h="437514">
                <a:moveTo>
                  <a:pt x="58410" y="44403"/>
                </a:moveTo>
                <a:lnTo>
                  <a:pt x="26670" y="9906"/>
                </a:lnTo>
                <a:lnTo>
                  <a:pt x="7620" y="26669"/>
                </a:lnTo>
                <a:lnTo>
                  <a:pt x="12954" y="32466"/>
                </a:lnTo>
                <a:lnTo>
                  <a:pt x="12954" y="30479"/>
                </a:lnTo>
                <a:lnTo>
                  <a:pt x="29718" y="15239"/>
                </a:lnTo>
                <a:lnTo>
                  <a:pt x="34303" y="37019"/>
                </a:lnTo>
                <a:lnTo>
                  <a:pt x="58410" y="44403"/>
                </a:lnTo>
                <a:close/>
              </a:path>
              <a:path w="403860" h="437514">
                <a:moveTo>
                  <a:pt x="49530" y="108965"/>
                </a:moveTo>
                <a:lnTo>
                  <a:pt x="48006" y="102107"/>
                </a:lnTo>
                <a:lnTo>
                  <a:pt x="39393" y="61197"/>
                </a:lnTo>
                <a:lnTo>
                  <a:pt x="7620" y="26669"/>
                </a:lnTo>
                <a:lnTo>
                  <a:pt x="7620" y="34658"/>
                </a:lnTo>
                <a:lnTo>
                  <a:pt x="25146" y="114299"/>
                </a:lnTo>
                <a:lnTo>
                  <a:pt x="32004" y="118109"/>
                </a:lnTo>
                <a:lnTo>
                  <a:pt x="45720" y="115061"/>
                </a:lnTo>
                <a:lnTo>
                  <a:pt x="49530" y="108965"/>
                </a:lnTo>
                <a:close/>
              </a:path>
              <a:path w="403860" h="437514">
                <a:moveTo>
                  <a:pt x="34303" y="37019"/>
                </a:moveTo>
                <a:lnTo>
                  <a:pt x="29718" y="15239"/>
                </a:lnTo>
                <a:lnTo>
                  <a:pt x="12954" y="30479"/>
                </a:lnTo>
                <a:lnTo>
                  <a:pt x="34303" y="37019"/>
                </a:lnTo>
                <a:close/>
              </a:path>
              <a:path w="403860" h="437514">
                <a:moveTo>
                  <a:pt x="39393" y="61197"/>
                </a:moveTo>
                <a:lnTo>
                  <a:pt x="34303" y="37019"/>
                </a:lnTo>
                <a:lnTo>
                  <a:pt x="12954" y="30479"/>
                </a:lnTo>
                <a:lnTo>
                  <a:pt x="12954" y="32466"/>
                </a:lnTo>
                <a:lnTo>
                  <a:pt x="39393" y="61197"/>
                </a:lnTo>
                <a:close/>
              </a:path>
              <a:path w="403860" h="437514">
                <a:moveTo>
                  <a:pt x="403860" y="419861"/>
                </a:moveTo>
                <a:lnTo>
                  <a:pt x="58410" y="44403"/>
                </a:lnTo>
                <a:lnTo>
                  <a:pt x="34303" y="37019"/>
                </a:lnTo>
                <a:lnTo>
                  <a:pt x="39393" y="61197"/>
                </a:lnTo>
                <a:lnTo>
                  <a:pt x="385572" y="437388"/>
                </a:lnTo>
                <a:lnTo>
                  <a:pt x="403860" y="41986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92366" y="938275"/>
            <a:ext cx="11576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FF0000"/>
                </a:solidFill>
                <a:latin typeface="Constantia"/>
                <a:cs typeface="Constantia"/>
              </a:rPr>
              <a:t>constant</a:t>
            </a:r>
            <a:r>
              <a:rPr sz="2000" spc="-12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000" i="1" spc="-5" dirty="0">
                <a:solidFill>
                  <a:srgbClr val="FF0000"/>
                </a:solidFill>
                <a:latin typeface="Constantia"/>
                <a:cs typeface="Constantia"/>
              </a:rPr>
              <a:t>θ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92340" y="1243075"/>
            <a:ext cx="18992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0000"/>
                </a:solidFill>
                <a:latin typeface="Constantia"/>
                <a:cs typeface="Constantia"/>
              </a:rPr>
              <a:t>independent of</a:t>
            </a:r>
            <a:r>
              <a:rPr sz="2000" spc="-8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onstantia"/>
                <a:cs typeface="Constantia"/>
              </a:rPr>
              <a:t>x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904988" y="1629155"/>
            <a:ext cx="117475" cy="486409"/>
          </a:xfrm>
          <a:custGeom>
            <a:avLst/>
            <a:gdLst/>
            <a:ahLst/>
            <a:cxnLst/>
            <a:rect l="l" t="t" r="r" b="b"/>
            <a:pathLst>
              <a:path w="117475" h="486410">
                <a:moveTo>
                  <a:pt x="117348" y="106679"/>
                </a:moveTo>
                <a:lnTo>
                  <a:pt x="114300" y="100583"/>
                </a:lnTo>
                <a:lnTo>
                  <a:pt x="70104" y="0"/>
                </a:lnTo>
                <a:lnTo>
                  <a:pt x="4572" y="88391"/>
                </a:lnTo>
                <a:lnTo>
                  <a:pt x="0" y="93725"/>
                </a:lnTo>
                <a:lnTo>
                  <a:pt x="1524" y="102107"/>
                </a:lnTo>
                <a:lnTo>
                  <a:pt x="6858" y="105917"/>
                </a:lnTo>
                <a:lnTo>
                  <a:pt x="12954" y="110489"/>
                </a:lnTo>
                <a:lnTo>
                  <a:pt x="20574" y="108965"/>
                </a:lnTo>
                <a:lnTo>
                  <a:pt x="24384" y="103631"/>
                </a:lnTo>
                <a:lnTo>
                  <a:pt x="49622" y="70100"/>
                </a:lnTo>
                <a:lnTo>
                  <a:pt x="54864" y="23621"/>
                </a:lnTo>
                <a:lnTo>
                  <a:pt x="80010" y="26669"/>
                </a:lnTo>
                <a:lnTo>
                  <a:pt x="80010" y="84954"/>
                </a:lnTo>
                <a:lnTo>
                  <a:pt x="94488" y="117347"/>
                </a:lnTo>
                <a:lnTo>
                  <a:pt x="101346" y="120395"/>
                </a:lnTo>
                <a:lnTo>
                  <a:pt x="108204" y="117347"/>
                </a:lnTo>
                <a:lnTo>
                  <a:pt x="114300" y="114299"/>
                </a:lnTo>
                <a:lnTo>
                  <a:pt x="117348" y="106679"/>
                </a:lnTo>
                <a:close/>
              </a:path>
              <a:path w="117475" h="486410">
                <a:moveTo>
                  <a:pt x="74759" y="73225"/>
                </a:moveTo>
                <a:lnTo>
                  <a:pt x="64508" y="50323"/>
                </a:lnTo>
                <a:lnTo>
                  <a:pt x="49622" y="70100"/>
                </a:lnTo>
                <a:lnTo>
                  <a:pt x="3048" y="483107"/>
                </a:lnTo>
                <a:lnTo>
                  <a:pt x="28194" y="486155"/>
                </a:lnTo>
                <a:lnTo>
                  <a:pt x="74759" y="73225"/>
                </a:lnTo>
                <a:close/>
              </a:path>
              <a:path w="117475" h="486410">
                <a:moveTo>
                  <a:pt x="80010" y="26669"/>
                </a:moveTo>
                <a:lnTo>
                  <a:pt x="54864" y="23621"/>
                </a:lnTo>
                <a:lnTo>
                  <a:pt x="49622" y="70100"/>
                </a:lnTo>
                <a:lnTo>
                  <a:pt x="55626" y="62124"/>
                </a:lnTo>
                <a:lnTo>
                  <a:pt x="55626" y="30479"/>
                </a:lnTo>
                <a:lnTo>
                  <a:pt x="77724" y="32765"/>
                </a:lnTo>
                <a:lnTo>
                  <a:pt x="77724" y="46941"/>
                </a:lnTo>
                <a:lnTo>
                  <a:pt x="80010" y="26669"/>
                </a:lnTo>
                <a:close/>
              </a:path>
              <a:path w="117475" h="486410">
                <a:moveTo>
                  <a:pt x="77724" y="32765"/>
                </a:moveTo>
                <a:lnTo>
                  <a:pt x="55626" y="30479"/>
                </a:lnTo>
                <a:lnTo>
                  <a:pt x="64508" y="50323"/>
                </a:lnTo>
                <a:lnTo>
                  <a:pt x="77724" y="32765"/>
                </a:lnTo>
                <a:close/>
              </a:path>
              <a:path w="117475" h="486410">
                <a:moveTo>
                  <a:pt x="64508" y="50323"/>
                </a:moveTo>
                <a:lnTo>
                  <a:pt x="55626" y="30479"/>
                </a:lnTo>
                <a:lnTo>
                  <a:pt x="55626" y="62124"/>
                </a:lnTo>
                <a:lnTo>
                  <a:pt x="64508" y="50323"/>
                </a:lnTo>
                <a:close/>
              </a:path>
              <a:path w="117475" h="486410">
                <a:moveTo>
                  <a:pt x="77724" y="46941"/>
                </a:moveTo>
                <a:lnTo>
                  <a:pt x="77724" y="32765"/>
                </a:lnTo>
                <a:lnTo>
                  <a:pt x="64508" y="50323"/>
                </a:lnTo>
                <a:lnTo>
                  <a:pt x="74759" y="73225"/>
                </a:lnTo>
                <a:lnTo>
                  <a:pt x="77724" y="46941"/>
                </a:lnTo>
                <a:close/>
              </a:path>
              <a:path w="117475" h="486410">
                <a:moveTo>
                  <a:pt x="80010" y="84954"/>
                </a:moveTo>
                <a:lnTo>
                  <a:pt x="80010" y="26669"/>
                </a:lnTo>
                <a:lnTo>
                  <a:pt x="74759" y="73225"/>
                </a:lnTo>
                <a:lnTo>
                  <a:pt x="80010" y="8495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55114" y="1684782"/>
            <a:ext cx="504190" cy="858519"/>
          </a:xfrm>
          <a:custGeom>
            <a:avLst/>
            <a:gdLst/>
            <a:ahLst/>
            <a:cxnLst/>
            <a:rect l="l" t="t" r="r" b="b"/>
            <a:pathLst>
              <a:path w="504189" h="858519">
                <a:moveTo>
                  <a:pt x="503681" y="251459"/>
                </a:moveTo>
                <a:lnTo>
                  <a:pt x="252221" y="0"/>
                </a:lnTo>
                <a:lnTo>
                  <a:pt x="0" y="251459"/>
                </a:lnTo>
                <a:lnTo>
                  <a:pt x="125729" y="251459"/>
                </a:lnTo>
                <a:lnTo>
                  <a:pt x="125729" y="731519"/>
                </a:lnTo>
                <a:lnTo>
                  <a:pt x="252221" y="858011"/>
                </a:lnTo>
                <a:lnTo>
                  <a:pt x="377952" y="731900"/>
                </a:lnTo>
                <a:lnTo>
                  <a:pt x="377951" y="251459"/>
                </a:lnTo>
                <a:lnTo>
                  <a:pt x="503681" y="251459"/>
                </a:lnTo>
                <a:close/>
              </a:path>
              <a:path w="504189" h="858519">
                <a:moveTo>
                  <a:pt x="125729" y="731519"/>
                </a:moveTo>
                <a:lnTo>
                  <a:pt x="125729" y="605789"/>
                </a:lnTo>
                <a:lnTo>
                  <a:pt x="0" y="605789"/>
                </a:lnTo>
                <a:lnTo>
                  <a:pt x="125729" y="731519"/>
                </a:lnTo>
                <a:close/>
              </a:path>
              <a:path w="504189" h="858519">
                <a:moveTo>
                  <a:pt x="503681" y="605789"/>
                </a:moveTo>
                <a:lnTo>
                  <a:pt x="377952" y="605789"/>
                </a:lnTo>
                <a:lnTo>
                  <a:pt x="377952" y="731900"/>
                </a:lnTo>
                <a:lnTo>
                  <a:pt x="503681" y="605789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24633" y="1666494"/>
            <a:ext cx="565785" cy="894080"/>
          </a:xfrm>
          <a:custGeom>
            <a:avLst/>
            <a:gdLst/>
            <a:ahLst/>
            <a:cxnLst/>
            <a:rect l="l" t="t" r="r" b="b"/>
            <a:pathLst>
              <a:path w="565785" h="894080">
                <a:moveTo>
                  <a:pt x="565404" y="282702"/>
                </a:moveTo>
                <a:lnTo>
                  <a:pt x="282702" y="0"/>
                </a:lnTo>
                <a:lnTo>
                  <a:pt x="0" y="282702"/>
                </a:lnTo>
                <a:lnTo>
                  <a:pt x="30480" y="282702"/>
                </a:lnTo>
                <a:lnTo>
                  <a:pt x="30480" y="257556"/>
                </a:lnTo>
                <a:lnTo>
                  <a:pt x="60960" y="257556"/>
                </a:lnTo>
                <a:lnTo>
                  <a:pt x="273558" y="44958"/>
                </a:lnTo>
                <a:lnTo>
                  <a:pt x="273558" y="27432"/>
                </a:lnTo>
                <a:lnTo>
                  <a:pt x="291084" y="27432"/>
                </a:lnTo>
                <a:lnTo>
                  <a:pt x="291084" y="44905"/>
                </a:lnTo>
                <a:lnTo>
                  <a:pt x="504379" y="257556"/>
                </a:lnTo>
                <a:lnTo>
                  <a:pt x="534162" y="257556"/>
                </a:lnTo>
                <a:lnTo>
                  <a:pt x="534162" y="282702"/>
                </a:lnTo>
                <a:lnTo>
                  <a:pt x="565404" y="282702"/>
                </a:lnTo>
                <a:close/>
              </a:path>
              <a:path w="565785" h="894080">
                <a:moveTo>
                  <a:pt x="156210" y="611124"/>
                </a:moveTo>
                <a:lnTo>
                  <a:pt x="0" y="611124"/>
                </a:lnTo>
                <a:lnTo>
                  <a:pt x="30480" y="641604"/>
                </a:lnTo>
                <a:lnTo>
                  <a:pt x="30480" y="637032"/>
                </a:lnTo>
                <a:lnTo>
                  <a:pt x="39624" y="614934"/>
                </a:lnTo>
                <a:lnTo>
                  <a:pt x="61655" y="637032"/>
                </a:lnTo>
                <a:lnTo>
                  <a:pt x="144018" y="637032"/>
                </a:lnTo>
                <a:lnTo>
                  <a:pt x="144018" y="624078"/>
                </a:lnTo>
                <a:lnTo>
                  <a:pt x="156210" y="611124"/>
                </a:lnTo>
                <a:close/>
              </a:path>
              <a:path w="565785" h="894080">
                <a:moveTo>
                  <a:pt x="60960" y="257556"/>
                </a:moveTo>
                <a:lnTo>
                  <a:pt x="30480" y="257556"/>
                </a:lnTo>
                <a:lnTo>
                  <a:pt x="39624" y="278892"/>
                </a:lnTo>
                <a:lnTo>
                  <a:pt x="60960" y="257556"/>
                </a:lnTo>
                <a:close/>
              </a:path>
              <a:path w="565785" h="894080">
                <a:moveTo>
                  <a:pt x="169164" y="637032"/>
                </a:moveTo>
                <a:lnTo>
                  <a:pt x="169164" y="257556"/>
                </a:lnTo>
                <a:lnTo>
                  <a:pt x="60960" y="257556"/>
                </a:lnTo>
                <a:lnTo>
                  <a:pt x="39624" y="278892"/>
                </a:lnTo>
                <a:lnTo>
                  <a:pt x="30480" y="257556"/>
                </a:lnTo>
                <a:lnTo>
                  <a:pt x="30480" y="282702"/>
                </a:lnTo>
                <a:lnTo>
                  <a:pt x="144018" y="282702"/>
                </a:lnTo>
                <a:lnTo>
                  <a:pt x="144018" y="269748"/>
                </a:lnTo>
                <a:lnTo>
                  <a:pt x="156210" y="282702"/>
                </a:lnTo>
                <a:lnTo>
                  <a:pt x="156210" y="637032"/>
                </a:lnTo>
                <a:lnTo>
                  <a:pt x="169164" y="637032"/>
                </a:lnTo>
                <a:close/>
              </a:path>
              <a:path w="565785" h="894080">
                <a:moveTo>
                  <a:pt x="61655" y="637032"/>
                </a:moveTo>
                <a:lnTo>
                  <a:pt x="39624" y="614934"/>
                </a:lnTo>
                <a:lnTo>
                  <a:pt x="30480" y="637032"/>
                </a:lnTo>
                <a:lnTo>
                  <a:pt x="61655" y="637032"/>
                </a:lnTo>
                <a:close/>
              </a:path>
              <a:path w="565785" h="894080">
                <a:moveTo>
                  <a:pt x="282334" y="858379"/>
                </a:moveTo>
                <a:lnTo>
                  <a:pt x="61655" y="637032"/>
                </a:lnTo>
                <a:lnTo>
                  <a:pt x="30480" y="637032"/>
                </a:lnTo>
                <a:lnTo>
                  <a:pt x="30480" y="641604"/>
                </a:lnTo>
                <a:lnTo>
                  <a:pt x="273558" y="884682"/>
                </a:lnTo>
                <a:lnTo>
                  <a:pt x="273558" y="867156"/>
                </a:lnTo>
                <a:lnTo>
                  <a:pt x="282334" y="858379"/>
                </a:lnTo>
                <a:close/>
              </a:path>
              <a:path w="565785" h="894080">
                <a:moveTo>
                  <a:pt x="156210" y="282702"/>
                </a:moveTo>
                <a:lnTo>
                  <a:pt x="144018" y="269748"/>
                </a:lnTo>
                <a:lnTo>
                  <a:pt x="144018" y="282702"/>
                </a:lnTo>
                <a:lnTo>
                  <a:pt x="156210" y="282702"/>
                </a:lnTo>
                <a:close/>
              </a:path>
              <a:path w="565785" h="894080">
                <a:moveTo>
                  <a:pt x="156210" y="611124"/>
                </a:moveTo>
                <a:lnTo>
                  <a:pt x="156210" y="282702"/>
                </a:lnTo>
                <a:lnTo>
                  <a:pt x="144018" y="282702"/>
                </a:lnTo>
                <a:lnTo>
                  <a:pt x="144018" y="611124"/>
                </a:lnTo>
                <a:lnTo>
                  <a:pt x="156210" y="611124"/>
                </a:lnTo>
                <a:close/>
              </a:path>
              <a:path w="565785" h="894080">
                <a:moveTo>
                  <a:pt x="156210" y="637032"/>
                </a:moveTo>
                <a:lnTo>
                  <a:pt x="156210" y="611124"/>
                </a:lnTo>
                <a:lnTo>
                  <a:pt x="144018" y="624078"/>
                </a:lnTo>
                <a:lnTo>
                  <a:pt x="144018" y="637032"/>
                </a:lnTo>
                <a:lnTo>
                  <a:pt x="156210" y="637032"/>
                </a:lnTo>
                <a:close/>
              </a:path>
              <a:path w="565785" h="894080">
                <a:moveTo>
                  <a:pt x="291084" y="27432"/>
                </a:moveTo>
                <a:lnTo>
                  <a:pt x="273558" y="27432"/>
                </a:lnTo>
                <a:lnTo>
                  <a:pt x="282334" y="36181"/>
                </a:lnTo>
                <a:lnTo>
                  <a:pt x="291084" y="27432"/>
                </a:lnTo>
                <a:close/>
              </a:path>
              <a:path w="565785" h="894080">
                <a:moveTo>
                  <a:pt x="282334" y="36181"/>
                </a:moveTo>
                <a:lnTo>
                  <a:pt x="273558" y="27432"/>
                </a:lnTo>
                <a:lnTo>
                  <a:pt x="273558" y="44958"/>
                </a:lnTo>
                <a:lnTo>
                  <a:pt x="282334" y="36181"/>
                </a:lnTo>
                <a:close/>
              </a:path>
              <a:path w="565785" h="894080">
                <a:moveTo>
                  <a:pt x="291084" y="867156"/>
                </a:moveTo>
                <a:lnTo>
                  <a:pt x="282334" y="858379"/>
                </a:lnTo>
                <a:lnTo>
                  <a:pt x="273558" y="867156"/>
                </a:lnTo>
                <a:lnTo>
                  <a:pt x="291084" y="867156"/>
                </a:lnTo>
                <a:close/>
              </a:path>
              <a:path w="565785" h="894080">
                <a:moveTo>
                  <a:pt x="291084" y="885444"/>
                </a:moveTo>
                <a:lnTo>
                  <a:pt x="291084" y="867156"/>
                </a:lnTo>
                <a:lnTo>
                  <a:pt x="273558" y="867156"/>
                </a:lnTo>
                <a:lnTo>
                  <a:pt x="273558" y="884682"/>
                </a:lnTo>
                <a:lnTo>
                  <a:pt x="282702" y="893826"/>
                </a:lnTo>
                <a:lnTo>
                  <a:pt x="291084" y="885444"/>
                </a:lnTo>
                <a:close/>
              </a:path>
              <a:path w="565785" h="894080">
                <a:moveTo>
                  <a:pt x="291084" y="44905"/>
                </a:moveTo>
                <a:lnTo>
                  <a:pt x="291084" y="27432"/>
                </a:lnTo>
                <a:lnTo>
                  <a:pt x="282334" y="36181"/>
                </a:lnTo>
                <a:lnTo>
                  <a:pt x="291084" y="44905"/>
                </a:lnTo>
                <a:close/>
              </a:path>
              <a:path w="565785" h="894080">
                <a:moveTo>
                  <a:pt x="534162" y="642366"/>
                </a:moveTo>
                <a:lnTo>
                  <a:pt x="534162" y="637032"/>
                </a:lnTo>
                <a:lnTo>
                  <a:pt x="503682" y="637032"/>
                </a:lnTo>
                <a:lnTo>
                  <a:pt x="282334" y="858379"/>
                </a:lnTo>
                <a:lnTo>
                  <a:pt x="291084" y="867156"/>
                </a:lnTo>
                <a:lnTo>
                  <a:pt x="291084" y="885444"/>
                </a:lnTo>
                <a:lnTo>
                  <a:pt x="534162" y="642366"/>
                </a:lnTo>
                <a:close/>
              </a:path>
              <a:path w="565785" h="894080">
                <a:moveTo>
                  <a:pt x="534162" y="282702"/>
                </a:moveTo>
                <a:lnTo>
                  <a:pt x="534162" y="257556"/>
                </a:lnTo>
                <a:lnTo>
                  <a:pt x="525780" y="278892"/>
                </a:lnTo>
                <a:lnTo>
                  <a:pt x="504379" y="257556"/>
                </a:lnTo>
                <a:lnTo>
                  <a:pt x="395478" y="257556"/>
                </a:lnTo>
                <a:lnTo>
                  <a:pt x="395478" y="637032"/>
                </a:lnTo>
                <a:lnTo>
                  <a:pt x="408432" y="637032"/>
                </a:lnTo>
                <a:lnTo>
                  <a:pt x="408432" y="282702"/>
                </a:lnTo>
                <a:lnTo>
                  <a:pt x="421386" y="269748"/>
                </a:lnTo>
                <a:lnTo>
                  <a:pt x="421386" y="282702"/>
                </a:lnTo>
                <a:lnTo>
                  <a:pt x="534162" y="282702"/>
                </a:lnTo>
                <a:close/>
              </a:path>
              <a:path w="565785" h="894080">
                <a:moveTo>
                  <a:pt x="421386" y="282702"/>
                </a:moveTo>
                <a:lnTo>
                  <a:pt x="421386" y="269748"/>
                </a:lnTo>
                <a:lnTo>
                  <a:pt x="408432" y="282702"/>
                </a:lnTo>
                <a:lnTo>
                  <a:pt x="421386" y="282702"/>
                </a:lnTo>
                <a:close/>
              </a:path>
              <a:path w="565785" h="894080">
                <a:moveTo>
                  <a:pt x="421386" y="611124"/>
                </a:moveTo>
                <a:lnTo>
                  <a:pt x="421386" y="282702"/>
                </a:lnTo>
                <a:lnTo>
                  <a:pt x="408432" y="282702"/>
                </a:lnTo>
                <a:lnTo>
                  <a:pt x="408432" y="611124"/>
                </a:lnTo>
                <a:lnTo>
                  <a:pt x="421386" y="611124"/>
                </a:lnTo>
                <a:close/>
              </a:path>
              <a:path w="565785" h="894080">
                <a:moveTo>
                  <a:pt x="565404" y="611124"/>
                </a:moveTo>
                <a:lnTo>
                  <a:pt x="408432" y="611124"/>
                </a:lnTo>
                <a:lnTo>
                  <a:pt x="421386" y="624078"/>
                </a:lnTo>
                <a:lnTo>
                  <a:pt x="421386" y="637032"/>
                </a:lnTo>
                <a:lnTo>
                  <a:pt x="503682" y="637032"/>
                </a:lnTo>
                <a:lnTo>
                  <a:pt x="525780" y="614934"/>
                </a:lnTo>
                <a:lnTo>
                  <a:pt x="534162" y="637032"/>
                </a:lnTo>
                <a:lnTo>
                  <a:pt x="534162" y="642366"/>
                </a:lnTo>
                <a:lnTo>
                  <a:pt x="565404" y="611124"/>
                </a:lnTo>
                <a:close/>
              </a:path>
              <a:path w="565785" h="894080">
                <a:moveTo>
                  <a:pt x="421386" y="637032"/>
                </a:moveTo>
                <a:lnTo>
                  <a:pt x="421386" y="624078"/>
                </a:lnTo>
                <a:lnTo>
                  <a:pt x="408432" y="611124"/>
                </a:lnTo>
                <a:lnTo>
                  <a:pt x="408432" y="637032"/>
                </a:lnTo>
                <a:lnTo>
                  <a:pt x="421386" y="637032"/>
                </a:lnTo>
                <a:close/>
              </a:path>
              <a:path w="565785" h="894080">
                <a:moveTo>
                  <a:pt x="534162" y="637032"/>
                </a:moveTo>
                <a:lnTo>
                  <a:pt x="525780" y="614934"/>
                </a:lnTo>
                <a:lnTo>
                  <a:pt x="503682" y="637032"/>
                </a:lnTo>
                <a:lnTo>
                  <a:pt x="534162" y="637032"/>
                </a:lnTo>
                <a:close/>
              </a:path>
              <a:path w="565785" h="894080">
                <a:moveTo>
                  <a:pt x="534162" y="257556"/>
                </a:moveTo>
                <a:lnTo>
                  <a:pt x="504379" y="257556"/>
                </a:lnTo>
                <a:lnTo>
                  <a:pt x="525780" y="278892"/>
                </a:lnTo>
                <a:lnTo>
                  <a:pt x="534162" y="257556"/>
                </a:lnTo>
                <a:close/>
              </a:path>
            </a:pathLst>
          </a:custGeom>
          <a:solidFill>
            <a:srgbClr val="C99C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26261" y="1777238"/>
            <a:ext cx="11131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spc="-25" dirty="0">
                <a:solidFill>
                  <a:srgbClr val="C00000"/>
                </a:solidFill>
                <a:latin typeface="Constantia"/>
                <a:cs typeface="Constantia"/>
              </a:rPr>
              <a:t>by  </a:t>
            </a:r>
            <a:r>
              <a:rPr sz="2000" spc="-10" dirty="0">
                <a:solidFill>
                  <a:srgbClr val="C00000"/>
                </a:solidFill>
                <a:latin typeface="Constantia"/>
                <a:cs typeface="Constantia"/>
              </a:rPr>
              <a:t>de</a:t>
            </a:r>
            <a:r>
              <a:rPr sz="2000" spc="40" dirty="0">
                <a:solidFill>
                  <a:srgbClr val="C00000"/>
                </a:solidFill>
                <a:latin typeface="Constantia"/>
                <a:cs typeface="Constantia"/>
              </a:rPr>
              <a:t>f</a:t>
            </a:r>
            <a:r>
              <a:rPr sz="2000" spc="-10" dirty="0">
                <a:solidFill>
                  <a:srgbClr val="C00000"/>
                </a:solidFill>
                <a:latin typeface="Constantia"/>
                <a:cs typeface="Constantia"/>
              </a:rPr>
              <a:t>i</a:t>
            </a:r>
            <a:r>
              <a:rPr sz="2000" spc="-5" dirty="0">
                <a:solidFill>
                  <a:srgbClr val="C00000"/>
                </a:solidFill>
                <a:latin typeface="Constantia"/>
                <a:cs typeface="Constantia"/>
              </a:rPr>
              <a:t>nition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2900" y="2742438"/>
            <a:ext cx="3929189" cy="3055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2900" y="3458717"/>
            <a:ext cx="3929189" cy="3055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18944" y="3148583"/>
            <a:ext cx="178422" cy="1668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3077" y="2590800"/>
            <a:ext cx="4130040" cy="1336040"/>
          </a:xfrm>
          <a:custGeom>
            <a:avLst/>
            <a:gdLst/>
            <a:ahLst/>
            <a:cxnLst/>
            <a:rect l="l" t="t" r="r" b="b"/>
            <a:pathLst>
              <a:path w="4130040" h="1336039">
                <a:moveTo>
                  <a:pt x="25908" y="1322832"/>
                </a:moveTo>
                <a:lnTo>
                  <a:pt x="25908" y="1221486"/>
                </a:lnTo>
                <a:lnTo>
                  <a:pt x="0" y="1221486"/>
                </a:lnTo>
                <a:lnTo>
                  <a:pt x="0" y="1322832"/>
                </a:lnTo>
                <a:lnTo>
                  <a:pt x="25908" y="1322832"/>
                </a:lnTo>
                <a:close/>
              </a:path>
              <a:path w="4130040" h="1336039">
                <a:moveTo>
                  <a:pt x="25908" y="1145286"/>
                </a:moveTo>
                <a:lnTo>
                  <a:pt x="25908" y="1043939"/>
                </a:lnTo>
                <a:lnTo>
                  <a:pt x="0" y="1043939"/>
                </a:lnTo>
                <a:lnTo>
                  <a:pt x="0" y="1145286"/>
                </a:lnTo>
                <a:lnTo>
                  <a:pt x="25908" y="1145286"/>
                </a:lnTo>
                <a:close/>
              </a:path>
              <a:path w="4130040" h="1336039">
                <a:moveTo>
                  <a:pt x="25908" y="967739"/>
                </a:moveTo>
                <a:lnTo>
                  <a:pt x="25908" y="865631"/>
                </a:lnTo>
                <a:lnTo>
                  <a:pt x="0" y="865631"/>
                </a:lnTo>
                <a:lnTo>
                  <a:pt x="0" y="967739"/>
                </a:lnTo>
                <a:lnTo>
                  <a:pt x="25908" y="967739"/>
                </a:lnTo>
                <a:close/>
              </a:path>
              <a:path w="4130040" h="1336039">
                <a:moveTo>
                  <a:pt x="25908" y="789432"/>
                </a:moveTo>
                <a:lnTo>
                  <a:pt x="25907" y="688086"/>
                </a:lnTo>
                <a:lnTo>
                  <a:pt x="0" y="688086"/>
                </a:lnTo>
                <a:lnTo>
                  <a:pt x="0" y="789432"/>
                </a:lnTo>
                <a:lnTo>
                  <a:pt x="25908" y="789432"/>
                </a:lnTo>
                <a:close/>
              </a:path>
              <a:path w="4130040" h="1336039">
                <a:moveTo>
                  <a:pt x="25907" y="611886"/>
                </a:moveTo>
                <a:lnTo>
                  <a:pt x="25907" y="510540"/>
                </a:lnTo>
                <a:lnTo>
                  <a:pt x="0" y="510540"/>
                </a:lnTo>
                <a:lnTo>
                  <a:pt x="0" y="611886"/>
                </a:lnTo>
                <a:lnTo>
                  <a:pt x="25907" y="611886"/>
                </a:lnTo>
                <a:close/>
              </a:path>
              <a:path w="4130040" h="1336039">
                <a:moveTo>
                  <a:pt x="25907" y="434339"/>
                </a:moveTo>
                <a:lnTo>
                  <a:pt x="25907" y="332231"/>
                </a:lnTo>
                <a:lnTo>
                  <a:pt x="0" y="332231"/>
                </a:lnTo>
                <a:lnTo>
                  <a:pt x="0" y="434339"/>
                </a:lnTo>
                <a:lnTo>
                  <a:pt x="25907" y="434339"/>
                </a:lnTo>
                <a:close/>
              </a:path>
              <a:path w="4130040" h="1336039">
                <a:moveTo>
                  <a:pt x="25907" y="256031"/>
                </a:moveTo>
                <a:lnTo>
                  <a:pt x="25907" y="154686"/>
                </a:lnTo>
                <a:lnTo>
                  <a:pt x="0" y="154686"/>
                </a:lnTo>
                <a:lnTo>
                  <a:pt x="0" y="256031"/>
                </a:lnTo>
                <a:lnTo>
                  <a:pt x="25907" y="256031"/>
                </a:lnTo>
                <a:close/>
              </a:path>
              <a:path w="4130040" h="1336039">
                <a:moveTo>
                  <a:pt x="48768" y="25145"/>
                </a:moveTo>
                <a:lnTo>
                  <a:pt x="48768" y="0"/>
                </a:lnTo>
                <a:lnTo>
                  <a:pt x="6096" y="0"/>
                </a:lnTo>
                <a:lnTo>
                  <a:pt x="0" y="5333"/>
                </a:lnTo>
                <a:lnTo>
                  <a:pt x="0" y="78486"/>
                </a:lnTo>
                <a:lnTo>
                  <a:pt x="12953" y="78486"/>
                </a:lnTo>
                <a:lnTo>
                  <a:pt x="12953" y="25145"/>
                </a:lnTo>
                <a:lnTo>
                  <a:pt x="25907" y="12954"/>
                </a:lnTo>
                <a:lnTo>
                  <a:pt x="25907" y="25145"/>
                </a:lnTo>
                <a:lnTo>
                  <a:pt x="48768" y="25145"/>
                </a:lnTo>
                <a:close/>
              </a:path>
              <a:path w="4130040" h="1336039">
                <a:moveTo>
                  <a:pt x="25907" y="25145"/>
                </a:moveTo>
                <a:lnTo>
                  <a:pt x="25907" y="12954"/>
                </a:lnTo>
                <a:lnTo>
                  <a:pt x="12953" y="25145"/>
                </a:lnTo>
                <a:lnTo>
                  <a:pt x="25907" y="25145"/>
                </a:lnTo>
                <a:close/>
              </a:path>
              <a:path w="4130040" h="1336039">
                <a:moveTo>
                  <a:pt x="25907" y="78486"/>
                </a:moveTo>
                <a:lnTo>
                  <a:pt x="25907" y="25145"/>
                </a:lnTo>
                <a:lnTo>
                  <a:pt x="12953" y="25145"/>
                </a:lnTo>
                <a:lnTo>
                  <a:pt x="12953" y="78486"/>
                </a:lnTo>
                <a:lnTo>
                  <a:pt x="25907" y="78486"/>
                </a:lnTo>
                <a:close/>
              </a:path>
              <a:path w="4130040" h="1336039">
                <a:moveTo>
                  <a:pt x="226314" y="25145"/>
                </a:moveTo>
                <a:lnTo>
                  <a:pt x="226314" y="0"/>
                </a:lnTo>
                <a:lnTo>
                  <a:pt x="124968" y="0"/>
                </a:lnTo>
                <a:lnTo>
                  <a:pt x="124968" y="25145"/>
                </a:lnTo>
                <a:lnTo>
                  <a:pt x="226314" y="25145"/>
                </a:lnTo>
                <a:close/>
              </a:path>
              <a:path w="4130040" h="1336039">
                <a:moveTo>
                  <a:pt x="404622" y="25145"/>
                </a:moveTo>
                <a:lnTo>
                  <a:pt x="404622" y="0"/>
                </a:lnTo>
                <a:lnTo>
                  <a:pt x="302514" y="0"/>
                </a:lnTo>
                <a:lnTo>
                  <a:pt x="302514" y="25145"/>
                </a:lnTo>
                <a:lnTo>
                  <a:pt x="404622" y="25145"/>
                </a:lnTo>
                <a:close/>
              </a:path>
              <a:path w="4130040" h="1336039">
                <a:moveTo>
                  <a:pt x="582168" y="25145"/>
                </a:moveTo>
                <a:lnTo>
                  <a:pt x="582168" y="0"/>
                </a:lnTo>
                <a:lnTo>
                  <a:pt x="480822" y="0"/>
                </a:lnTo>
                <a:lnTo>
                  <a:pt x="480822" y="25145"/>
                </a:lnTo>
                <a:lnTo>
                  <a:pt x="582168" y="25145"/>
                </a:lnTo>
                <a:close/>
              </a:path>
              <a:path w="4130040" h="1336039">
                <a:moveTo>
                  <a:pt x="759714" y="25145"/>
                </a:moveTo>
                <a:lnTo>
                  <a:pt x="759714" y="0"/>
                </a:lnTo>
                <a:lnTo>
                  <a:pt x="658368" y="0"/>
                </a:lnTo>
                <a:lnTo>
                  <a:pt x="658368" y="25145"/>
                </a:lnTo>
                <a:lnTo>
                  <a:pt x="759714" y="25145"/>
                </a:lnTo>
                <a:close/>
              </a:path>
              <a:path w="4130040" h="1336039">
                <a:moveTo>
                  <a:pt x="938022" y="25145"/>
                </a:moveTo>
                <a:lnTo>
                  <a:pt x="938022" y="0"/>
                </a:lnTo>
                <a:lnTo>
                  <a:pt x="835913" y="0"/>
                </a:lnTo>
                <a:lnTo>
                  <a:pt x="835913" y="25145"/>
                </a:lnTo>
                <a:lnTo>
                  <a:pt x="938022" y="25145"/>
                </a:lnTo>
                <a:close/>
              </a:path>
              <a:path w="4130040" h="1336039">
                <a:moveTo>
                  <a:pt x="1115568" y="25145"/>
                </a:moveTo>
                <a:lnTo>
                  <a:pt x="1115568" y="0"/>
                </a:lnTo>
                <a:lnTo>
                  <a:pt x="1014222" y="0"/>
                </a:lnTo>
                <a:lnTo>
                  <a:pt x="1014222" y="25145"/>
                </a:lnTo>
                <a:lnTo>
                  <a:pt x="1115568" y="25145"/>
                </a:lnTo>
                <a:close/>
              </a:path>
              <a:path w="4130040" h="1336039">
                <a:moveTo>
                  <a:pt x="1293114" y="25145"/>
                </a:moveTo>
                <a:lnTo>
                  <a:pt x="1293114" y="0"/>
                </a:lnTo>
                <a:lnTo>
                  <a:pt x="1191768" y="0"/>
                </a:lnTo>
                <a:lnTo>
                  <a:pt x="1191768" y="25145"/>
                </a:lnTo>
                <a:lnTo>
                  <a:pt x="1293114" y="25145"/>
                </a:lnTo>
                <a:close/>
              </a:path>
              <a:path w="4130040" h="1336039">
                <a:moveTo>
                  <a:pt x="1471421" y="25145"/>
                </a:moveTo>
                <a:lnTo>
                  <a:pt x="1471421" y="0"/>
                </a:lnTo>
                <a:lnTo>
                  <a:pt x="1369314" y="0"/>
                </a:lnTo>
                <a:lnTo>
                  <a:pt x="1369314" y="25145"/>
                </a:lnTo>
                <a:lnTo>
                  <a:pt x="1471421" y="25145"/>
                </a:lnTo>
                <a:close/>
              </a:path>
              <a:path w="4130040" h="1336039">
                <a:moveTo>
                  <a:pt x="1648967" y="25145"/>
                </a:moveTo>
                <a:lnTo>
                  <a:pt x="1648967" y="0"/>
                </a:lnTo>
                <a:lnTo>
                  <a:pt x="1547621" y="0"/>
                </a:lnTo>
                <a:lnTo>
                  <a:pt x="1547621" y="25145"/>
                </a:lnTo>
                <a:lnTo>
                  <a:pt x="1648967" y="25145"/>
                </a:lnTo>
                <a:close/>
              </a:path>
              <a:path w="4130040" h="1336039">
                <a:moveTo>
                  <a:pt x="1826513" y="25145"/>
                </a:moveTo>
                <a:lnTo>
                  <a:pt x="1826513" y="0"/>
                </a:lnTo>
                <a:lnTo>
                  <a:pt x="1725167" y="0"/>
                </a:lnTo>
                <a:lnTo>
                  <a:pt x="1725167" y="25145"/>
                </a:lnTo>
                <a:lnTo>
                  <a:pt x="1826513" y="25145"/>
                </a:lnTo>
                <a:close/>
              </a:path>
              <a:path w="4130040" h="1336039">
                <a:moveTo>
                  <a:pt x="2004821" y="25145"/>
                </a:moveTo>
                <a:lnTo>
                  <a:pt x="2004821" y="0"/>
                </a:lnTo>
                <a:lnTo>
                  <a:pt x="1902714" y="0"/>
                </a:lnTo>
                <a:lnTo>
                  <a:pt x="1902714" y="25145"/>
                </a:lnTo>
                <a:lnTo>
                  <a:pt x="2004821" y="25145"/>
                </a:lnTo>
                <a:close/>
              </a:path>
              <a:path w="4130040" h="1336039">
                <a:moveTo>
                  <a:pt x="2182367" y="25145"/>
                </a:moveTo>
                <a:lnTo>
                  <a:pt x="2182367" y="0"/>
                </a:lnTo>
                <a:lnTo>
                  <a:pt x="2081021" y="0"/>
                </a:lnTo>
                <a:lnTo>
                  <a:pt x="2081021" y="25145"/>
                </a:lnTo>
                <a:lnTo>
                  <a:pt x="2182367" y="25145"/>
                </a:lnTo>
                <a:close/>
              </a:path>
              <a:path w="4130040" h="1336039">
                <a:moveTo>
                  <a:pt x="2359913" y="25145"/>
                </a:moveTo>
                <a:lnTo>
                  <a:pt x="2359913" y="0"/>
                </a:lnTo>
                <a:lnTo>
                  <a:pt x="2258567" y="0"/>
                </a:lnTo>
                <a:lnTo>
                  <a:pt x="2258567" y="25145"/>
                </a:lnTo>
                <a:lnTo>
                  <a:pt x="2359913" y="25145"/>
                </a:lnTo>
                <a:close/>
              </a:path>
              <a:path w="4130040" h="1336039">
                <a:moveTo>
                  <a:pt x="2538222" y="25145"/>
                </a:moveTo>
                <a:lnTo>
                  <a:pt x="2538222" y="0"/>
                </a:lnTo>
                <a:lnTo>
                  <a:pt x="2436114" y="0"/>
                </a:lnTo>
                <a:lnTo>
                  <a:pt x="2436114" y="25145"/>
                </a:lnTo>
                <a:lnTo>
                  <a:pt x="2538222" y="25145"/>
                </a:lnTo>
                <a:close/>
              </a:path>
              <a:path w="4130040" h="1336039">
                <a:moveTo>
                  <a:pt x="2715767" y="25145"/>
                </a:moveTo>
                <a:lnTo>
                  <a:pt x="2715767" y="0"/>
                </a:lnTo>
                <a:lnTo>
                  <a:pt x="2614422" y="0"/>
                </a:lnTo>
                <a:lnTo>
                  <a:pt x="2614422" y="25145"/>
                </a:lnTo>
                <a:lnTo>
                  <a:pt x="2715767" y="25145"/>
                </a:lnTo>
                <a:close/>
              </a:path>
              <a:path w="4130040" h="1336039">
                <a:moveTo>
                  <a:pt x="2893313" y="25145"/>
                </a:moveTo>
                <a:lnTo>
                  <a:pt x="2893313" y="0"/>
                </a:lnTo>
                <a:lnTo>
                  <a:pt x="2791967" y="0"/>
                </a:lnTo>
                <a:lnTo>
                  <a:pt x="2791967" y="25145"/>
                </a:lnTo>
                <a:lnTo>
                  <a:pt x="2893313" y="25145"/>
                </a:lnTo>
                <a:close/>
              </a:path>
              <a:path w="4130040" h="1336039">
                <a:moveTo>
                  <a:pt x="3071622" y="25145"/>
                </a:moveTo>
                <a:lnTo>
                  <a:pt x="3071622" y="0"/>
                </a:lnTo>
                <a:lnTo>
                  <a:pt x="2969514" y="0"/>
                </a:lnTo>
                <a:lnTo>
                  <a:pt x="2969514" y="25145"/>
                </a:lnTo>
                <a:lnTo>
                  <a:pt x="3071622" y="25145"/>
                </a:lnTo>
                <a:close/>
              </a:path>
              <a:path w="4130040" h="1336039">
                <a:moveTo>
                  <a:pt x="3249168" y="25145"/>
                </a:moveTo>
                <a:lnTo>
                  <a:pt x="3249168" y="0"/>
                </a:lnTo>
                <a:lnTo>
                  <a:pt x="3147822" y="0"/>
                </a:lnTo>
                <a:lnTo>
                  <a:pt x="3147822" y="25145"/>
                </a:lnTo>
                <a:lnTo>
                  <a:pt x="3249168" y="25145"/>
                </a:lnTo>
                <a:close/>
              </a:path>
              <a:path w="4130040" h="1336039">
                <a:moveTo>
                  <a:pt x="3426714" y="25145"/>
                </a:moveTo>
                <a:lnTo>
                  <a:pt x="3426714" y="0"/>
                </a:lnTo>
                <a:lnTo>
                  <a:pt x="3325368" y="0"/>
                </a:lnTo>
                <a:lnTo>
                  <a:pt x="3325368" y="25145"/>
                </a:lnTo>
                <a:lnTo>
                  <a:pt x="3426714" y="25145"/>
                </a:lnTo>
                <a:close/>
              </a:path>
              <a:path w="4130040" h="1336039">
                <a:moveTo>
                  <a:pt x="3605022" y="25145"/>
                </a:moveTo>
                <a:lnTo>
                  <a:pt x="3605022" y="0"/>
                </a:lnTo>
                <a:lnTo>
                  <a:pt x="3502913" y="0"/>
                </a:lnTo>
                <a:lnTo>
                  <a:pt x="3502913" y="25145"/>
                </a:lnTo>
                <a:lnTo>
                  <a:pt x="3605022" y="25145"/>
                </a:lnTo>
                <a:close/>
              </a:path>
              <a:path w="4130040" h="1336039">
                <a:moveTo>
                  <a:pt x="3782568" y="25145"/>
                </a:moveTo>
                <a:lnTo>
                  <a:pt x="3782568" y="0"/>
                </a:lnTo>
                <a:lnTo>
                  <a:pt x="3681222" y="0"/>
                </a:lnTo>
                <a:lnTo>
                  <a:pt x="3681222" y="25145"/>
                </a:lnTo>
                <a:lnTo>
                  <a:pt x="3782568" y="25145"/>
                </a:lnTo>
                <a:close/>
              </a:path>
              <a:path w="4130040" h="1336039">
                <a:moveTo>
                  <a:pt x="3960114" y="25145"/>
                </a:moveTo>
                <a:lnTo>
                  <a:pt x="3960114" y="0"/>
                </a:lnTo>
                <a:lnTo>
                  <a:pt x="3858768" y="0"/>
                </a:lnTo>
                <a:lnTo>
                  <a:pt x="3858768" y="25145"/>
                </a:lnTo>
                <a:lnTo>
                  <a:pt x="3960114" y="25145"/>
                </a:lnTo>
                <a:close/>
              </a:path>
              <a:path w="4130040" h="1336039">
                <a:moveTo>
                  <a:pt x="4130039" y="33527"/>
                </a:moveTo>
                <a:lnTo>
                  <a:pt x="4130039" y="5333"/>
                </a:lnTo>
                <a:lnTo>
                  <a:pt x="4124705" y="0"/>
                </a:lnTo>
                <a:lnTo>
                  <a:pt x="4036313" y="0"/>
                </a:lnTo>
                <a:lnTo>
                  <a:pt x="4036313" y="25145"/>
                </a:lnTo>
                <a:lnTo>
                  <a:pt x="4104894" y="25145"/>
                </a:lnTo>
                <a:lnTo>
                  <a:pt x="4104894" y="12953"/>
                </a:lnTo>
                <a:lnTo>
                  <a:pt x="4117848" y="25145"/>
                </a:lnTo>
                <a:lnTo>
                  <a:pt x="4117848" y="33527"/>
                </a:lnTo>
                <a:lnTo>
                  <a:pt x="4130039" y="33527"/>
                </a:lnTo>
                <a:close/>
              </a:path>
              <a:path w="4130040" h="1336039">
                <a:moveTo>
                  <a:pt x="4117848" y="25145"/>
                </a:moveTo>
                <a:lnTo>
                  <a:pt x="4104894" y="12953"/>
                </a:lnTo>
                <a:lnTo>
                  <a:pt x="4104894" y="25145"/>
                </a:lnTo>
                <a:lnTo>
                  <a:pt x="4117848" y="25145"/>
                </a:lnTo>
                <a:close/>
              </a:path>
              <a:path w="4130040" h="1336039">
                <a:moveTo>
                  <a:pt x="4117848" y="33527"/>
                </a:moveTo>
                <a:lnTo>
                  <a:pt x="4117848" y="25145"/>
                </a:lnTo>
                <a:lnTo>
                  <a:pt x="4104894" y="25145"/>
                </a:lnTo>
                <a:lnTo>
                  <a:pt x="4104894" y="33527"/>
                </a:lnTo>
                <a:lnTo>
                  <a:pt x="4117848" y="33527"/>
                </a:lnTo>
                <a:close/>
              </a:path>
              <a:path w="4130040" h="1336039">
                <a:moveTo>
                  <a:pt x="4130039" y="211073"/>
                </a:moveTo>
                <a:lnTo>
                  <a:pt x="4130039" y="109727"/>
                </a:lnTo>
                <a:lnTo>
                  <a:pt x="4104893" y="109727"/>
                </a:lnTo>
                <a:lnTo>
                  <a:pt x="4104893" y="211073"/>
                </a:lnTo>
                <a:lnTo>
                  <a:pt x="4130039" y="211073"/>
                </a:lnTo>
                <a:close/>
              </a:path>
              <a:path w="4130040" h="1336039">
                <a:moveTo>
                  <a:pt x="4130039" y="388619"/>
                </a:moveTo>
                <a:lnTo>
                  <a:pt x="4130039" y="287273"/>
                </a:lnTo>
                <a:lnTo>
                  <a:pt x="4104893" y="287273"/>
                </a:lnTo>
                <a:lnTo>
                  <a:pt x="4104893" y="388619"/>
                </a:lnTo>
                <a:lnTo>
                  <a:pt x="4130039" y="388619"/>
                </a:lnTo>
                <a:close/>
              </a:path>
              <a:path w="4130040" h="1336039">
                <a:moveTo>
                  <a:pt x="4130039" y="566927"/>
                </a:moveTo>
                <a:lnTo>
                  <a:pt x="4130039" y="464819"/>
                </a:lnTo>
                <a:lnTo>
                  <a:pt x="4104893" y="464819"/>
                </a:lnTo>
                <a:lnTo>
                  <a:pt x="4104893" y="566927"/>
                </a:lnTo>
                <a:lnTo>
                  <a:pt x="4130039" y="566927"/>
                </a:lnTo>
                <a:close/>
              </a:path>
              <a:path w="4130040" h="1336039">
                <a:moveTo>
                  <a:pt x="4130039" y="744474"/>
                </a:moveTo>
                <a:lnTo>
                  <a:pt x="4130039" y="643127"/>
                </a:lnTo>
                <a:lnTo>
                  <a:pt x="4104893" y="643127"/>
                </a:lnTo>
                <a:lnTo>
                  <a:pt x="4104893" y="744474"/>
                </a:lnTo>
                <a:lnTo>
                  <a:pt x="4130039" y="744474"/>
                </a:lnTo>
                <a:close/>
              </a:path>
              <a:path w="4130040" h="1336039">
                <a:moveTo>
                  <a:pt x="4130039" y="922020"/>
                </a:moveTo>
                <a:lnTo>
                  <a:pt x="4130039" y="820674"/>
                </a:lnTo>
                <a:lnTo>
                  <a:pt x="4104893" y="820674"/>
                </a:lnTo>
                <a:lnTo>
                  <a:pt x="4104893" y="922020"/>
                </a:lnTo>
                <a:lnTo>
                  <a:pt x="4130039" y="922020"/>
                </a:lnTo>
                <a:close/>
              </a:path>
              <a:path w="4130040" h="1336039">
                <a:moveTo>
                  <a:pt x="4130039" y="1100328"/>
                </a:moveTo>
                <a:lnTo>
                  <a:pt x="4130039" y="998220"/>
                </a:lnTo>
                <a:lnTo>
                  <a:pt x="4104893" y="998220"/>
                </a:lnTo>
                <a:lnTo>
                  <a:pt x="4104893" y="1100328"/>
                </a:lnTo>
                <a:lnTo>
                  <a:pt x="4130039" y="1100328"/>
                </a:lnTo>
                <a:close/>
              </a:path>
              <a:path w="4130040" h="1336039">
                <a:moveTo>
                  <a:pt x="4130039" y="1277874"/>
                </a:moveTo>
                <a:lnTo>
                  <a:pt x="4130039" y="1176527"/>
                </a:lnTo>
                <a:lnTo>
                  <a:pt x="4104893" y="1176527"/>
                </a:lnTo>
                <a:lnTo>
                  <a:pt x="4104893" y="1277874"/>
                </a:lnTo>
                <a:lnTo>
                  <a:pt x="4130039" y="1277874"/>
                </a:lnTo>
                <a:close/>
              </a:path>
              <a:path w="4130040" h="1336039">
                <a:moveTo>
                  <a:pt x="4086605" y="1335786"/>
                </a:moveTo>
                <a:lnTo>
                  <a:pt x="4086605" y="1310639"/>
                </a:lnTo>
                <a:lnTo>
                  <a:pt x="3985259" y="1310639"/>
                </a:lnTo>
                <a:lnTo>
                  <a:pt x="3985259" y="1335786"/>
                </a:lnTo>
                <a:lnTo>
                  <a:pt x="4086605" y="1335786"/>
                </a:lnTo>
                <a:close/>
              </a:path>
              <a:path w="4130040" h="1336039">
                <a:moveTo>
                  <a:pt x="3909059" y="1335786"/>
                </a:moveTo>
                <a:lnTo>
                  <a:pt x="3909059" y="1310639"/>
                </a:lnTo>
                <a:lnTo>
                  <a:pt x="3806952" y="1310639"/>
                </a:lnTo>
                <a:lnTo>
                  <a:pt x="3806952" y="1335786"/>
                </a:lnTo>
                <a:lnTo>
                  <a:pt x="3909059" y="1335786"/>
                </a:lnTo>
                <a:close/>
              </a:path>
              <a:path w="4130040" h="1336039">
                <a:moveTo>
                  <a:pt x="3730752" y="1335786"/>
                </a:moveTo>
                <a:lnTo>
                  <a:pt x="3730752" y="1310639"/>
                </a:lnTo>
                <a:lnTo>
                  <a:pt x="3629405" y="1310639"/>
                </a:lnTo>
                <a:lnTo>
                  <a:pt x="3629405" y="1335786"/>
                </a:lnTo>
                <a:lnTo>
                  <a:pt x="3730752" y="1335786"/>
                </a:lnTo>
                <a:close/>
              </a:path>
              <a:path w="4130040" h="1336039">
                <a:moveTo>
                  <a:pt x="3553205" y="1335786"/>
                </a:moveTo>
                <a:lnTo>
                  <a:pt x="3553205" y="1310639"/>
                </a:lnTo>
                <a:lnTo>
                  <a:pt x="3451859" y="1310639"/>
                </a:lnTo>
                <a:lnTo>
                  <a:pt x="3451859" y="1335786"/>
                </a:lnTo>
                <a:lnTo>
                  <a:pt x="3553205" y="1335786"/>
                </a:lnTo>
                <a:close/>
              </a:path>
              <a:path w="4130040" h="1336039">
                <a:moveTo>
                  <a:pt x="3375659" y="1335786"/>
                </a:moveTo>
                <a:lnTo>
                  <a:pt x="3375659" y="1310639"/>
                </a:lnTo>
                <a:lnTo>
                  <a:pt x="3273552" y="1310639"/>
                </a:lnTo>
                <a:lnTo>
                  <a:pt x="3273552" y="1335786"/>
                </a:lnTo>
                <a:lnTo>
                  <a:pt x="3375659" y="1335786"/>
                </a:lnTo>
                <a:close/>
              </a:path>
              <a:path w="4130040" h="1336039">
                <a:moveTo>
                  <a:pt x="3197351" y="1335786"/>
                </a:moveTo>
                <a:lnTo>
                  <a:pt x="3197351" y="1310639"/>
                </a:lnTo>
                <a:lnTo>
                  <a:pt x="3096005" y="1310639"/>
                </a:lnTo>
                <a:lnTo>
                  <a:pt x="3096005" y="1335786"/>
                </a:lnTo>
                <a:lnTo>
                  <a:pt x="3197351" y="1335786"/>
                </a:lnTo>
                <a:close/>
              </a:path>
              <a:path w="4130040" h="1336039">
                <a:moveTo>
                  <a:pt x="3019806" y="1335786"/>
                </a:moveTo>
                <a:lnTo>
                  <a:pt x="3019806" y="1310639"/>
                </a:lnTo>
                <a:lnTo>
                  <a:pt x="2918460" y="1310639"/>
                </a:lnTo>
                <a:lnTo>
                  <a:pt x="2918460" y="1335786"/>
                </a:lnTo>
                <a:lnTo>
                  <a:pt x="3019806" y="1335786"/>
                </a:lnTo>
                <a:close/>
              </a:path>
              <a:path w="4130040" h="1336039">
                <a:moveTo>
                  <a:pt x="2842260" y="1335786"/>
                </a:moveTo>
                <a:lnTo>
                  <a:pt x="2842260" y="1310639"/>
                </a:lnTo>
                <a:lnTo>
                  <a:pt x="2740152" y="1310639"/>
                </a:lnTo>
                <a:lnTo>
                  <a:pt x="2740152" y="1335786"/>
                </a:lnTo>
                <a:lnTo>
                  <a:pt x="2842260" y="1335786"/>
                </a:lnTo>
                <a:close/>
              </a:path>
              <a:path w="4130040" h="1336039">
                <a:moveTo>
                  <a:pt x="2663952" y="1335786"/>
                </a:moveTo>
                <a:lnTo>
                  <a:pt x="2663952" y="1310639"/>
                </a:lnTo>
                <a:lnTo>
                  <a:pt x="2562606" y="1310639"/>
                </a:lnTo>
                <a:lnTo>
                  <a:pt x="2562606" y="1335786"/>
                </a:lnTo>
                <a:lnTo>
                  <a:pt x="2663952" y="1335786"/>
                </a:lnTo>
                <a:close/>
              </a:path>
              <a:path w="4130040" h="1336039">
                <a:moveTo>
                  <a:pt x="2486406" y="1335786"/>
                </a:moveTo>
                <a:lnTo>
                  <a:pt x="2486406" y="1310639"/>
                </a:lnTo>
                <a:lnTo>
                  <a:pt x="2385060" y="1310639"/>
                </a:lnTo>
                <a:lnTo>
                  <a:pt x="2385060" y="1335786"/>
                </a:lnTo>
                <a:lnTo>
                  <a:pt x="2486406" y="1335786"/>
                </a:lnTo>
                <a:close/>
              </a:path>
              <a:path w="4130040" h="1336039">
                <a:moveTo>
                  <a:pt x="2308860" y="1335786"/>
                </a:moveTo>
                <a:lnTo>
                  <a:pt x="2308860" y="1310639"/>
                </a:lnTo>
                <a:lnTo>
                  <a:pt x="2206752" y="1310639"/>
                </a:lnTo>
                <a:lnTo>
                  <a:pt x="2206752" y="1335786"/>
                </a:lnTo>
                <a:lnTo>
                  <a:pt x="2308860" y="1335786"/>
                </a:lnTo>
                <a:close/>
              </a:path>
              <a:path w="4130040" h="1336039">
                <a:moveTo>
                  <a:pt x="2130552" y="1335786"/>
                </a:moveTo>
                <a:lnTo>
                  <a:pt x="2130552" y="1310639"/>
                </a:lnTo>
                <a:lnTo>
                  <a:pt x="2029206" y="1310639"/>
                </a:lnTo>
                <a:lnTo>
                  <a:pt x="2029206" y="1335786"/>
                </a:lnTo>
                <a:lnTo>
                  <a:pt x="2130552" y="1335786"/>
                </a:lnTo>
                <a:close/>
              </a:path>
              <a:path w="4130040" h="1336039">
                <a:moveTo>
                  <a:pt x="1953006" y="1335786"/>
                </a:moveTo>
                <a:lnTo>
                  <a:pt x="1953006" y="1310639"/>
                </a:lnTo>
                <a:lnTo>
                  <a:pt x="1851660" y="1310639"/>
                </a:lnTo>
                <a:lnTo>
                  <a:pt x="1851660" y="1335786"/>
                </a:lnTo>
                <a:lnTo>
                  <a:pt x="1953006" y="1335786"/>
                </a:lnTo>
                <a:close/>
              </a:path>
              <a:path w="4130040" h="1336039">
                <a:moveTo>
                  <a:pt x="1775460" y="1335786"/>
                </a:moveTo>
                <a:lnTo>
                  <a:pt x="1775460" y="1310639"/>
                </a:lnTo>
                <a:lnTo>
                  <a:pt x="1673352" y="1310639"/>
                </a:lnTo>
                <a:lnTo>
                  <a:pt x="1673352" y="1335786"/>
                </a:lnTo>
                <a:lnTo>
                  <a:pt x="1775460" y="1335786"/>
                </a:lnTo>
                <a:close/>
              </a:path>
              <a:path w="4130040" h="1336039">
                <a:moveTo>
                  <a:pt x="1597152" y="1335786"/>
                </a:moveTo>
                <a:lnTo>
                  <a:pt x="1597152" y="1310639"/>
                </a:lnTo>
                <a:lnTo>
                  <a:pt x="1495806" y="1310639"/>
                </a:lnTo>
                <a:lnTo>
                  <a:pt x="1495806" y="1335786"/>
                </a:lnTo>
                <a:lnTo>
                  <a:pt x="1597152" y="1335786"/>
                </a:lnTo>
                <a:close/>
              </a:path>
              <a:path w="4130040" h="1336039">
                <a:moveTo>
                  <a:pt x="1419606" y="1335786"/>
                </a:moveTo>
                <a:lnTo>
                  <a:pt x="1419606" y="1310639"/>
                </a:lnTo>
                <a:lnTo>
                  <a:pt x="1318259" y="1310639"/>
                </a:lnTo>
                <a:lnTo>
                  <a:pt x="1318259" y="1335786"/>
                </a:lnTo>
                <a:lnTo>
                  <a:pt x="1419606" y="1335786"/>
                </a:lnTo>
                <a:close/>
              </a:path>
              <a:path w="4130040" h="1336039">
                <a:moveTo>
                  <a:pt x="1242060" y="1335786"/>
                </a:moveTo>
                <a:lnTo>
                  <a:pt x="1242060" y="1310639"/>
                </a:lnTo>
                <a:lnTo>
                  <a:pt x="1139952" y="1310639"/>
                </a:lnTo>
                <a:lnTo>
                  <a:pt x="1139952" y="1335786"/>
                </a:lnTo>
                <a:lnTo>
                  <a:pt x="1242060" y="1335786"/>
                </a:lnTo>
                <a:close/>
              </a:path>
              <a:path w="4130040" h="1336039">
                <a:moveTo>
                  <a:pt x="1063752" y="1335786"/>
                </a:moveTo>
                <a:lnTo>
                  <a:pt x="1063752" y="1310639"/>
                </a:lnTo>
                <a:lnTo>
                  <a:pt x="962406" y="1310639"/>
                </a:lnTo>
                <a:lnTo>
                  <a:pt x="962406" y="1335786"/>
                </a:lnTo>
                <a:lnTo>
                  <a:pt x="1063752" y="1335786"/>
                </a:lnTo>
                <a:close/>
              </a:path>
              <a:path w="4130040" h="1336039">
                <a:moveTo>
                  <a:pt x="886206" y="1335786"/>
                </a:moveTo>
                <a:lnTo>
                  <a:pt x="886206" y="1310639"/>
                </a:lnTo>
                <a:lnTo>
                  <a:pt x="784860" y="1310639"/>
                </a:lnTo>
                <a:lnTo>
                  <a:pt x="784860" y="1335786"/>
                </a:lnTo>
                <a:lnTo>
                  <a:pt x="886206" y="1335786"/>
                </a:lnTo>
                <a:close/>
              </a:path>
              <a:path w="4130040" h="1336039">
                <a:moveTo>
                  <a:pt x="708660" y="1335786"/>
                </a:moveTo>
                <a:lnTo>
                  <a:pt x="708660" y="1310639"/>
                </a:lnTo>
                <a:lnTo>
                  <a:pt x="606552" y="1310639"/>
                </a:lnTo>
                <a:lnTo>
                  <a:pt x="606552" y="1335786"/>
                </a:lnTo>
                <a:lnTo>
                  <a:pt x="708660" y="1335786"/>
                </a:lnTo>
                <a:close/>
              </a:path>
              <a:path w="4130040" h="1336039">
                <a:moveTo>
                  <a:pt x="530352" y="1335786"/>
                </a:moveTo>
                <a:lnTo>
                  <a:pt x="530352" y="1310639"/>
                </a:lnTo>
                <a:lnTo>
                  <a:pt x="429006" y="1310639"/>
                </a:lnTo>
                <a:lnTo>
                  <a:pt x="429006" y="1335786"/>
                </a:lnTo>
                <a:lnTo>
                  <a:pt x="530352" y="1335786"/>
                </a:lnTo>
                <a:close/>
              </a:path>
              <a:path w="4130040" h="1336039">
                <a:moveTo>
                  <a:pt x="352806" y="1335786"/>
                </a:moveTo>
                <a:lnTo>
                  <a:pt x="352806" y="1310639"/>
                </a:lnTo>
                <a:lnTo>
                  <a:pt x="251460" y="1310639"/>
                </a:lnTo>
                <a:lnTo>
                  <a:pt x="251460" y="1335786"/>
                </a:lnTo>
                <a:lnTo>
                  <a:pt x="352806" y="1335786"/>
                </a:lnTo>
                <a:close/>
              </a:path>
              <a:path w="4130040" h="1336039">
                <a:moveTo>
                  <a:pt x="175260" y="1335786"/>
                </a:moveTo>
                <a:lnTo>
                  <a:pt x="175260" y="1310639"/>
                </a:lnTo>
                <a:lnTo>
                  <a:pt x="73152" y="1310639"/>
                </a:lnTo>
                <a:lnTo>
                  <a:pt x="73152" y="1335786"/>
                </a:lnTo>
                <a:lnTo>
                  <a:pt x="175260" y="13357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55114" y="4011167"/>
            <a:ext cx="504190" cy="858519"/>
          </a:xfrm>
          <a:custGeom>
            <a:avLst/>
            <a:gdLst/>
            <a:ahLst/>
            <a:cxnLst/>
            <a:rect l="l" t="t" r="r" b="b"/>
            <a:pathLst>
              <a:path w="504189" h="858520">
                <a:moveTo>
                  <a:pt x="503681" y="252221"/>
                </a:moveTo>
                <a:lnTo>
                  <a:pt x="252221" y="0"/>
                </a:lnTo>
                <a:lnTo>
                  <a:pt x="0" y="252221"/>
                </a:lnTo>
                <a:lnTo>
                  <a:pt x="125729" y="252221"/>
                </a:lnTo>
                <a:lnTo>
                  <a:pt x="125729" y="731902"/>
                </a:lnTo>
                <a:lnTo>
                  <a:pt x="252221" y="858011"/>
                </a:lnTo>
                <a:lnTo>
                  <a:pt x="377952" y="732281"/>
                </a:lnTo>
                <a:lnTo>
                  <a:pt x="377951" y="252221"/>
                </a:lnTo>
                <a:lnTo>
                  <a:pt x="503681" y="252221"/>
                </a:lnTo>
                <a:close/>
              </a:path>
              <a:path w="504189" h="858520">
                <a:moveTo>
                  <a:pt x="125729" y="731902"/>
                </a:moveTo>
                <a:lnTo>
                  <a:pt x="125729" y="606551"/>
                </a:lnTo>
                <a:lnTo>
                  <a:pt x="0" y="606551"/>
                </a:lnTo>
                <a:lnTo>
                  <a:pt x="125729" y="731902"/>
                </a:lnTo>
                <a:close/>
              </a:path>
              <a:path w="504189" h="858520">
                <a:moveTo>
                  <a:pt x="503681" y="606551"/>
                </a:moveTo>
                <a:lnTo>
                  <a:pt x="377952" y="606551"/>
                </a:lnTo>
                <a:lnTo>
                  <a:pt x="377952" y="732281"/>
                </a:lnTo>
                <a:lnTo>
                  <a:pt x="503681" y="60655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24633" y="3993641"/>
            <a:ext cx="565785" cy="894080"/>
          </a:xfrm>
          <a:custGeom>
            <a:avLst/>
            <a:gdLst/>
            <a:ahLst/>
            <a:cxnLst/>
            <a:rect l="l" t="t" r="r" b="b"/>
            <a:pathLst>
              <a:path w="565785" h="894079">
                <a:moveTo>
                  <a:pt x="565404" y="282702"/>
                </a:moveTo>
                <a:lnTo>
                  <a:pt x="282702" y="0"/>
                </a:lnTo>
                <a:lnTo>
                  <a:pt x="0" y="282702"/>
                </a:lnTo>
                <a:lnTo>
                  <a:pt x="30480" y="282702"/>
                </a:lnTo>
                <a:lnTo>
                  <a:pt x="30480" y="257556"/>
                </a:lnTo>
                <a:lnTo>
                  <a:pt x="60895" y="257556"/>
                </a:lnTo>
                <a:lnTo>
                  <a:pt x="273558" y="44249"/>
                </a:lnTo>
                <a:lnTo>
                  <a:pt x="273558" y="26670"/>
                </a:lnTo>
                <a:lnTo>
                  <a:pt x="291084" y="26670"/>
                </a:lnTo>
                <a:lnTo>
                  <a:pt x="291084" y="44195"/>
                </a:lnTo>
                <a:lnTo>
                  <a:pt x="504444" y="257556"/>
                </a:lnTo>
                <a:lnTo>
                  <a:pt x="534162" y="257556"/>
                </a:lnTo>
                <a:lnTo>
                  <a:pt x="534162" y="282702"/>
                </a:lnTo>
                <a:lnTo>
                  <a:pt x="565404" y="282702"/>
                </a:lnTo>
                <a:close/>
              </a:path>
              <a:path w="565785" h="894079">
                <a:moveTo>
                  <a:pt x="156210" y="611124"/>
                </a:moveTo>
                <a:lnTo>
                  <a:pt x="0" y="611124"/>
                </a:lnTo>
                <a:lnTo>
                  <a:pt x="30480" y="641604"/>
                </a:lnTo>
                <a:lnTo>
                  <a:pt x="30480" y="636270"/>
                </a:lnTo>
                <a:lnTo>
                  <a:pt x="39624" y="614934"/>
                </a:lnTo>
                <a:lnTo>
                  <a:pt x="60895" y="636270"/>
                </a:lnTo>
                <a:lnTo>
                  <a:pt x="144018" y="636270"/>
                </a:lnTo>
                <a:lnTo>
                  <a:pt x="144018" y="624078"/>
                </a:lnTo>
                <a:lnTo>
                  <a:pt x="156210" y="611124"/>
                </a:lnTo>
                <a:close/>
              </a:path>
              <a:path w="565785" h="894079">
                <a:moveTo>
                  <a:pt x="60895" y="257556"/>
                </a:moveTo>
                <a:lnTo>
                  <a:pt x="30480" y="257556"/>
                </a:lnTo>
                <a:lnTo>
                  <a:pt x="39624" y="278892"/>
                </a:lnTo>
                <a:lnTo>
                  <a:pt x="60895" y="257556"/>
                </a:lnTo>
                <a:close/>
              </a:path>
              <a:path w="565785" h="894079">
                <a:moveTo>
                  <a:pt x="169164" y="636270"/>
                </a:moveTo>
                <a:lnTo>
                  <a:pt x="169164" y="257556"/>
                </a:lnTo>
                <a:lnTo>
                  <a:pt x="60895" y="257556"/>
                </a:lnTo>
                <a:lnTo>
                  <a:pt x="39624" y="278892"/>
                </a:lnTo>
                <a:lnTo>
                  <a:pt x="30480" y="257556"/>
                </a:lnTo>
                <a:lnTo>
                  <a:pt x="30480" y="282702"/>
                </a:lnTo>
                <a:lnTo>
                  <a:pt x="144018" y="282702"/>
                </a:lnTo>
                <a:lnTo>
                  <a:pt x="144018" y="269748"/>
                </a:lnTo>
                <a:lnTo>
                  <a:pt x="156210" y="282702"/>
                </a:lnTo>
                <a:lnTo>
                  <a:pt x="156210" y="636270"/>
                </a:lnTo>
                <a:lnTo>
                  <a:pt x="169164" y="636270"/>
                </a:lnTo>
                <a:close/>
              </a:path>
              <a:path w="565785" h="894079">
                <a:moveTo>
                  <a:pt x="60895" y="636270"/>
                </a:moveTo>
                <a:lnTo>
                  <a:pt x="39624" y="614934"/>
                </a:lnTo>
                <a:lnTo>
                  <a:pt x="30480" y="636270"/>
                </a:lnTo>
                <a:lnTo>
                  <a:pt x="60895" y="636270"/>
                </a:lnTo>
                <a:close/>
              </a:path>
              <a:path w="565785" h="894079">
                <a:moveTo>
                  <a:pt x="282334" y="858379"/>
                </a:moveTo>
                <a:lnTo>
                  <a:pt x="60895" y="636270"/>
                </a:lnTo>
                <a:lnTo>
                  <a:pt x="30480" y="636270"/>
                </a:lnTo>
                <a:lnTo>
                  <a:pt x="30480" y="641604"/>
                </a:lnTo>
                <a:lnTo>
                  <a:pt x="273558" y="884682"/>
                </a:lnTo>
                <a:lnTo>
                  <a:pt x="273558" y="867156"/>
                </a:lnTo>
                <a:lnTo>
                  <a:pt x="282334" y="858379"/>
                </a:lnTo>
                <a:close/>
              </a:path>
              <a:path w="565785" h="894079">
                <a:moveTo>
                  <a:pt x="156210" y="282702"/>
                </a:moveTo>
                <a:lnTo>
                  <a:pt x="144018" y="269748"/>
                </a:lnTo>
                <a:lnTo>
                  <a:pt x="144018" y="282702"/>
                </a:lnTo>
                <a:lnTo>
                  <a:pt x="156210" y="282702"/>
                </a:lnTo>
                <a:close/>
              </a:path>
              <a:path w="565785" h="894079">
                <a:moveTo>
                  <a:pt x="156210" y="611124"/>
                </a:moveTo>
                <a:lnTo>
                  <a:pt x="156210" y="282702"/>
                </a:lnTo>
                <a:lnTo>
                  <a:pt x="144018" y="282702"/>
                </a:lnTo>
                <a:lnTo>
                  <a:pt x="144018" y="611124"/>
                </a:lnTo>
                <a:lnTo>
                  <a:pt x="156210" y="611124"/>
                </a:lnTo>
                <a:close/>
              </a:path>
              <a:path w="565785" h="894079">
                <a:moveTo>
                  <a:pt x="156210" y="636270"/>
                </a:moveTo>
                <a:lnTo>
                  <a:pt x="156210" y="611124"/>
                </a:lnTo>
                <a:lnTo>
                  <a:pt x="144018" y="624078"/>
                </a:lnTo>
                <a:lnTo>
                  <a:pt x="144018" y="636270"/>
                </a:lnTo>
                <a:lnTo>
                  <a:pt x="156210" y="636270"/>
                </a:lnTo>
                <a:close/>
              </a:path>
              <a:path w="565785" h="894079">
                <a:moveTo>
                  <a:pt x="291084" y="26670"/>
                </a:moveTo>
                <a:lnTo>
                  <a:pt x="273558" y="26670"/>
                </a:lnTo>
                <a:lnTo>
                  <a:pt x="282334" y="35446"/>
                </a:lnTo>
                <a:lnTo>
                  <a:pt x="291084" y="26670"/>
                </a:lnTo>
                <a:close/>
              </a:path>
              <a:path w="565785" h="894079">
                <a:moveTo>
                  <a:pt x="282334" y="35446"/>
                </a:moveTo>
                <a:lnTo>
                  <a:pt x="273558" y="26670"/>
                </a:lnTo>
                <a:lnTo>
                  <a:pt x="273558" y="44249"/>
                </a:lnTo>
                <a:lnTo>
                  <a:pt x="282334" y="35446"/>
                </a:lnTo>
                <a:close/>
              </a:path>
              <a:path w="565785" h="894079">
                <a:moveTo>
                  <a:pt x="291084" y="867156"/>
                </a:moveTo>
                <a:lnTo>
                  <a:pt x="282334" y="858379"/>
                </a:lnTo>
                <a:lnTo>
                  <a:pt x="273558" y="867156"/>
                </a:lnTo>
                <a:lnTo>
                  <a:pt x="291084" y="867156"/>
                </a:lnTo>
                <a:close/>
              </a:path>
              <a:path w="565785" h="894079">
                <a:moveTo>
                  <a:pt x="291084" y="885444"/>
                </a:moveTo>
                <a:lnTo>
                  <a:pt x="291084" y="867156"/>
                </a:lnTo>
                <a:lnTo>
                  <a:pt x="273558" y="867156"/>
                </a:lnTo>
                <a:lnTo>
                  <a:pt x="273558" y="884682"/>
                </a:lnTo>
                <a:lnTo>
                  <a:pt x="282702" y="893826"/>
                </a:lnTo>
                <a:lnTo>
                  <a:pt x="291084" y="885444"/>
                </a:lnTo>
                <a:close/>
              </a:path>
              <a:path w="565785" h="894079">
                <a:moveTo>
                  <a:pt x="291084" y="44195"/>
                </a:moveTo>
                <a:lnTo>
                  <a:pt x="291084" y="26670"/>
                </a:lnTo>
                <a:lnTo>
                  <a:pt x="282334" y="35446"/>
                </a:lnTo>
                <a:lnTo>
                  <a:pt x="291084" y="44195"/>
                </a:lnTo>
                <a:close/>
              </a:path>
              <a:path w="565785" h="894079">
                <a:moveTo>
                  <a:pt x="534162" y="642366"/>
                </a:moveTo>
                <a:lnTo>
                  <a:pt x="534162" y="636270"/>
                </a:lnTo>
                <a:lnTo>
                  <a:pt x="504444" y="636270"/>
                </a:lnTo>
                <a:lnTo>
                  <a:pt x="282334" y="858379"/>
                </a:lnTo>
                <a:lnTo>
                  <a:pt x="291084" y="867156"/>
                </a:lnTo>
                <a:lnTo>
                  <a:pt x="291084" y="885444"/>
                </a:lnTo>
                <a:lnTo>
                  <a:pt x="534162" y="642366"/>
                </a:lnTo>
                <a:close/>
              </a:path>
              <a:path w="565785" h="894079">
                <a:moveTo>
                  <a:pt x="534162" y="282702"/>
                </a:moveTo>
                <a:lnTo>
                  <a:pt x="534162" y="257556"/>
                </a:lnTo>
                <a:lnTo>
                  <a:pt x="525780" y="278892"/>
                </a:lnTo>
                <a:lnTo>
                  <a:pt x="504444" y="257556"/>
                </a:lnTo>
                <a:lnTo>
                  <a:pt x="395478" y="257556"/>
                </a:lnTo>
                <a:lnTo>
                  <a:pt x="395478" y="636270"/>
                </a:lnTo>
                <a:lnTo>
                  <a:pt x="408432" y="636270"/>
                </a:lnTo>
                <a:lnTo>
                  <a:pt x="408432" y="282702"/>
                </a:lnTo>
                <a:lnTo>
                  <a:pt x="421386" y="269748"/>
                </a:lnTo>
                <a:lnTo>
                  <a:pt x="421386" y="282702"/>
                </a:lnTo>
                <a:lnTo>
                  <a:pt x="534162" y="282702"/>
                </a:lnTo>
                <a:close/>
              </a:path>
              <a:path w="565785" h="894079">
                <a:moveTo>
                  <a:pt x="421386" y="282702"/>
                </a:moveTo>
                <a:lnTo>
                  <a:pt x="421386" y="269748"/>
                </a:lnTo>
                <a:lnTo>
                  <a:pt x="408432" y="282702"/>
                </a:lnTo>
                <a:lnTo>
                  <a:pt x="421386" y="282702"/>
                </a:lnTo>
                <a:close/>
              </a:path>
              <a:path w="565785" h="894079">
                <a:moveTo>
                  <a:pt x="421386" y="611124"/>
                </a:moveTo>
                <a:lnTo>
                  <a:pt x="421386" y="282702"/>
                </a:lnTo>
                <a:lnTo>
                  <a:pt x="408432" y="282702"/>
                </a:lnTo>
                <a:lnTo>
                  <a:pt x="408432" y="611124"/>
                </a:lnTo>
                <a:lnTo>
                  <a:pt x="421386" y="611124"/>
                </a:lnTo>
                <a:close/>
              </a:path>
              <a:path w="565785" h="894079">
                <a:moveTo>
                  <a:pt x="565404" y="611124"/>
                </a:moveTo>
                <a:lnTo>
                  <a:pt x="408432" y="611124"/>
                </a:lnTo>
                <a:lnTo>
                  <a:pt x="421386" y="624078"/>
                </a:lnTo>
                <a:lnTo>
                  <a:pt x="421386" y="636270"/>
                </a:lnTo>
                <a:lnTo>
                  <a:pt x="504444" y="636270"/>
                </a:lnTo>
                <a:lnTo>
                  <a:pt x="525780" y="614934"/>
                </a:lnTo>
                <a:lnTo>
                  <a:pt x="534162" y="636270"/>
                </a:lnTo>
                <a:lnTo>
                  <a:pt x="534162" y="642366"/>
                </a:lnTo>
                <a:lnTo>
                  <a:pt x="565404" y="611124"/>
                </a:lnTo>
                <a:close/>
              </a:path>
              <a:path w="565785" h="894079">
                <a:moveTo>
                  <a:pt x="421386" y="636270"/>
                </a:moveTo>
                <a:lnTo>
                  <a:pt x="421386" y="624078"/>
                </a:lnTo>
                <a:lnTo>
                  <a:pt x="408432" y="611124"/>
                </a:lnTo>
                <a:lnTo>
                  <a:pt x="408432" y="636270"/>
                </a:lnTo>
                <a:lnTo>
                  <a:pt x="421386" y="636270"/>
                </a:lnTo>
                <a:close/>
              </a:path>
              <a:path w="565785" h="894079">
                <a:moveTo>
                  <a:pt x="534162" y="257556"/>
                </a:moveTo>
                <a:lnTo>
                  <a:pt x="504444" y="257556"/>
                </a:lnTo>
                <a:lnTo>
                  <a:pt x="525780" y="278892"/>
                </a:lnTo>
                <a:lnTo>
                  <a:pt x="534162" y="257556"/>
                </a:lnTo>
                <a:close/>
              </a:path>
              <a:path w="565785" h="894079">
                <a:moveTo>
                  <a:pt x="534162" y="636270"/>
                </a:moveTo>
                <a:lnTo>
                  <a:pt x="525780" y="614934"/>
                </a:lnTo>
                <a:lnTo>
                  <a:pt x="504444" y="636270"/>
                </a:lnTo>
                <a:lnTo>
                  <a:pt x="534162" y="636270"/>
                </a:lnTo>
                <a:close/>
              </a:path>
            </a:pathLst>
          </a:custGeom>
          <a:solidFill>
            <a:srgbClr val="C99C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05483" y="5038344"/>
            <a:ext cx="2526766" cy="3070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06246" y="5758434"/>
            <a:ext cx="2525242" cy="3070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79726" y="5490971"/>
            <a:ext cx="182054" cy="1691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58572" y="4103623"/>
            <a:ext cx="17386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spc="-25" dirty="0">
                <a:solidFill>
                  <a:srgbClr val="C00000"/>
                </a:solidFill>
                <a:latin typeface="Constantia"/>
                <a:cs typeface="Constantia"/>
              </a:rPr>
              <a:t>by  </a:t>
            </a:r>
            <a:r>
              <a:rPr sz="2000" spc="-35" dirty="0">
                <a:solidFill>
                  <a:srgbClr val="C00000"/>
                </a:solidFill>
                <a:latin typeface="Constantia"/>
                <a:cs typeface="Constantia"/>
              </a:rPr>
              <a:t>r</a:t>
            </a:r>
            <a:r>
              <a:rPr sz="2000" spc="-5" dirty="0">
                <a:solidFill>
                  <a:srgbClr val="C00000"/>
                </a:solidFill>
                <a:latin typeface="Constantia"/>
                <a:cs typeface="Constantia"/>
              </a:rPr>
              <a:t>e‐ar</a:t>
            </a:r>
            <a:r>
              <a:rPr sz="2000" spc="-40" dirty="0">
                <a:solidFill>
                  <a:srgbClr val="C00000"/>
                </a:solidFill>
                <a:latin typeface="Constantia"/>
                <a:cs typeface="Constantia"/>
              </a:rPr>
              <a:t>r</a:t>
            </a:r>
            <a:r>
              <a:rPr sz="2000" spc="-5" dirty="0">
                <a:solidFill>
                  <a:srgbClr val="C00000"/>
                </a:solidFill>
                <a:latin typeface="Constantia"/>
                <a:cs typeface="Constantia"/>
              </a:rPr>
              <a:t>an</a:t>
            </a:r>
            <a:r>
              <a:rPr sz="2000" spc="-55" dirty="0">
                <a:solidFill>
                  <a:srgbClr val="C00000"/>
                </a:solidFill>
                <a:latin typeface="Constantia"/>
                <a:cs typeface="Constantia"/>
              </a:rPr>
              <a:t>g</a:t>
            </a:r>
            <a:r>
              <a:rPr sz="2000" spc="-5" dirty="0">
                <a:solidFill>
                  <a:srgbClr val="C00000"/>
                </a:solidFill>
                <a:latin typeface="Constantia"/>
                <a:cs typeface="Constantia"/>
              </a:rPr>
              <a:t>ement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080516" y="4880609"/>
            <a:ext cx="2773045" cy="1336040"/>
          </a:xfrm>
          <a:custGeom>
            <a:avLst/>
            <a:gdLst/>
            <a:ahLst/>
            <a:cxnLst/>
            <a:rect l="l" t="t" r="r" b="b"/>
            <a:pathLst>
              <a:path w="2773045" h="1336039">
                <a:moveTo>
                  <a:pt x="25146" y="1322832"/>
                </a:moveTo>
                <a:lnTo>
                  <a:pt x="25146" y="1221486"/>
                </a:lnTo>
                <a:lnTo>
                  <a:pt x="0" y="1221486"/>
                </a:lnTo>
                <a:lnTo>
                  <a:pt x="0" y="1322832"/>
                </a:lnTo>
                <a:lnTo>
                  <a:pt x="25146" y="1322832"/>
                </a:lnTo>
                <a:close/>
              </a:path>
              <a:path w="2773045" h="1336039">
                <a:moveTo>
                  <a:pt x="25146" y="1145286"/>
                </a:moveTo>
                <a:lnTo>
                  <a:pt x="25146" y="1043178"/>
                </a:lnTo>
                <a:lnTo>
                  <a:pt x="0" y="1043178"/>
                </a:lnTo>
                <a:lnTo>
                  <a:pt x="0" y="1145286"/>
                </a:lnTo>
                <a:lnTo>
                  <a:pt x="25146" y="1145286"/>
                </a:lnTo>
                <a:close/>
              </a:path>
              <a:path w="2773045" h="1336039">
                <a:moveTo>
                  <a:pt x="25146" y="966978"/>
                </a:moveTo>
                <a:lnTo>
                  <a:pt x="25146" y="865632"/>
                </a:lnTo>
                <a:lnTo>
                  <a:pt x="0" y="865632"/>
                </a:lnTo>
                <a:lnTo>
                  <a:pt x="0" y="966978"/>
                </a:lnTo>
                <a:lnTo>
                  <a:pt x="25146" y="966978"/>
                </a:lnTo>
                <a:close/>
              </a:path>
              <a:path w="2773045" h="1336039">
                <a:moveTo>
                  <a:pt x="25146" y="789432"/>
                </a:moveTo>
                <a:lnTo>
                  <a:pt x="25146" y="688086"/>
                </a:lnTo>
                <a:lnTo>
                  <a:pt x="0" y="688086"/>
                </a:lnTo>
                <a:lnTo>
                  <a:pt x="0" y="789432"/>
                </a:lnTo>
                <a:lnTo>
                  <a:pt x="25146" y="789432"/>
                </a:lnTo>
                <a:close/>
              </a:path>
              <a:path w="2773045" h="1336039">
                <a:moveTo>
                  <a:pt x="25146" y="611886"/>
                </a:moveTo>
                <a:lnTo>
                  <a:pt x="25146" y="509778"/>
                </a:lnTo>
                <a:lnTo>
                  <a:pt x="0" y="509778"/>
                </a:lnTo>
                <a:lnTo>
                  <a:pt x="0" y="611886"/>
                </a:lnTo>
                <a:lnTo>
                  <a:pt x="25146" y="611886"/>
                </a:lnTo>
                <a:close/>
              </a:path>
              <a:path w="2773045" h="1336039">
                <a:moveTo>
                  <a:pt x="25146" y="433578"/>
                </a:moveTo>
                <a:lnTo>
                  <a:pt x="25146" y="332232"/>
                </a:lnTo>
                <a:lnTo>
                  <a:pt x="0" y="332232"/>
                </a:lnTo>
                <a:lnTo>
                  <a:pt x="0" y="433578"/>
                </a:lnTo>
                <a:lnTo>
                  <a:pt x="25146" y="433578"/>
                </a:lnTo>
                <a:close/>
              </a:path>
              <a:path w="2773045" h="1336039">
                <a:moveTo>
                  <a:pt x="25146" y="256032"/>
                </a:moveTo>
                <a:lnTo>
                  <a:pt x="25146" y="154686"/>
                </a:lnTo>
                <a:lnTo>
                  <a:pt x="0" y="154686"/>
                </a:lnTo>
                <a:lnTo>
                  <a:pt x="0" y="256032"/>
                </a:lnTo>
                <a:lnTo>
                  <a:pt x="25146" y="256032"/>
                </a:lnTo>
                <a:close/>
              </a:path>
              <a:path w="2773045" h="1336039">
                <a:moveTo>
                  <a:pt x="48006" y="25146"/>
                </a:moveTo>
                <a:lnTo>
                  <a:pt x="48006" y="0"/>
                </a:lnTo>
                <a:lnTo>
                  <a:pt x="5334" y="0"/>
                </a:lnTo>
                <a:lnTo>
                  <a:pt x="0" y="5334"/>
                </a:lnTo>
                <a:lnTo>
                  <a:pt x="0" y="78486"/>
                </a:lnTo>
                <a:lnTo>
                  <a:pt x="12192" y="78486"/>
                </a:lnTo>
                <a:lnTo>
                  <a:pt x="12192" y="25146"/>
                </a:lnTo>
                <a:lnTo>
                  <a:pt x="25146" y="12192"/>
                </a:lnTo>
                <a:lnTo>
                  <a:pt x="25146" y="25146"/>
                </a:lnTo>
                <a:lnTo>
                  <a:pt x="48006" y="25146"/>
                </a:lnTo>
                <a:close/>
              </a:path>
              <a:path w="2773045" h="1336039">
                <a:moveTo>
                  <a:pt x="25146" y="25146"/>
                </a:moveTo>
                <a:lnTo>
                  <a:pt x="25146" y="12192"/>
                </a:lnTo>
                <a:lnTo>
                  <a:pt x="12192" y="25146"/>
                </a:lnTo>
                <a:lnTo>
                  <a:pt x="25146" y="25146"/>
                </a:lnTo>
                <a:close/>
              </a:path>
              <a:path w="2773045" h="1336039">
                <a:moveTo>
                  <a:pt x="25146" y="78486"/>
                </a:moveTo>
                <a:lnTo>
                  <a:pt x="25146" y="25146"/>
                </a:lnTo>
                <a:lnTo>
                  <a:pt x="12192" y="25146"/>
                </a:lnTo>
                <a:lnTo>
                  <a:pt x="12192" y="78486"/>
                </a:lnTo>
                <a:lnTo>
                  <a:pt x="25146" y="78486"/>
                </a:lnTo>
                <a:close/>
              </a:path>
              <a:path w="2773045" h="1336039">
                <a:moveTo>
                  <a:pt x="226314" y="25146"/>
                </a:moveTo>
                <a:lnTo>
                  <a:pt x="226314" y="0"/>
                </a:lnTo>
                <a:lnTo>
                  <a:pt x="124206" y="0"/>
                </a:lnTo>
                <a:lnTo>
                  <a:pt x="124206" y="25146"/>
                </a:lnTo>
                <a:lnTo>
                  <a:pt x="226314" y="25146"/>
                </a:lnTo>
                <a:close/>
              </a:path>
              <a:path w="2773045" h="1336039">
                <a:moveTo>
                  <a:pt x="403860" y="25146"/>
                </a:moveTo>
                <a:lnTo>
                  <a:pt x="403860" y="0"/>
                </a:lnTo>
                <a:lnTo>
                  <a:pt x="302514" y="0"/>
                </a:lnTo>
                <a:lnTo>
                  <a:pt x="302514" y="25146"/>
                </a:lnTo>
                <a:lnTo>
                  <a:pt x="403860" y="25146"/>
                </a:lnTo>
                <a:close/>
              </a:path>
              <a:path w="2773045" h="1336039">
                <a:moveTo>
                  <a:pt x="581405" y="25146"/>
                </a:moveTo>
                <a:lnTo>
                  <a:pt x="581405" y="0"/>
                </a:lnTo>
                <a:lnTo>
                  <a:pt x="480059" y="0"/>
                </a:lnTo>
                <a:lnTo>
                  <a:pt x="480059" y="25146"/>
                </a:lnTo>
                <a:lnTo>
                  <a:pt x="581405" y="25146"/>
                </a:lnTo>
                <a:close/>
              </a:path>
              <a:path w="2773045" h="1336039">
                <a:moveTo>
                  <a:pt x="759714" y="25146"/>
                </a:moveTo>
                <a:lnTo>
                  <a:pt x="759714" y="0"/>
                </a:lnTo>
                <a:lnTo>
                  <a:pt x="657606" y="0"/>
                </a:lnTo>
                <a:lnTo>
                  <a:pt x="657606" y="25146"/>
                </a:lnTo>
                <a:lnTo>
                  <a:pt x="759714" y="25146"/>
                </a:lnTo>
                <a:close/>
              </a:path>
              <a:path w="2773045" h="1336039">
                <a:moveTo>
                  <a:pt x="937260" y="25146"/>
                </a:moveTo>
                <a:lnTo>
                  <a:pt x="937260" y="0"/>
                </a:lnTo>
                <a:lnTo>
                  <a:pt x="835914" y="0"/>
                </a:lnTo>
                <a:lnTo>
                  <a:pt x="835914" y="25146"/>
                </a:lnTo>
                <a:lnTo>
                  <a:pt x="937260" y="25146"/>
                </a:lnTo>
                <a:close/>
              </a:path>
              <a:path w="2773045" h="1336039">
                <a:moveTo>
                  <a:pt x="1114805" y="25146"/>
                </a:moveTo>
                <a:lnTo>
                  <a:pt x="1114805" y="0"/>
                </a:lnTo>
                <a:lnTo>
                  <a:pt x="1013460" y="0"/>
                </a:lnTo>
                <a:lnTo>
                  <a:pt x="1013460" y="25146"/>
                </a:lnTo>
                <a:lnTo>
                  <a:pt x="1114805" y="25146"/>
                </a:lnTo>
                <a:close/>
              </a:path>
              <a:path w="2773045" h="1336039">
                <a:moveTo>
                  <a:pt x="1293114" y="25146"/>
                </a:moveTo>
                <a:lnTo>
                  <a:pt x="1293114" y="0"/>
                </a:lnTo>
                <a:lnTo>
                  <a:pt x="1191006" y="0"/>
                </a:lnTo>
                <a:lnTo>
                  <a:pt x="1191006" y="25146"/>
                </a:lnTo>
                <a:lnTo>
                  <a:pt x="1293114" y="25146"/>
                </a:lnTo>
                <a:close/>
              </a:path>
              <a:path w="2773045" h="1336039">
                <a:moveTo>
                  <a:pt x="1470660" y="25146"/>
                </a:moveTo>
                <a:lnTo>
                  <a:pt x="1470660" y="0"/>
                </a:lnTo>
                <a:lnTo>
                  <a:pt x="1369314" y="0"/>
                </a:lnTo>
                <a:lnTo>
                  <a:pt x="1369314" y="25146"/>
                </a:lnTo>
                <a:lnTo>
                  <a:pt x="1470660" y="25146"/>
                </a:lnTo>
                <a:close/>
              </a:path>
              <a:path w="2773045" h="1336039">
                <a:moveTo>
                  <a:pt x="1648205" y="25146"/>
                </a:moveTo>
                <a:lnTo>
                  <a:pt x="1648205" y="0"/>
                </a:lnTo>
                <a:lnTo>
                  <a:pt x="1546860" y="0"/>
                </a:lnTo>
                <a:lnTo>
                  <a:pt x="1546860" y="25146"/>
                </a:lnTo>
                <a:lnTo>
                  <a:pt x="1648205" y="25146"/>
                </a:lnTo>
                <a:close/>
              </a:path>
              <a:path w="2773045" h="1336039">
                <a:moveTo>
                  <a:pt x="1826514" y="25146"/>
                </a:moveTo>
                <a:lnTo>
                  <a:pt x="1826514" y="0"/>
                </a:lnTo>
                <a:lnTo>
                  <a:pt x="1724406" y="0"/>
                </a:lnTo>
                <a:lnTo>
                  <a:pt x="1724406" y="25146"/>
                </a:lnTo>
                <a:lnTo>
                  <a:pt x="1826514" y="25146"/>
                </a:lnTo>
                <a:close/>
              </a:path>
              <a:path w="2773045" h="1336039">
                <a:moveTo>
                  <a:pt x="2004060" y="25146"/>
                </a:moveTo>
                <a:lnTo>
                  <a:pt x="2004060" y="0"/>
                </a:lnTo>
                <a:lnTo>
                  <a:pt x="1902714" y="0"/>
                </a:lnTo>
                <a:lnTo>
                  <a:pt x="1902714" y="25146"/>
                </a:lnTo>
                <a:lnTo>
                  <a:pt x="2004060" y="25146"/>
                </a:lnTo>
                <a:close/>
              </a:path>
              <a:path w="2773045" h="1336039">
                <a:moveTo>
                  <a:pt x="2181605" y="25146"/>
                </a:moveTo>
                <a:lnTo>
                  <a:pt x="2181605" y="0"/>
                </a:lnTo>
                <a:lnTo>
                  <a:pt x="2080260" y="0"/>
                </a:lnTo>
                <a:lnTo>
                  <a:pt x="2080260" y="25146"/>
                </a:lnTo>
                <a:lnTo>
                  <a:pt x="2181605" y="25146"/>
                </a:lnTo>
                <a:close/>
              </a:path>
              <a:path w="2773045" h="1336039">
                <a:moveTo>
                  <a:pt x="2359914" y="25146"/>
                </a:moveTo>
                <a:lnTo>
                  <a:pt x="2359914" y="0"/>
                </a:lnTo>
                <a:lnTo>
                  <a:pt x="2257805" y="0"/>
                </a:lnTo>
                <a:lnTo>
                  <a:pt x="2257805" y="25146"/>
                </a:lnTo>
                <a:lnTo>
                  <a:pt x="2359914" y="25146"/>
                </a:lnTo>
                <a:close/>
              </a:path>
              <a:path w="2773045" h="1336039">
                <a:moveTo>
                  <a:pt x="2537459" y="25146"/>
                </a:moveTo>
                <a:lnTo>
                  <a:pt x="2537459" y="0"/>
                </a:lnTo>
                <a:lnTo>
                  <a:pt x="2436113" y="0"/>
                </a:lnTo>
                <a:lnTo>
                  <a:pt x="2436113" y="25146"/>
                </a:lnTo>
                <a:lnTo>
                  <a:pt x="2537459" y="25146"/>
                </a:lnTo>
                <a:close/>
              </a:path>
              <a:path w="2773045" h="1336039">
                <a:moveTo>
                  <a:pt x="2715005" y="25146"/>
                </a:moveTo>
                <a:lnTo>
                  <a:pt x="2715005" y="0"/>
                </a:lnTo>
                <a:lnTo>
                  <a:pt x="2613659" y="0"/>
                </a:lnTo>
                <a:lnTo>
                  <a:pt x="2613659" y="25146"/>
                </a:lnTo>
                <a:lnTo>
                  <a:pt x="2715005" y="25146"/>
                </a:lnTo>
                <a:close/>
              </a:path>
              <a:path w="2773045" h="1336039">
                <a:moveTo>
                  <a:pt x="2772917" y="144780"/>
                </a:moveTo>
                <a:lnTo>
                  <a:pt x="2772917" y="43434"/>
                </a:lnTo>
                <a:lnTo>
                  <a:pt x="2747771" y="43434"/>
                </a:lnTo>
                <a:lnTo>
                  <a:pt x="2747771" y="144780"/>
                </a:lnTo>
                <a:lnTo>
                  <a:pt x="2772917" y="144780"/>
                </a:lnTo>
                <a:close/>
              </a:path>
              <a:path w="2773045" h="1336039">
                <a:moveTo>
                  <a:pt x="2772917" y="323088"/>
                </a:moveTo>
                <a:lnTo>
                  <a:pt x="2772917" y="220980"/>
                </a:lnTo>
                <a:lnTo>
                  <a:pt x="2747771" y="220980"/>
                </a:lnTo>
                <a:lnTo>
                  <a:pt x="2747771" y="323088"/>
                </a:lnTo>
                <a:lnTo>
                  <a:pt x="2772917" y="323088"/>
                </a:lnTo>
                <a:close/>
              </a:path>
              <a:path w="2773045" h="1336039">
                <a:moveTo>
                  <a:pt x="2772917" y="500634"/>
                </a:moveTo>
                <a:lnTo>
                  <a:pt x="2772917" y="399288"/>
                </a:lnTo>
                <a:lnTo>
                  <a:pt x="2747771" y="399288"/>
                </a:lnTo>
                <a:lnTo>
                  <a:pt x="2747771" y="500634"/>
                </a:lnTo>
                <a:lnTo>
                  <a:pt x="2772917" y="500634"/>
                </a:lnTo>
                <a:close/>
              </a:path>
              <a:path w="2773045" h="1336039">
                <a:moveTo>
                  <a:pt x="2772917" y="678180"/>
                </a:moveTo>
                <a:lnTo>
                  <a:pt x="2772917" y="576834"/>
                </a:lnTo>
                <a:lnTo>
                  <a:pt x="2747771" y="576834"/>
                </a:lnTo>
                <a:lnTo>
                  <a:pt x="2747771" y="678180"/>
                </a:lnTo>
                <a:lnTo>
                  <a:pt x="2772917" y="678180"/>
                </a:lnTo>
                <a:close/>
              </a:path>
              <a:path w="2773045" h="1336039">
                <a:moveTo>
                  <a:pt x="2772917" y="856488"/>
                </a:moveTo>
                <a:lnTo>
                  <a:pt x="2772917" y="754380"/>
                </a:lnTo>
                <a:lnTo>
                  <a:pt x="2747771" y="754380"/>
                </a:lnTo>
                <a:lnTo>
                  <a:pt x="2747771" y="856488"/>
                </a:lnTo>
                <a:lnTo>
                  <a:pt x="2772917" y="856488"/>
                </a:lnTo>
                <a:close/>
              </a:path>
              <a:path w="2773045" h="1336039">
                <a:moveTo>
                  <a:pt x="2772918" y="1034034"/>
                </a:moveTo>
                <a:lnTo>
                  <a:pt x="2772917" y="932688"/>
                </a:lnTo>
                <a:lnTo>
                  <a:pt x="2747771" y="932688"/>
                </a:lnTo>
                <a:lnTo>
                  <a:pt x="2747772" y="1034034"/>
                </a:lnTo>
                <a:lnTo>
                  <a:pt x="2772918" y="1034034"/>
                </a:lnTo>
                <a:close/>
              </a:path>
              <a:path w="2773045" h="1336039">
                <a:moveTo>
                  <a:pt x="2772918" y="1211580"/>
                </a:moveTo>
                <a:lnTo>
                  <a:pt x="2772918" y="1110234"/>
                </a:lnTo>
                <a:lnTo>
                  <a:pt x="2747772" y="1110234"/>
                </a:lnTo>
                <a:lnTo>
                  <a:pt x="2747772" y="1211580"/>
                </a:lnTo>
                <a:lnTo>
                  <a:pt x="2772918" y="1211580"/>
                </a:lnTo>
                <a:close/>
              </a:path>
              <a:path w="2773045" h="1336039">
                <a:moveTo>
                  <a:pt x="2760726" y="1309878"/>
                </a:moveTo>
                <a:lnTo>
                  <a:pt x="2693670" y="1309878"/>
                </a:lnTo>
                <a:lnTo>
                  <a:pt x="2693670" y="1335786"/>
                </a:lnTo>
                <a:lnTo>
                  <a:pt x="2747772" y="1335786"/>
                </a:lnTo>
                <a:lnTo>
                  <a:pt x="2747772" y="1322832"/>
                </a:lnTo>
                <a:lnTo>
                  <a:pt x="2760726" y="1309878"/>
                </a:lnTo>
                <a:close/>
              </a:path>
              <a:path w="2773045" h="1336039">
                <a:moveTo>
                  <a:pt x="2772918" y="1329690"/>
                </a:moveTo>
                <a:lnTo>
                  <a:pt x="2772918" y="1287780"/>
                </a:lnTo>
                <a:lnTo>
                  <a:pt x="2747772" y="1287780"/>
                </a:lnTo>
                <a:lnTo>
                  <a:pt x="2747772" y="1309878"/>
                </a:lnTo>
                <a:lnTo>
                  <a:pt x="2760726" y="1309878"/>
                </a:lnTo>
                <a:lnTo>
                  <a:pt x="2760726" y="1335786"/>
                </a:lnTo>
                <a:lnTo>
                  <a:pt x="2767584" y="1335786"/>
                </a:lnTo>
                <a:lnTo>
                  <a:pt x="2772918" y="1329690"/>
                </a:lnTo>
                <a:close/>
              </a:path>
              <a:path w="2773045" h="1336039">
                <a:moveTo>
                  <a:pt x="2760726" y="1335786"/>
                </a:moveTo>
                <a:lnTo>
                  <a:pt x="2760726" y="1309878"/>
                </a:lnTo>
                <a:lnTo>
                  <a:pt x="2747772" y="1322832"/>
                </a:lnTo>
                <a:lnTo>
                  <a:pt x="2747772" y="1335786"/>
                </a:lnTo>
                <a:lnTo>
                  <a:pt x="2760726" y="1335786"/>
                </a:lnTo>
                <a:close/>
              </a:path>
              <a:path w="2773045" h="1336039">
                <a:moveTo>
                  <a:pt x="2617470" y="1335786"/>
                </a:moveTo>
                <a:lnTo>
                  <a:pt x="2617470" y="1309878"/>
                </a:lnTo>
                <a:lnTo>
                  <a:pt x="2516124" y="1309878"/>
                </a:lnTo>
                <a:lnTo>
                  <a:pt x="2516124" y="1335786"/>
                </a:lnTo>
                <a:lnTo>
                  <a:pt x="2617470" y="1335786"/>
                </a:lnTo>
                <a:close/>
              </a:path>
              <a:path w="2773045" h="1336039">
                <a:moveTo>
                  <a:pt x="2439924" y="1335786"/>
                </a:moveTo>
                <a:lnTo>
                  <a:pt x="2439924" y="1309878"/>
                </a:lnTo>
                <a:lnTo>
                  <a:pt x="2337816" y="1309878"/>
                </a:lnTo>
                <a:lnTo>
                  <a:pt x="2337816" y="1335786"/>
                </a:lnTo>
                <a:lnTo>
                  <a:pt x="2439924" y="1335786"/>
                </a:lnTo>
                <a:close/>
              </a:path>
              <a:path w="2773045" h="1336039">
                <a:moveTo>
                  <a:pt x="2261616" y="1335786"/>
                </a:moveTo>
                <a:lnTo>
                  <a:pt x="2261616" y="1309878"/>
                </a:lnTo>
                <a:lnTo>
                  <a:pt x="2160270" y="1309878"/>
                </a:lnTo>
                <a:lnTo>
                  <a:pt x="2160270" y="1335786"/>
                </a:lnTo>
                <a:lnTo>
                  <a:pt x="2261616" y="1335786"/>
                </a:lnTo>
                <a:close/>
              </a:path>
              <a:path w="2773045" h="1336039">
                <a:moveTo>
                  <a:pt x="2084070" y="1335786"/>
                </a:moveTo>
                <a:lnTo>
                  <a:pt x="2084070" y="1309878"/>
                </a:lnTo>
                <a:lnTo>
                  <a:pt x="1982724" y="1309878"/>
                </a:lnTo>
                <a:lnTo>
                  <a:pt x="1982724" y="1335786"/>
                </a:lnTo>
                <a:lnTo>
                  <a:pt x="2084070" y="1335786"/>
                </a:lnTo>
                <a:close/>
              </a:path>
              <a:path w="2773045" h="1336039">
                <a:moveTo>
                  <a:pt x="1906524" y="1335786"/>
                </a:moveTo>
                <a:lnTo>
                  <a:pt x="1906524" y="1309878"/>
                </a:lnTo>
                <a:lnTo>
                  <a:pt x="1804415" y="1309878"/>
                </a:lnTo>
                <a:lnTo>
                  <a:pt x="1804415" y="1335786"/>
                </a:lnTo>
                <a:lnTo>
                  <a:pt x="1906524" y="1335786"/>
                </a:lnTo>
                <a:close/>
              </a:path>
              <a:path w="2773045" h="1336039">
                <a:moveTo>
                  <a:pt x="1728215" y="1335786"/>
                </a:moveTo>
                <a:lnTo>
                  <a:pt x="1728215" y="1309878"/>
                </a:lnTo>
                <a:lnTo>
                  <a:pt x="1626870" y="1309878"/>
                </a:lnTo>
                <a:lnTo>
                  <a:pt x="1626870" y="1335786"/>
                </a:lnTo>
                <a:lnTo>
                  <a:pt x="1728215" y="1335786"/>
                </a:lnTo>
                <a:close/>
              </a:path>
              <a:path w="2773045" h="1336039">
                <a:moveTo>
                  <a:pt x="1550670" y="1335786"/>
                </a:moveTo>
                <a:lnTo>
                  <a:pt x="1550670" y="1309878"/>
                </a:lnTo>
                <a:lnTo>
                  <a:pt x="1449324" y="1309878"/>
                </a:lnTo>
                <a:lnTo>
                  <a:pt x="1449324" y="1335786"/>
                </a:lnTo>
                <a:lnTo>
                  <a:pt x="1550670" y="1335786"/>
                </a:lnTo>
                <a:close/>
              </a:path>
              <a:path w="2773045" h="1336039">
                <a:moveTo>
                  <a:pt x="1373123" y="1335786"/>
                </a:moveTo>
                <a:lnTo>
                  <a:pt x="1373123" y="1309878"/>
                </a:lnTo>
                <a:lnTo>
                  <a:pt x="1271016" y="1309878"/>
                </a:lnTo>
                <a:lnTo>
                  <a:pt x="1271016" y="1335786"/>
                </a:lnTo>
                <a:lnTo>
                  <a:pt x="1373123" y="1335786"/>
                </a:lnTo>
                <a:close/>
              </a:path>
              <a:path w="2773045" h="1336039">
                <a:moveTo>
                  <a:pt x="1194816" y="1335786"/>
                </a:moveTo>
                <a:lnTo>
                  <a:pt x="1194816" y="1309878"/>
                </a:lnTo>
                <a:lnTo>
                  <a:pt x="1093470" y="1309878"/>
                </a:lnTo>
                <a:lnTo>
                  <a:pt x="1093470" y="1335786"/>
                </a:lnTo>
                <a:lnTo>
                  <a:pt x="1194816" y="1335786"/>
                </a:lnTo>
                <a:close/>
              </a:path>
              <a:path w="2773045" h="1336039">
                <a:moveTo>
                  <a:pt x="1017270" y="1335786"/>
                </a:moveTo>
                <a:lnTo>
                  <a:pt x="1017270" y="1309878"/>
                </a:lnTo>
                <a:lnTo>
                  <a:pt x="915924" y="1309878"/>
                </a:lnTo>
                <a:lnTo>
                  <a:pt x="915924" y="1335786"/>
                </a:lnTo>
                <a:lnTo>
                  <a:pt x="1017270" y="1335786"/>
                </a:lnTo>
                <a:close/>
              </a:path>
              <a:path w="2773045" h="1336039">
                <a:moveTo>
                  <a:pt x="839723" y="1335786"/>
                </a:moveTo>
                <a:lnTo>
                  <a:pt x="839723" y="1309878"/>
                </a:lnTo>
                <a:lnTo>
                  <a:pt x="737616" y="1309878"/>
                </a:lnTo>
                <a:lnTo>
                  <a:pt x="737616" y="1335786"/>
                </a:lnTo>
                <a:lnTo>
                  <a:pt x="839723" y="1335786"/>
                </a:lnTo>
                <a:close/>
              </a:path>
              <a:path w="2773045" h="1336039">
                <a:moveTo>
                  <a:pt x="661416" y="1335786"/>
                </a:moveTo>
                <a:lnTo>
                  <a:pt x="661416" y="1309878"/>
                </a:lnTo>
                <a:lnTo>
                  <a:pt x="560070" y="1309878"/>
                </a:lnTo>
                <a:lnTo>
                  <a:pt x="560070" y="1335786"/>
                </a:lnTo>
                <a:lnTo>
                  <a:pt x="661416" y="1335786"/>
                </a:lnTo>
                <a:close/>
              </a:path>
              <a:path w="2773045" h="1336039">
                <a:moveTo>
                  <a:pt x="483870" y="1335786"/>
                </a:moveTo>
                <a:lnTo>
                  <a:pt x="483870" y="1309878"/>
                </a:lnTo>
                <a:lnTo>
                  <a:pt x="382524" y="1309878"/>
                </a:lnTo>
                <a:lnTo>
                  <a:pt x="382524" y="1335786"/>
                </a:lnTo>
                <a:lnTo>
                  <a:pt x="483870" y="1335786"/>
                </a:lnTo>
                <a:close/>
              </a:path>
              <a:path w="2773045" h="1336039">
                <a:moveTo>
                  <a:pt x="306324" y="1335786"/>
                </a:moveTo>
                <a:lnTo>
                  <a:pt x="306324" y="1309878"/>
                </a:lnTo>
                <a:lnTo>
                  <a:pt x="204215" y="1309878"/>
                </a:lnTo>
                <a:lnTo>
                  <a:pt x="204215" y="1335786"/>
                </a:lnTo>
                <a:lnTo>
                  <a:pt x="306324" y="1335786"/>
                </a:lnTo>
                <a:close/>
              </a:path>
              <a:path w="2773045" h="1336039">
                <a:moveTo>
                  <a:pt x="128015" y="1335786"/>
                </a:moveTo>
                <a:lnTo>
                  <a:pt x="128015" y="1309878"/>
                </a:lnTo>
                <a:lnTo>
                  <a:pt x="26669" y="1309878"/>
                </a:lnTo>
                <a:lnTo>
                  <a:pt x="26669" y="1335786"/>
                </a:lnTo>
                <a:lnTo>
                  <a:pt x="128015" y="13357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05984" y="4967478"/>
            <a:ext cx="3636759" cy="30708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209032" y="5832347"/>
            <a:ext cx="3633698" cy="30708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936485" y="5446014"/>
            <a:ext cx="181559" cy="16992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938015" y="5262371"/>
            <a:ext cx="1112520" cy="504825"/>
          </a:xfrm>
          <a:custGeom>
            <a:avLst/>
            <a:gdLst/>
            <a:ahLst/>
            <a:cxnLst/>
            <a:rect l="l" t="t" r="r" b="b"/>
            <a:pathLst>
              <a:path w="1112520" h="504825">
                <a:moveTo>
                  <a:pt x="251460" y="504444"/>
                </a:moveTo>
                <a:lnTo>
                  <a:pt x="251460" y="0"/>
                </a:lnTo>
                <a:lnTo>
                  <a:pt x="0" y="252222"/>
                </a:lnTo>
                <a:lnTo>
                  <a:pt x="251460" y="504444"/>
                </a:lnTo>
                <a:close/>
              </a:path>
              <a:path w="1112520" h="504825">
                <a:moveTo>
                  <a:pt x="861060" y="377952"/>
                </a:moveTo>
                <a:lnTo>
                  <a:pt x="861060" y="126492"/>
                </a:lnTo>
                <a:lnTo>
                  <a:pt x="251460" y="126492"/>
                </a:lnTo>
                <a:lnTo>
                  <a:pt x="251460" y="377952"/>
                </a:lnTo>
                <a:lnTo>
                  <a:pt x="861060" y="377952"/>
                </a:lnTo>
                <a:close/>
              </a:path>
              <a:path w="1112520" h="504825">
                <a:moveTo>
                  <a:pt x="1112520" y="252222"/>
                </a:moveTo>
                <a:lnTo>
                  <a:pt x="861060" y="0"/>
                </a:lnTo>
                <a:lnTo>
                  <a:pt x="861060" y="504444"/>
                </a:lnTo>
                <a:lnTo>
                  <a:pt x="1112520" y="252222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919728" y="5231891"/>
            <a:ext cx="1149350" cy="565785"/>
          </a:xfrm>
          <a:custGeom>
            <a:avLst/>
            <a:gdLst/>
            <a:ahLst/>
            <a:cxnLst/>
            <a:rect l="l" t="t" r="r" b="b"/>
            <a:pathLst>
              <a:path w="1149350" h="565785">
                <a:moveTo>
                  <a:pt x="282702" y="144018"/>
                </a:moveTo>
                <a:lnTo>
                  <a:pt x="282702" y="0"/>
                </a:lnTo>
                <a:lnTo>
                  <a:pt x="0" y="282702"/>
                </a:lnTo>
                <a:lnTo>
                  <a:pt x="26670" y="309372"/>
                </a:lnTo>
                <a:lnTo>
                  <a:pt x="26670" y="273558"/>
                </a:lnTo>
                <a:lnTo>
                  <a:pt x="35814" y="282702"/>
                </a:lnTo>
                <a:lnTo>
                  <a:pt x="257556" y="60960"/>
                </a:lnTo>
                <a:lnTo>
                  <a:pt x="257556" y="30480"/>
                </a:lnTo>
                <a:lnTo>
                  <a:pt x="278892" y="39624"/>
                </a:lnTo>
                <a:lnTo>
                  <a:pt x="278892" y="144018"/>
                </a:lnTo>
                <a:lnTo>
                  <a:pt x="282702" y="144018"/>
                </a:lnTo>
                <a:close/>
              </a:path>
              <a:path w="1149350" h="565785">
                <a:moveTo>
                  <a:pt x="35814" y="282702"/>
                </a:moveTo>
                <a:lnTo>
                  <a:pt x="26670" y="273558"/>
                </a:lnTo>
                <a:lnTo>
                  <a:pt x="26670" y="291846"/>
                </a:lnTo>
                <a:lnTo>
                  <a:pt x="35814" y="282702"/>
                </a:lnTo>
                <a:close/>
              </a:path>
              <a:path w="1149350" h="565785">
                <a:moveTo>
                  <a:pt x="278892" y="525780"/>
                </a:moveTo>
                <a:lnTo>
                  <a:pt x="35814" y="282702"/>
                </a:lnTo>
                <a:lnTo>
                  <a:pt x="26670" y="291846"/>
                </a:lnTo>
                <a:lnTo>
                  <a:pt x="26670" y="309372"/>
                </a:lnTo>
                <a:lnTo>
                  <a:pt x="257556" y="540258"/>
                </a:lnTo>
                <a:lnTo>
                  <a:pt x="257556" y="534924"/>
                </a:lnTo>
                <a:lnTo>
                  <a:pt x="278892" y="525780"/>
                </a:lnTo>
                <a:close/>
              </a:path>
              <a:path w="1149350" h="565785">
                <a:moveTo>
                  <a:pt x="278892" y="39624"/>
                </a:moveTo>
                <a:lnTo>
                  <a:pt x="257556" y="30480"/>
                </a:lnTo>
                <a:lnTo>
                  <a:pt x="257556" y="60960"/>
                </a:lnTo>
                <a:lnTo>
                  <a:pt x="278892" y="39624"/>
                </a:lnTo>
                <a:close/>
              </a:path>
              <a:path w="1149350" h="565785">
                <a:moveTo>
                  <a:pt x="278892" y="144018"/>
                </a:moveTo>
                <a:lnTo>
                  <a:pt x="278892" y="39624"/>
                </a:lnTo>
                <a:lnTo>
                  <a:pt x="257556" y="60960"/>
                </a:lnTo>
                <a:lnTo>
                  <a:pt x="257556" y="169164"/>
                </a:lnTo>
                <a:lnTo>
                  <a:pt x="269748" y="169164"/>
                </a:lnTo>
                <a:lnTo>
                  <a:pt x="269748" y="144018"/>
                </a:lnTo>
                <a:lnTo>
                  <a:pt x="278892" y="144018"/>
                </a:lnTo>
                <a:close/>
              </a:path>
              <a:path w="1149350" h="565785">
                <a:moveTo>
                  <a:pt x="891540" y="504444"/>
                </a:moveTo>
                <a:lnTo>
                  <a:pt x="891540" y="396240"/>
                </a:lnTo>
                <a:lnTo>
                  <a:pt x="257556" y="396240"/>
                </a:lnTo>
                <a:lnTo>
                  <a:pt x="257556" y="504444"/>
                </a:lnTo>
                <a:lnTo>
                  <a:pt x="269748" y="516636"/>
                </a:lnTo>
                <a:lnTo>
                  <a:pt x="269748" y="421386"/>
                </a:lnTo>
                <a:lnTo>
                  <a:pt x="282702" y="408431"/>
                </a:lnTo>
                <a:lnTo>
                  <a:pt x="282702" y="421386"/>
                </a:lnTo>
                <a:lnTo>
                  <a:pt x="866394" y="421386"/>
                </a:lnTo>
                <a:lnTo>
                  <a:pt x="866394" y="408431"/>
                </a:lnTo>
                <a:lnTo>
                  <a:pt x="879348" y="421386"/>
                </a:lnTo>
                <a:lnTo>
                  <a:pt x="879348" y="516636"/>
                </a:lnTo>
                <a:lnTo>
                  <a:pt x="891540" y="504444"/>
                </a:lnTo>
                <a:close/>
              </a:path>
              <a:path w="1149350" h="565785">
                <a:moveTo>
                  <a:pt x="278892" y="561594"/>
                </a:moveTo>
                <a:lnTo>
                  <a:pt x="278892" y="525780"/>
                </a:lnTo>
                <a:lnTo>
                  <a:pt x="257556" y="534924"/>
                </a:lnTo>
                <a:lnTo>
                  <a:pt x="257556" y="540258"/>
                </a:lnTo>
                <a:lnTo>
                  <a:pt x="278892" y="561594"/>
                </a:lnTo>
                <a:close/>
              </a:path>
              <a:path w="1149350" h="565785">
                <a:moveTo>
                  <a:pt x="879348" y="144018"/>
                </a:moveTo>
                <a:lnTo>
                  <a:pt x="269748" y="144018"/>
                </a:lnTo>
                <a:lnTo>
                  <a:pt x="282702" y="156972"/>
                </a:lnTo>
                <a:lnTo>
                  <a:pt x="282702" y="169164"/>
                </a:lnTo>
                <a:lnTo>
                  <a:pt x="866394" y="169164"/>
                </a:lnTo>
                <a:lnTo>
                  <a:pt x="866394" y="156972"/>
                </a:lnTo>
                <a:lnTo>
                  <a:pt x="879348" y="144018"/>
                </a:lnTo>
                <a:close/>
              </a:path>
              <a:path w="1149350" h="565785">
                <a:moveTo>
                  <a:pt x="282702" y="169164"/>
                </a:moveTo>
                <a:lnTo>
                  <a:pt x="282702" y="156972"/>
                </a:lnTo>
                <a:lnTo>
                  <a:pt x="269748" y="144018"/>
                </a:lnTo>
                <a:lnTo>
                  <a:pt x="269748" y="169164"/>
                </a:lnTo>
                <a:lnTo>
                  <a:pt x="282702" y="169164"/>
                </a:lnTo>
                <a:close/>
              </a:path>
              <a:path w="1149350" h="565785">
                <a:moveTo>
                  <a:pt x="282702" y="421386"/>
                </a:moveTo>
                <a:lnTo>
                  <a:pt x="282702" y="408431"/>
                </a:lnTo>
                <a:lnTo>
                  <a:pt x="269748" y="421386"/>
                </a:lnTo>
                <a:lnTo>
                  <a:pt x="282702" y="421386"/>
                </a:lnTo>
                <a:close/>
              </a:path>
              <a:path w="1149350" h="565785">
                <a:moveTo>
                  <a:pt x="282702" y="565404"/>
                </a:moveTo>
                <a:lnTo>
                  <a:pt x="282702" y="421386"/>
                </a:lnTo>
                <a:lnTo>
                  <a:pt x="269748" y="421386"/>
                </a:lnTo>
                <a:lnTo>
                  <a:pt x="269748" y="516636"/>
                </a:lnTo>
                <a:lnTo>
                  <a:pt x="278892" y="525780"/>
                </a:lnTo>
                <a:lnTo>
                  <a:pt x="278892" y="561594"/>
                </a:lnTo>
                <a:lnTo>
                  <a:pt x="282702" y="565404"/>
                </a:lnTo>
                <a:close/>
              </a:path>
              <a:path w="1149350" h="565785">
                <a:moveTo>
                  <a:pt x="1149096" y="282702"/>
                </a:moveTo>
                <a:lnTo>
                  <a:pt x="866394" y="0"/>
                </a:lnTo>
                <a:lnTo>
                  <a:pt x="866394" y="144018"/>
                </a:lnTo>
                <a:lnTo>
                  <a:pt x="870204" y="144018"/>
                </a:lnTo>
                <a:lnTo>
                  <a:pt x="870204" y="39624"/>
                </a:lnTo>
                <a:lnTo>
                  <a:pt x="891540" y="30480"/>
                </a:lnTo>
                <a:lnTo>
                  <a:pt x="891540" y="60960"/>
                </a:lnTo>
                <a:lnTo>
                  <a:pt x="1113282" y="282702"/>
                </a:lnTo>
                <a:lnTo>
                  <a:pt x="1122426" y="273558"/>
                </a:lnTo>
                <a:lnTo>
                  <a:pt x="1122426" y="309372"/>
                </a:lnTo>
                <a:lnTo>
                  <a:pt x="1149096" y="282702"/>
                </a:lnTo>
                <a:close/>
              </a:path>
              <a:path w="1149350" h="565785">
                <a:moveTo>
                  <a:pt x="879348" y="169164"/>
                </a:moveTo>
                <a:lnTo>
                  <a:pt x="879348" y="144018"/>
                </a:lnTo>
                <a:lnTo>
                  <a:pt x="866394" y="156972"/>
                </a:lnTo>
                <a:lnTo>
                  <a:pt x="866394" y="169164"/>
                </a:lnTo>
                <a:lnTo>
                  <a:pt x="879348" y="169164"/>
                </a:lnTo>
                <a:close/>
              </a:path>
              <a:path w="1149350" h="565785">
                <a:moveTo>
                  <a:pt x="879348" y="421386"/>
                </a:moveTo>
                <a:lnTo>
                  <a:pt x="866394" y="408431"/>
                </a:lnTo>
                <a:lnTo>
                  <a:pt x="866394" y="421386"/>
                </a:lnTo>
                <a:lnTo>
                  <a:pt x="879348" y="421386"/>
                </a:lnTo>
                <a:close/>
              </a:path>
              <a:path w="1149350" h="565785">
                <a:moveTo>
                  <a:pt x="879348" y="516636"/>
                </a:moveTo>
                <a:lnTo>
                  <a:pt x="879348" y="421386"/>
                </a:lnTo>
                <a:lnTo>
                  <a:pt x="866394" y="421386"/>
                </a:lnTo>
                <a:lnTo>
                  <a:pt x="866394" y="565404"/>
                </a:lnTo>
                <a:lnTo>
                  <a:pt x="870204" y="561594"/>
                </a:lnTo>
                <a:lnTo>
                  <a:pt x="870204" y="525780"/>
                </a:lnTo>
                <a:lnTo>
                  <a:pt x="879348" y="516636"/>
                </a:lnTo>
                <a:close/>
              </a:path>
              <a:path w="1149350" h="565785">
                <a:moveTo>
                  <a:pt x="891540" y="60960"/>
                </a:moveTo>
                <a:lnTo>
                  <a:pt x="891540" y="30480"/>
                </a:lnTo>
                <a:lnTo>
                  <a:pt x="870204" y="39624"/>
                </a:lnTo>
                <a:lnTo>
                  <a:pt x="891540" y="60960"/>
                </a:lnTo>
                <a:close/>
              </a:path>
              <a:path w="1149350" h="565785">
                <a:moveTo>
                  <a:pt x="891540" y="169164"/>
                </a:moveTo>
                <a:lnTo>
                  <a:pt x="891540" y="60960"/>
                </a:lnTo>
                <a:lnTo>
                  <a:pt x="870204" y="39624"/>
                </a:lnTo>
                <a:lnTo>
                  <a:pt x="870204" y="144018"/>
                </a:lnTo>
                <a:lnTo>
                  <a:pt x="879348" y="144018"/>
                </a:lnTo>
                <a:lnTo>
                  <a:pt x="879348" y="169164"/>
                </a:lnTo>
                <a:lnTo>
                  <a:pt x="891540" y="169164"/>
                </a:lnTo>
                <a:close/>
              </a:path>
              <a:path w="1149350" h="565785">
                <a:moveTo>
                  <a:pt x="1122426" y="309372"/>
                </a:moveTo>
                <a:lnTo>
                  <a:pt x="1122426" y="291846"/>
                </a:lnTo>
                <a:lnTo>
                  <a:pt x="1113282" y="282702"/>
                </a:lnTo>
                <a:lnTo>
                  <a:pt x="870204" y="525780"/>
                </a:lnTo>
                <a:lnTo>
                  <a:pt x="891540" y="534924"/>
                </a:lnTo>
                <a:lnTo>
                  <a:pt x="891540" y="540258"/>
                </a:lnTo>
                <a:lnTo>
                  <a:pt x="1122426" y="309372"/>
                </a:lnTo>
                <a:close/>
              </a:path>
              <a:path w="1149350" h="565785">
                <a:moveTo>
                  <a:pt x="891540" y="540258"/>
                </a:moveTo>
                <a:lnTo>
                  <a:pt x="891540" y="534924"/>
                </a:lnTo>
                <a:lnTo>
                  <a:pt x="870204" y="525780"/>
                </a:lnTo>
                <a:lnTo>
                  <a:pt x="870204" y="561594"/>
                </a:lnTo>
                <a:lnTo>
                  <a:pt x="891540" y="540258"/>
                </a:lnTo>
                <a:close/>
              </a:path>
              <a:path w="1149350" h="565785">
                <a:moveTo>
                  <a:pt x="1122426" y="291846"/>
                </a:moveTo>
                <a:lnTo>
                  <a:pt x="1122426" y="273558"/>
                </a:lnTo>
                <a:lnTo>
                  <a:pt x="1113282" y="282702"/>
                </a:lnTo>
                <a:lnTo>
                  <a:pt x="1122426" y="291846"/>
                </a:lnTo>
                <a:close/>
              </a:path>
            </a:pathLst>
          </a:custGeom>
          <a:solidFill>
            <a:srgbClr val="C99C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954271" y="4516627"/>
            <a:ext cx="95694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spc="-15" dirty="0">
                <a:solidFill>
                  <a:srgbClr val="C00000"/>
                </a:solidFill>
                <a:latin typeface="Constantia"/>
                <a:cs typeface="Constantia"/>
              </a:rPr>
              <a:t>by</a:t>
            </a:r>
            <a:r>
              <a:rPr sz="2000" spc="-120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000" spc="-25" dirty="0">
                <a:solidFill>
                  <a:srgbClr val="C00000"/>
                </a:solidFill>
                <a:latin typeface="Constantia"/>
                <a:cs typeface="Constantia"/>
              </a:rPr>
              <a:t>Bayes  </a:t>
            </a:r>
            <a:r>
              <a:rPr sz="2000" spc="-5" dirty="0">
                <a:solidFill>
                  <a:srgbClr val="C00000"/>
                </a:solidFill>
                <a:latin typeface="Constantia"/>
                <a:cs typeface="Constantia"/>
              </a:rPr>
              <a:t>theo</a:t>
            </a:r>
            <a:r>
              <a:rPr sz="2000" spc="-35" dirty="0">
                <a:solidFill>
                  <a:srgbClr val="C00000"/>
                </a:solidFill>
                <a:latin typeface="Constantia"/>
                <a:cs typeface="Constantia"/>
              </a:rPr>
              <a:t>r</a:t>
            </a:r>
            <a:r>
              <a:rPr sz="2000" spc="-5" dirty="0">
                <a:solidFill>
                  <a:srgbClr val="C00000"/>
                </a:solidFill>
                <a:latin typeface="Constantia"/>
                <a:cs typeface="Constantia"/>
              </a:rPr>
              <a:t>em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090921" y="4890515"/>
            <a:ext cx="3935729" cy="1336040"/>
          </a:xfrm>
          <a:custGeom>
            <a:avLst/>
            <a:gdLst/>
            <a:ahLst/>
            <a:cxnLst/>
            <a:rect l="l" t="t" r="r" b="b"/>
            <a:pathLst>
              <a:path w="3935729" h="1336039">
                <a:moveTo>
                  <a:pt x="25146" y="1323594"/>
                </a:moveTo>
                <a:lnTo>
                  <a:pt x="25146" y="1221486"/>
                </a:lnTo>
                <a:lnTo>
                  <a:pt x="0" y="1221486"/>
                </a:lnTo>
                <a:lnTo>
                  <a:pt x="0" y="1323594"/>
                </a:lnTo>
                <a:lnTo>
                  <a:pt x="25146" y="1323594"/>
                </a:lnTo>
                <a:close/>
              </a:path>
              <a:path w="3935729" h="1336039">
                <a:moveTo>
                  <a:pt x="25146" y="1145286"/>
                </a:moveTo>
                <a:lnTo>
                  <a:pt x="25146" y="1043940"/>
                </a:lnTo>
                <a:lnTo>
                  <a:pt x="0" y="1043940"/>
                </a:lnTo>
                <a:lnTo>
                  <a:pt x="0" y="1145286"/>
                </a:lnTo>
                <a:lnTo>
                  <a:pt x="25146" y="1145286"/>
                </a:lnTo>
                <a:close/>
              </a:path>
              <a:path w="3935729" h="1336039">
                <a:moveTo>
                  <a:pt x="25146" y="967740"/>
                </a:moveTo>
                <a:lnTo>
                  <a:pt x="25146" y="866394"/>
                </a:lnTo>
                <a:lnTo>
                  <a:pt x="0" y="866394"/>
                </a:lnTo>
                <a:lnTo>
                  <a:pt x="0" y="967740"/>
                </a:lnTo>
                <a:lnTo>
                  <a:pt x="25146" y="967740"/>
                </a:lnTo>
                <a:close/>
              </a:path>
              <a:path w="3935729" h="1336039">
                <a:moveTo>
                  <a:pt x="25146" y="790194"/>
                </a:moveTo>
                <a:lnTo>
                  <a:pt x="25146" y="688086"/>
                </a:lnTo>
                <a:lnTo>
                  <a:pt x="0" y="688086"/>
                </a:lnTo>
                <a:lnTo>
                  <a:pt x="0" y="790194"/>
                </a:lnTo>
                <a:lnTo>
                  <a:pt x="25146" y="790194"/>
                </a:lnTo>
                <a:close/>
              </a:path>
              <a:path w="3935729" h="1336039">
                <a:moveTo>
                  <a:pt x="25146" y="611886"/>
                </a:moveTo>
                <a:lnTo>
                  <a:pt x="25146" y="510540"/>
                </a:lnTo>
                <a:lnTo>
                  <a:pt x="0" y="510540"/>
                </a:lnTo>
                <a:lnTo>
                  <a:pt x="0" y="611886"/>
                </a:lnTo>
                <a:lnTo>
                  <a:pt x="25146" y="611886"/>
                </a:lnTo>
                <a:close/>
              </a:path>
              <a:path w="3935729" h="1336039">
                <a:moveTo>
                  <a:pt x="25146" y="434340"/>
                </a:moveTo>
                <a:lnTo>
                  <a:pt x="25146" y="332994"/>
                </a:lnTo>
                <a:lnTo>
                  <a:pt x="0" y="332994"/>
                </a:lnTo>
                <a:lnTo>
                  <a:pt x="0" y="434340"/>
                </a:lnTo>
                <a:lnTo>
                  <a:pt x="25146" y="434340"/>
                </a:lnTo>
                <a:close/>
              </a:path>
              <a:path w="3935729" h="1336039">
                <a:moveTo>
                  <a:pt x="25146" y="256794"/>
                </a:moveTo>
                <a:lnTo>
                  <a:pt x="25146" y="154686"/>
                </a:lnTo>
                <a:lnTo>
                  <a:pt x="0" y="154686"/>
                </a:lnTo>
                <a:lnTo>
                  <a:pt x="0" y="256794"/>
                </a:lnTo>
                <a:lnTo>
                  <a:pt x="25146" y="256794"/>
                </a:lnTo>
                <a:close/>
              </a:path>
              <a:path w="3935729" h="1336039">
                <a:moveTo>
                  <a:pt x="48767" y="25908"/>
                </a:moveTo>
                <a:lnTo>
                  <a:pt x="48767" y="0"/>
                </a:lnTo>
                <a:lnTo>
                  <a:pt x="6095" y="0"/>
                </a:lnTo>
                <a:lnTo>
                  <a:pt x="0" y="6096"/>
                </a:lnTo>
                <a:lnTo>
                  <a:pt x="0" y="78486"/>
                </a:lnTo>
                <a:lnTo>
                  <a:pt x="12953" y="78486"/>
                </a:lnTo>
                <a:lnTo>
                  <a:pt x="12953" y="25908"/>
                </a:lnTo>
                <a:lnTo>
                  <a:pt x="25145" y="12954"/>
                </a:lnTo>
                <a:lnTo>
                  <a:pt x="25145" y="25908"/>
                </a:lnTo>
                <a:lnTo>
                  <a:pt x="48767" y="25908"/>
                </a:lnTo>
                <a:close/>
              </a:path>
              <a:path w="3935729" h="1336039">
                <a:moveTo>
                  <a:pt x="25145" y="25908"/>
                </a:moveTo>
                <a:lnTo>
                  <a:pt x="25145" y="12954"/>
                </a:lnTo>
                <a:lnTo>
                  <a:pt x="12953" y="25908"/>
                </a:lnTo>
                <a:lnTo>
                  <a:pt x="25145" y="25908"/>
                </a:lnTo>
                <a:close/>
              </a:path>
              <a:path w="3935729" h="1336039">
                <a:moveTo>
                  <a:pt x="25145" y="78486"/>
                </a:moveTo>
                <a:lnTo>
                  <a:pt x="25145" y="25908"/>
                </a:lnTo>
                <a:lnTo>
                  <a:pt x="12953" y="25908"/>
                </a:lnTo>
                <a:lnTo>
                  <a:pt x="12953" y="78486"/>
                </a:lnTo>
                <a:lnTo>
                  <a:pt x="25145" y="78486"/>
                </a:lnTo>
                <a:close/>
              </a:path>
              <a:path w="3935729" h="1336039">
                <a:moveTo>
                  <a:pt x="226313" y="25908"/>
                </a:moveTo>
                <a:lnTo>
                  <a:pt x="226313" y="0"/>
                </a:lnTo>
                <a:lnTo>
                  <a:pt x="124967" y="0"/>
                </a:lnTo>
                <a:lnTo>
                  <a:pt x="124967" y="25908"/>
                </a:lnTo>
                <a:lnTo>
                  <a:pt x="226313" y="25908"/>
                </a:lnTo>
                <a:close/>
              </a:path>
              <a:path w="3935729" h="1336039">
                <a:moveTo>
                  <a:pt x="403860" y="25908"/>
                </a:moveTo>
                <a:lnTo>
                  <a:pt x="403860" y="0"/>
                </a:lnTo>
                <a:lnTo>
                  <a:pt x="302513" y="0"/>
                </a:lnTo>
                <a:lnTo>
                  <a:pt x="302513" y="25908"/>
                </a:lnTo>
                <a:lnTo>
                  <a:pt x="403860" y="25908"/>
                </a:lnTo>
                <a:close/>
              </a:path>
              <a:path w="3935729" h="1336039">
                <a:moveTo>
                  <a:pt x="582168" y="25908"/>
                </a:moveTo>
                <a:lnTo>
                  <a:pt x="582168" y="0"/>
                </a:lnTo>
                <a:lnTo>
                  <a:pt x="480060" y="0"/>
                </a:lnTo>
                <a:lnTo>
                  <a:pt x="480060" y="25908"/>
                </a:lnTo>
                <a:lnTo>
                  <a:pt x="582168" y="25908"/>
                </a:lnTo>
                <a:close/>
              </a:path>
              <a:path w="3935729" h="1336039">
                <a:moveTo>
                  <a:pt x="759713" y="25908"/>
                </a:moveTo>
                <a:lnTo>
                  <a:pt x="759713" y="0"/>
                </a:lnTo>
                <a:lnTo>
                  <a:pt x="658367" y="0"/>
                </a:lnTo>
                <a:lnTo>
                  <a:pt x="658367" y="25908"/>
                </a:lnTo>
                <a:lnTo>
                  <a:pt x="759713" y="25908"/>
                </a:lnTo>
                <a:close/>
              </a:path>
              <a:path w="3935729" h="1336039">
                <a:moveTo>
                  <a:pt x="937260" y="25908"/>
                </a:moveTo>
                <a:lnTo>
                  <a:pt x="937260" y="0"/>
                </a:lnTo>
                <a:lnTo>
                  <a:pt x="835913" y="0"/>
                </a:lnTo>
                <a:lnTo>
                  <a:pt x="835913" y="25908"/>
                </a:lnTo>
                <a:lnTo>
                  <a:pt x="937260" y="25908"/>
                </a:lnTo>
                <a:close/>
              </a:path>
              <a:path w="3935729" h="1336039">
                <a:moveTo>
                  <a:pt x="1115568" y="25908"/>
                </a:moveTo>
                <a:lnTo>
                  <a:pt x="1115568" y="0"/>
                </a:lnTo>
                <a:lnTo>
                  <a:pt x="1013460" y="0"/>
                </a:lnTo>
                <a:lnTo>
                  <a:pt x="1013460" y="25908"/>
                </a:lnTo>
                <a:lnTo>
                  <a:pt x="1115568" y="25908"/>
                </a:lnTo>
                <a:close/>
              </a:path>
              <a:path w="3935729" h="1336039">
                <a:moveTo>
                  <a:pt x="1293114" y="25908"/>
                </a:moveTo>
                <a:lnTo>
                  <a:pt x="1293114" y="0"/>
                </a:lnTo>
                <a:lnTo>
                  <a:pt x="1191767" y="0"/>
                </a:lnTo>
                <a:lnTo>
                  <a:pt x="1191767" y="25908"/>
                </a:lnTo>
                <a:lnTo>
                  <a:pt x="1293114" y="25908"/>
                </a:lnTo>
                <a:close/>
              </a:path>
              <a:path w="3935729" h="1336039">
                <a:moveTo>
                  <a:pt x="1470659" y="25908"/>
                </a:moveTo>
                <a:lnTo>
                  <a:pt x="1470659" y="0"/>
                </a:lnTo>
                <a:lnTo>
                  <a:pt x="1369314" y="0"/>
                </a:lnTo>
                <a:lnTo>
                  <a:pt x="1369314" y="25908"/>
                </a:lnTo>
                <a:lnTo>
                  <a:pt x="1470659" y="25908"/>
                </a:lnTo>
                <a:close/>
              </a:path>
              <a:path w="3935729" h="1336039">
                <a:moveTo>
                  <a:pt x="1648967" y="25908"/>
                </a:moveTo>
                <a:lnTo>
                  <a:pt x="1648967" y="0"/>
                </a:lnTo>
                <a:lnTo>
                  <a:pt x="1546859" y="0"/>
                </a:lnTo>
                <a:lnTo>
                  <a:pt x="1546859" y="25908"/>
                </a:lnTo>
                <a:lnTo>
                  <a:pt x="1648967" y="25908"/>
                </a:lnTo>
                <a:close/>
              </a:path>
              <a:path w="3935729" h="1336039">
                <a:moveTo>
                  <a:pt x="1826514" y="25908"/>
                </a:moveTo>
                <a:lnTo>
                  <a:pt x="1826514" y="0"/>
                </a:lnTo>
                <a:lnTo>
                  <a:pt x="1725168" y="0"/>
                </a:lnTo>
                <a:lnTo>
                  <a:pt x="1725168" y="25908"/>
                </a:lnTo>
                <a:lnTo>
                  <a:pt x="1826514" y="25908"/>
                </a:lnTo>
                <a:close/>
              </a:path>
              <a:path w="3935729" h="1336039">
                <a:moveTo>
                  <a:pt x="2004059" y="25908"/>
                </a:moveTo>
                <a:lnTo>
                  <a:pt x="2004059" y="0"/>
                </a:lnTo>
                <a:lnTo>
                  <a:pt x="1902713" y="0"/>
                </a:lnTo>
                <a:lnTo>
                  <a:pt x="1902713" y="25908"/>
                </a:lnTo>
                <a:lnTo>
                  <a:pt x="2004059" y="25908"/>
                </a:lnTo>
                <a:close/>
              </a:path>
              <a:path w="3935729" h="1336039">
                <a:moveTo>
                  <a:pt x="2182367" y="25908"/>
                </a:moveTo>
                <a:lnTo>
                  <a:pt x="2182367" y="0"/>
                </a:lnTo>
                <a:lnTo>
                  <a:pt x="2080259" y="0"/>
                </a:lnTo>
                <a:lnTo>
                  <a:pt x="2080259" y="25908"/>
                </a:lnTo>
                <a:lnTo>
                  <a:pt x="2182367" y="25908"/>
                </a:lnTo>
                <a:close/>
              </a:path>
              <a:path w="3935729" h="1336039">
                <a:moveTo>
                  <a:pt x="2359914" y="25908"/>
                </a:moveTo>
                <a:lnTo>
                  <a:pt x="2359914" y="0"/>
                </a:lnTo>
                <a:lnTo>
                  <a:pt x="2258568" y="0"/>
                </a:lnTo>
                <a:lnTo>
                  <a:pt x="2258568" y="25908"/>
                </a:lnTo>
                <a:lnTo>
                  <a:pt x="2359914" y="25908"/>
                </a:lnTo>
                <a:close/>
              </a:path>
              <a:path w="3935729" h="1336039">
                <a:moveTo>
                  <a:pt x="2537459" y="25908"/>
                </a:moveTo>
                <a:lnTo>
                  <a:pt x="2537459" y="0"/>
                </a:lnTo>
                <a:lnTo>
                  <a:pt x="2436113" y="0"/>
                </a:lnTo>
                <a:lnTo>
                  <a:pt x="2436113" y="25908"/>
                </a:lnTo>
                <a:lnTo>
                  <a:pt x="2537459" y="25908"/>
                </a:lnTo>
                <a:close/>
              </a:path>
              <a:path w="3935729" h="1336039">
                <a:moveTo>
                  <a:pt x="2715767" y="25908"/>
                </a:moveTo>
                <a:lnTo>
                  <a:pt x="2715767" y="0"/>
                </a:lnTo>
                <a:lnTo>
                  <a:pt x="2613659" y="0"/>
                </a:lnTo>
                <a:lnTo>
                  <a:pt x="2613659" y="25908"/>
                </a:lnTo>
                <a:lnTo>
                  <a:pt x="2715767" y="25908"/>
                </a:lnTo>
                <a:close/>
              </a:path>
              <a:path w="3935729" h="1336039">
                <a:moveTo>
                  <a:pt x="2893314" y="25908"/>
                </a:moveTo>
                <a:lnTo>
                  <a:pt x="2893314" y="0"/>
                </a:lnTo>
                <a:lnTo>
                  <a:pt x="2791968" y="0"/>
                </a:lnTo>
                <a:lnTo>
                  <a:pt x="2791968" y="25908"/>
                </a:lnTo>
                <a:lnTo>
                  <a:pt x="2893314" y="25908"/>
                </a:lnTo>
                <a:close/>
              </a:path>
              <a:path w="3935729" h="1336039">
                <a:moveTo>
                  <a:pt x="3070859" y="25908"/>
                </a:moveTo>
                <a:lnTo>
                  <a:pt x="3070859" y="0"/>
                </a:lnTo>
                <a:lnTo>
                  <a:pt x="2969513" y="0"/>
                </a:lnTo>
                <a:lnTo>
                  <a:pt x="2969513" y="25908"/>
                </a:lnTo>
                <a:lnTo>
                  <a:pt x="3070859" y="25908"/>
                </a:lnTo>
                <a:close/>
              </a:path>
              <a:path w="3935729" h="1336039">
                <a:moveTo>
                  <a:pt x="3249167" y="25908"/>
                </a:moveTo>
                <a:lnTo>
                  <a:pt x="3249167" y="0"/>
                </a:lnTo>
                <a:lnTo>
                  <a:pt x="3147059" y="0"/>
                </a:lnTo>
                <a:lnTo>
                  <a:pt x="3147059" y="25908"/>
                </a:lnTo>
                <a:lnTo>
                  <a:pt x="3249167" y="25908"/>
                </a:lnTo>
                <a:close/>
              </a:path>
              <a:path w="3935729" h="1336039">
                <a:moveTo>
                  <a:pt x="3426714" y="25908"/>
                </a:moveTo>
                <a:lnTo>
                  <a:pt x="3426714" y="0"/>
                </a:lnTo>
                <a:lnTo>
                  <a:pt x="3325368" y="0"/>
                </a:lnTo>
                <a:lnTo>
                  <a:pt x="3325368" y="25908"/>
                </a:lnTo>
                <a:lnTo>
                  <a:pt x="3426714" y="25908"/>
                </a:lnTo>
                <a:close/>
              </a:path>
              <a:path w="3935729" h="1336039">
                <a:moveTo>
                  <a:pt x="3604259" y="25908"/>
                </a:moveTo>
                <a:lnTo>
                  <a:pt x="3604259" y="0"/>
                </a:lnTo>
                <a:lnTo>
                  <a:pt x="3502913" y="0"/>
                </a:lnTo>
                <a:lnTo>
                  <a:pt x="3502913" y="25908"/>
                </a:lnTo>
                <a:lnTo>
                  <a:pt x="3604259" y="25908"/>
                </a:lnTo>
                <a:close/>
              </a:path>
              <a:path w="3935729" h="1336039">
                <a:moveTo>
                  <a:pt x="3782567" y="25908"/>
                </a:moveTo>
                <a:lnTo>
                  <a:pt x="3782567" y="0"/>
                </a:lnTo>
                <a:lnTo>
                  <a:pt x="3680459" y="0"/>
                </a:lnTo>
                <a:lnTo>
                  <a:pt x="3680459" y="25908"/>
                </a:lnTo>
                <a:lnTo>
                  <a:pt x="3782567" y="25908"/>
                </a:lnTo>
                <a:close/>
              </a:path>
              <a:path w="3935729" h="1336039">
                <a:moveTo>
                  <a:pt x="3935729" y="49530"/>
                </a:moveTo>
                <a:lnTo>
                  <a:pt x="3935729" y="6096"/>
                </a:lnTo>
                <a:lnTo>
                  <a:pt x="3930396" y="0"/>
                </a:lnTo>
                <a:lnTo>
                  <a:pt x="3858768" y="0"/>
                </a:lnTo>
                <a:lnTo>
                  <a:pt x="3858768" y="25908"/>
                </a:lnTo>
                <a:lnTo>
                  <a:pt x="3910583" y="25908"/>
                </a:lnTo>
                <a:lnTo>
                  <a:pt x="3910583" y="12954"/>
                </a:lnTo>
                <a:lnTo>
                  <a:pt x="3923537" y="25908"/>
                </a:lnTo>
                <a:lnTo>
                  <a:pt x="3923537" y="49530"/>
                </a:lnTo>
                <a:lnTo>
                  <a:pt x="3935729" y="49530"/>
                </a:lnTo>
                <a:close/>
              </a:path>
              <a:path w="3935729" h="1336039">
                <a:moveTo>
                  <a:pt x="3923537" y="25908"/>
                </a:moveTo>
                <a:lnTo>
                  <a:pt x="3910583" y="12954"/>
                </a:lnTo>
                <a:lnTo>
                  <a:pt x="3910583" y="25908"/>
                </a:lnTo>
                <a:lnTo>
                  <a:pt x="3923537" y="25908"/>
                </a:lnTo>
                <a:close/>
              </a:path>
              <a:path w="3935729" h="1336039">
                <a:moveTo>
                  <a:pt x="3923537" y="49530"/>
                </a:moveTo>
                <a:lnTo>
                  <a:pt x="3923537" y="25908"/>
                </a:lnTo>
                <a:lnTo>
                  <a:pt x="3910583" y="25908"/>
                </a:lnTo>
                <a:lnTo>
                  <a:pt x="3910583" y="49530"/>
                </a:lnTo>
                <a:lnTo>
                  <a:pt x="3923537" y="49530"/>
                </a:lnTo>
                <a:close/>
              </a:path>
              <a:path w="3935729" h="1336039">
                <a:moveTo>
                  <a:pt x="3935729" y="227076"/>
                </a:moveTo>
                <a:lnTo>
                  <a:pt x="3935729" y="125730"/>
                </a:lnTo>
                <a:lnTo>
                  <a:pt x="3910583" y="125730"/>
                </a:lnTo>
                <a:lnTo>
                  <a:pt x="3910583" y="227076"/>
                </a:lnTo>
                <a:lnTo>
                  <a:pt x="3935729" y="227076"/>
                </a:lnTo>
                <a:close/>
              </a:path>
              <a:path w="3935729" h="1336039">
                <a:moveTo>
                  <a:pt x="3935729" y="405384"/>
                </a:moveTo>
                <a:lnTo>
                  <a:pt x="3935729" y="303275"/>
                </a:lnTo>
                <a:lnTo>
                  <a:pt x="3910583" y="303275"/>
                </a:lnTo>
                <a:lnTo>
                  <a:pt x="3910583" y="405384"/>
                </a:lnTo>
                <a:lnTo>
                  <a:pt x="3935729" y="405384"/>
                </a:lnTo>
                <a:close/>
              </a:path>
              <a:path w="3935729" h="1336039">
                <a:moveTo>
                  <a:pt x="3935729" y="582930"/>
                </a:moveTo>
                <a:lnTo>
                  <a:pt x="3935729" y="481584"/>
                </a:lnTo>
                <a:lnTo>
                  <a:pt x="3910583" y="481584"/>
                </a:lnTo>
                <a:lnTo>
                  <a:pt x="3910583" y="582930"/>
                </a:lnTo>
                <a:lnTo>
                  <a:pt x="3935729" y="582930"/>
                </a:lnTo>
                <a:close/>
              </a:path>
              <a:path w="3935729" h="1336039">
                <a:moveTo>
                  <a:pt x="3935729" y="760476"/>
                </a:moveTo>
                <a:lnTo>
                  <a:pt x="3935729" y="659130"/>
                </a:lnTo>
                <a:lnTo>
                  <a:pt x="3910583" y="659130"/>
                </a:lnTo>
                <a:lnTo>
                  <a:pt x="3910583" y="760476"/>
                </a:lnTo>
                <a:lnTo>
                  <a:pt x="3935729" y="760476"/>
                </a:lnTo>
                <a:close/>
              </a:path>
              <a:path w="3935729" h="1336039">
                <a:moveTo>
                  <a:pt x="3935729" y="938784"/>
                </a:moveTo>
                <a:lnTo>
                  <a:pt x="3935729" y="836676"/>
                </a:lnTo>
                <a:lnTo>
                  <a:pt x="3910583" y="836676"/>
                </a:lnTo>
                <a:lnTo>
                  <a:pt x="3910583" y="938784"/>
                </a:lnTo>
                <a:lnTo>
                  <a:pt x="3935729" y="938784"/>
                </a:lnTo>
                <a:close/>
              </a:path>
              <a:path w="3935729" h="1336039">
                <a:moveTo>
                  <a:pt x="3935729" y="1116330"/>
                </a:moveTo>
                <a:lnTo>
                  <a:pt x="3935729" y="1014984"/>
                </a:lnTo>
                <a:lnTo>
                  <a:pt x="3910583" y="1014984"/>
                </a:lnTo>
                <a:lnTo>
                  <a:pt x="3910583" y="1116330"/>
                </a:lnTo>
                <a:lnTo>
                  <a:pt x="3935729" y="1116330"/>
                </a:lnTo>
                <a:close/>
              </a:path>
              <a:path w="3935729" h="1336039">
                <a:moveTo>
                  <a:pt x="3935729" y="1293876"/>
                </a:moveTo>
                <a:lnTo>
                  <a:pt x="3935729" y="1192530"/>
                </a:lnTo>
                <a:lnTo>
                  <a:pt x="3910583" y="1192530"/>
                </a:lnTo>
                <a:lnTo>
                  <a:pt x="3910583" y="1293876"/>
                </a:lnTo>
                <a:lnTo>
                  <a:pt x="3935729" y="1293876"/>
                </a:lnTo>
                <a:close/>
              </a:path>
              <a:path w="3935729" h="1336039">
                <a:moveTo>
                  <a:pt x="3876294" y="1335786"/>
                </a:moveTo>
                <a:lnTo>
                  <a:pt x="3876294" y="1310639"/>
                </a:lnTo>
                <a:lnTo>
                  <a:pt x="3774948" y="1310639"/>
                </a:lnTo>
                <a:lnTo>
                  <a:pt x="3774948" y="1335786"/>
                </a:lnTo>
                <a:lnTo>
                  <a:pt x="3876294" y="1335786"/>
                </a:lnTo>
                <a:close/>
              </a:path>
              <a:path w="3935729" h="1336039">
                <a:moveTo>
                  <a:pt x="3698748" y="1335786"/>
                </a:moveTo>
                <a:lnTo>
                  <a:pt x="3698748" y="1310639"/>
                </a:lnTo>
                <a:lnTo>
                  <a:pt x="3596640" y="1310639"/>
                </a:lnTo>
                <a:lnTo>
                  <a:pt x="3596640" y="1335786"/>
                </a:lnTo>
                <a:lnTo>
                  <a:pt x="3698748" y="1335786"/>
                </a:lnTo>
                <a:close/>
              </a:path>
              <a:path w="3935729" h="1336039">
                <a:moveTo>
                  <a:pt x="3520439" y="1335786"/>
                </a:moveTo>
                <a:lnTo>
                  <a:pt x="3520439" y="1310639"/>
                </a:lnTo>
                <a:lnTo>
                  <a:pt x="3419093" y="1310639"/>
                </a:lnTo>
                <a:lnTo>
                  <a:pt x="3419093" y="1335786"/>
                </a:lnTo>
                <a:lnTo>
                  <a:pt x="3520439" y="1335786"/>
                </a:lnTo>
                <a:close/>
              </a:path>
              <a:path w="3935729" h="1336039">
                <a:moveTo>
                  <a:pt x="3342894" y="1335786"/>
                </a:moveTo>
                <a:lnTo>
                  <a:pt x="3342894" y="1310639"/>
                </a:lnTo>
                <a:lnTo>
                  <a:pt x="3241548" y="1310639"/>
                </a:lnTo>
                <a:lnTo>
                  <a:pt x="3241548" y="1335786"/>
                </a:lnTo>
                <a:lnTo>
                  <a:pt x="3342894" y="1335786"/>
                </a:lnTo>
                <a:close/>
              </a:path>
              <a:path w="3935729" h="1336039">
                <a:moveTo>
                  <a:pt x="3165348" y="1335786"/>
                </a:moveTo>
                <a:lnTo>
                  <a:pt x="3165348" y="1310639"/>
                </a:lnTo>
                <a:lnTo>
                  <a:pt x="3063240" y="1310639"/>
                </a:lnTo>
                <a:lnTo>
                  <a:pt x="3063240" y="1335786"/>
                </a:lnTo>
                <a:lnTo>
                  <a:pt x="3165348" y="1335786"/>
                </a:lnTo>
                <a:close/>
              </a:path>
              <a:path w="3935729" h="1336039">
                <a:moveTo>
                  <a:pt x="2987039" y="1335786"/>
                </a:moveTo>
                <a:lnTo>
                  <a:pt x="2987039" y="1310639"/>
                </a:lnTo>
                <a:lnTo>
                  <a:pt x="2885693" y="1310639"/>
                </a:lnTo>
                <a:lnTo>
                  <a:pt x="2885693" y="1335786"/>
                </a:lnTo>
                <a:lnTo>
                  <a:pt x="2987039" y="1335786"/>
                </a:lnTo>
                <a:close/>
              </a:path>
              <a:path w="3935729" h="1336039">
                <a:moveTo>
                  <a:pt x="2809494" y="1335786"/>
                </a:moveTo>
                <a:lnTo>
                  <a:pt x="2809494" y="1310639"/>
                </a:lnTo>
                <a:lnTo>
                  <a:pt x="2708148" y="1310639"/>
                </a:lnTo>
                <a:lnTo>
                  <a:pt x="2708148" y="1335786"/>
                </a:lnTo>
                <a:lnTo>
                  <a:pt x="2809494" y="1335786"/>
                </a:lnTo>
                <a:close/>
              </a:path>
              <a:path w="3935729" h="1336039">
                <a:moveTo>
                  <a:pt x="2631948" y="1335786"/>
                </a:moveTo>
                <a:lnTo>
                  <a:pt x="2631948" y="1310639"/>
                </a:lnTo>
                <a:lnTo>
                  <a:pt x="2529840" y="1310639"/>
                </a:lnTo>
                <a:lnTo>
                  <a:pt x="2529840" y="1335786"/>
                </a:lnTo>
                <a:lnTo>
                  <a:pt x="2631948" y="1335786"/>
                </a:lnTo>
                <a:close/>
              </a:path>
              <a:path w="3935729" h="1336039">
                <a:moveTo>
                  <a:pt x="2453639" y="1335786"/>
                </a:moveTo>
                <a:lnTo>
                  <a:pt x="2453639" y="1310639"/>
                </a:lnTo>
                <a:lnTo>
                  <a:pt x="2352293" y="1310639"/>
                </a:lnTo>
                <a:lnTo>
                  <a:pt x="2352293" y="1335786"/>
                </a:lnTo>
                <a:lnTo>
                  <a:pt x="2453639" y="1335786"/>
                </a:lnTo>
                <a:close/>
              </a:path>
              <a:path w="3935729" h="1336039">
                <a:moveTo>
                  <a:pt x="2276094" y="1335786"/>
                </a:moveTo>
                <a:lnTo>
                  <a:pt x="2276094" y="1310639"/>
                </a:lnTo>
                <a:lnTo>
                  <a:pt x="2174748" y="1310639"/>
                </a:lnTo>
                <a:lnTo>
                  <a:pt x="2174748" y="1335786"/>
                </a:lnTo>
                <a:lnTo>
                  <a:pt x="2276094" y="1335786"/>
                </a:lnTo>
                <a:close/>
              </a:path>
              <a:path w="3935729" h="1336039">
                <a:moveTo>
                  <a:pt x="2098548" y="1335786"/>
                </a:moveTo>
                <a:lnTo>
                  <a:pt x="2098548" y="1310639"/>
                </a:lnTo>
                <a:lnTo>
                  <a:pt x="1996440" y="1310639"/>
                </a:lnTo>
                <a:lnTo>
                  <a:pt x="1996440" y="1335786"/>
                </a:lnTo>
                <a:lnTo>
                  <a:pt x="2098548" y="1335786"/>
                </a:lnTo>
                <a:close/>
              </a:path>
              <a:path w="3935729" h="1336039">
                <a:moveTo>
                  <a:pt x="1920239" y="1335786"/>
                </a:moveTo>
                <a:lnTo>
                  <a:pt x="1920239" y="1310639"/>
                </a:lnTo>
                <a:lnTo>
                  <a:pt x="1818893" y="1310639"/>
                </a:lnTo>
                <a:lnTo>
                  <a:pt x="1818893" y="1335786"/>
                </a:lnTo>
                <a:lnTo>
                  <a:pt x="1920239" y="1335786"/>
                </a:lnTo>
                <a:close/>
              </a:path>
              <a:path w="3935729" h="1336039">
                <a:moveTo>
                  <a:pt x="1742694" y="1335786"/>
                </a:moveTo>
                <a:lnTo>
                  <a:pt x="1742694" y="1310639"/>
                </a:lnTo>
                <a:lnTo>
                  <a:pt x="1641348" y="1310639"/>
                </a:lnTo>
                <a:lnTo>
                  <a:pt x="1641348" y="1335786"/>
                </a:lnTo>
                <a:lnTo>
                  <a:pt x="1742694" y="1335786"/>
                </a:lnTo>
                <a:close/>
              </a:path>
              <a:path w="3935729" h="1336039">
                <a:moveTo>
                  <a:pt x="1565148" y="1335786"/>
                </a:moveTo>
                <a:lnTo>
                  <a:pt x="1565148" y="1310639"/>
                </a:lnTo>
                <a:lnTo>
                  <a:pt x="1463040" y="1310639"/>
                </a:lnTo>
                <a:lnTo>
                  <a:pt x="1463040" y="1335786"/>
                </a:lnTo>
                <a:lnTo>
                  <a:pt x="1565148" y="1335786"/>
                </a:lnTo>
                <a:close/>
              </a:path>
              <a:path w="3935729" h="1336039">
                <a:moveTo>
                  <a:pt x="1386840" y="1335786"/>
                </a:moveTo>
                <a:lnTo>
                  <a:pt x="1386840" y="1310639"/>
                </a:lnTo>
                <a:lnTo>
                  <a:pt x="1285494" y="1310639"/>
                </a:lnTo>
                <a:lnTo>
                  <a:pt x="1285494" y="1335786"/>
                </a:lnTo>
                <a:lnTo>
                  <a:pt x="1386840" y="1335786"/>
                </a:lnTo>
                <a:close/>
              </a:path>
              <a:path w="3935729" h="1336039">
                <a:moveTo>
                  <a:pt x="1209294" y="1335786"/>
                </a:moveTo>
                <a:lnTo>
                  <a:pt x="1209294" y="1310639"/>
                </a:lnTo>
                <a:lnTo>
                  <a:pt x="1107949" y="1310639"/>
                </a:lnTo>
                <a:lnTo>
                  <a:pt x="1107949" y="1335786"/>
                </a:lnTo>
                <a:lnTo>
                  <a:pt x="1209294" y="1335786"/>
                </a:lnTo>
                <a:close/>
              </a:path>
              <a:path w="3935729" h="1336039">
                <a:moveTo>
                  <a:pt x="1031748" y="1335786"/>
                </a:moveTo>
                <a:lnTo>
                  <a:pt x="1031748" y="1310639"/>
                </a:lnTo>
                <a:lnTo>
                  <a:pt x="929640" y="1310639"/>
                </a:lnTo>
                <a:lnTo>
                  <a:pt x="929640" y="1335786"/>
                </a:lnTo>
                <a:lnTo>
                  <a:pt x="1031748" y="1335786"/>
                </a:lnTo>
                <a:close/>
              </a:path>
              <a:path w="3935729" h="1336039">
                <a:moveTo>
                  <a:pt x="853440" y="1335786"/>
                </a:moveTo>
                <a:lnTo>
                  <a:pt x="853440" y="1310639"/>
                </a:lnTo>
                <a:lnTo>
                  <a:pt x="752094" y="1310640"/>
                </a:lnTo>
                <a:lnTo>
                  <a:pt x="752094" y="1335786"/>
                </a:lnTo>
                <a:lnTo>
                  <a:pt x="853440" y="1335786"/>
                </a:lnTo>
                <a:close/>
              </a:path>
              <a:path w="3935729" h="1336039">
                <a:moveTo>
                  <a:pt x="675894" y="1335786"/>
                </a:moveTo>
                <a:lnTo>
                  <a:pt x="675894" y="1310640"/>
                </a:lnTo>
                <a:lnTo>
                  <a:pt x="574548" y="1310640"/>
                </a:lnTo>
                <a:lnTo>
                  <a:pt x="574548" y="1335786"/>
                </a:lnTo>
                <a:lnTo>
                  <a:pt x="675894" y="1335786"/>
                </a:lnTo>
                <a:close/>
              </a:path>
              <a:path w="3935729" h="1336039">
                <a:moveTo>
                  <a:pt x="498348" y="1335786"/>
                </a:moveTo>
                <a:lnTo>
                  <a:pt x="498348" y="1310640"/>
                </a:lnTo>
                <a:lnTo>
                  <a:pt x="396240" y="1310640"/>
                </a:lnTo>
                <a:lnTo>
                  <a:pt x="396240" y="1335786"/>
                </a:lnTo>
                <a:lnTo>
                  <a:pt x="498348" y="1335786"/>
                </a:lnTo>
                <a:close/>
              </a:path>
              <a:path w="3935729" h="1336039">
                <a:moveTo>
                  <a:pt x="320040" y="1335786"/>
                </a:moveTo>
                <a:lnTo>
                  <a:pt x="320040" y="1310640"/>
                </a:lnTo>
                <a:lnTo>
                  <a:pt x="218694" y="1310640"/>
                </a:lnTo>
                <a:lnTo>
                  <a:pt x="218694" y="1335786"/>
                </a:lnTo>
                <a:lnTo>
                  <a:pt x="320040" y="1335786"/>
                </a:lnTo>
                <a:close/>
              </a:path>
              <a:path w="3935729" h="1336039">
                <a:moveTo>
                  <a:pt x="142494" y="1335786"/>
                </a:moveTo>
                <a:lnTo>
                  <a:pt x="142494" y="1310640"/>
                </a:lnTo>
                <a:lnTo>
                  <a:pt x="41148" y="1310640"/>
                </a:lnTo>
                <a:lnTo>
                  <a:pt x="41148" y="1335786"/>
                </a:lnTo>
                <a:lnTo>
                  <a:pt x="142494" y="13357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063490" y="2186939"/>
            <a:ext cx="3776179" cy="71704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09182" y="3098292"/>
            <a:ext cx="504190" cy="1699260"/>
          </a:xfrm>
          <a:custGeom>
            <a:avLst/>
            <a:gdLst/>
            <a:ahLst/>
            <a:cxnLst/>
            <a:rect l="l" t="t" r="r" b="b"/>
            <a:pathLst>
              <a:path w="504190" h="1699260">
                <a:moveTo>
                  <a:pt x="503682" y="251459"/>
                </a:moveTo>
                <a:lnTo>
                  <a:pt x="252222" y="0"/>
                </a:lnTo>
                <a:lnTo>
                  <a:pt x="0" y="251459"/>
                </a:lnTo>
                <a:lnTo>
                  <a:pt x="125730" y="251459"/>
                </a:lnTo>
                <a:lnTo>
                  <a:pt x="125730" y="1572768"/>
                </a:lnTo>
                <a:lnTo>
                  <a:pt x="252222" y="1699260"/>
                </a:lnTo>
                <a:lnTo>
                  <a:pt x="377952" y="1573149"/>
                </a:lnTo>
                <a:lnTo>
                  <a:pt x="377952" y="251459"/>
                </a:lnTo>
                <a:lnTo>
                  <a:pt x="503682" y="251459"/>
                </a:lnTo>
                <a:close/>
              </a:path>
              <a:path w="504190" h="1699260">
                <a:moveTo>
                  <a:pt x="125730" y="1572768"/>
                </a:moveTo>
                <a:lnTo>
                  <a:pt x="125730" y="1447038"/>
                </a:lnTo>
                <a:lnTo>
                  <a:pt x="0" y="1447038"/>
                </a:lnTo>
                <a:lnTo>
                  <a:pt x="125730" y="1572768"/>
                </a:lnTo>
                <a:close/>
              </a:path>
              <a:path w="504190" h="1699260">
                <a:moveTo>
                  <a:pt x="503682" y="1447038"/>
                </a:moveTo>
                <a:lnTo>
                  <a:pt x="377952" y="1447038"/>
                </a:lnTo>
                <a:lnTo>
                  <a:pt x="377952" y="1573149"/>
                </a:lnTo>
                <a:lnTo>
                  <a:pt x="503682" y="1447038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378702" y="3080004"/>
            <a:ext cx="565785" cy="1736089"/>
          </a:xfrm>
          <a:custGeom>
            <a:avLst/>
            <a:gdLst/>
            <a:ahLst/>
            <a:cxnLst/>
            <a:rect l="l" t="t" r="r" b="b"/>
            <a:pathLst>
              <a:path w="565784" h="1736089">
                <a:moveTo>
                  <a:pt x="565403" y="282702"/>
                </a:moveTo>
                <a:lnTo>
                  <a:pt x="282701" y="0"/>
                </a:lnTo>
                <a:lnTo>
                  <a:pt x="0" y="282702"/>
                </a:lnTo>
                <a:lnTo>
                  <a:pt x="30479" y="282702"/>
                </a:lnTo>
                <a:lnTo>
                  <a:pt x="30479" y="257556"/>
                </a:lnTo>
                <a:lnTo>
                  <a:pt x="60895" y="257556"/>
                </a:lnTo>
                <a:lnTo>
                  <a:pt x="273557" y="44249"/>
                </a:lnTo>
                <a:lnTo>
                  <a:pt x="273557" y="26670"/>
                </a:lnTo>
                <a:lnTo>
                  <a:pt x="291083" y="26670"/>
                </a:lnTo>
                <a:lnTo>
                  <a:pt x="291083" y="44196"/>
                </a:lnTo>
                <a:lnTo>
                  <a:pt x="504443" y="257556"/>
                </a:lnTo>
                <a:lnTo>
                  <a:pt x="534161" y="257556"/>
                </a:lnTo>
                <a:lnTo>
                  <a:pt x="534161" y="282702"/>
                </a:lnTo>
                <a:lnTo>
                  <a:pt x="565403" y="282702"/>
                </a:lnTo>
                <a:close/>
              </a:path>
              <a:path w="565784" h="1736089">
                <a:moveTo>
                  <a:pt x="156209" y="1453134"/>
                </a:moveTo>
                <a:lnTo>
                  <a:pt x="0" y="1453134"/>
                </a:lnTo>
                <a:lnTo>
                  <a:pt x="30479" y="1483614"/>
                </a:lnTo>
                <a:lnTo>
                  <a:pt x="30479" y="1478280"/>
                </a:lnTo>
                <a:lnTo>
                  <a:pt x="39623" y="1456182"/>
                </a:lnTo>
                <a:lnTo>
                  <a:pt x="61655" y="1478280"/>
                </a:lnTo>
                <a:lnTo>
                  <a:pt x="144017" y="1478280"/>
                </a:lnTo>
                <a:lnTo>
                  <a:pt x="144017" y="1465326"/>
                </a:lnTo>
                <a:lnTo>
                  <a:pt x="156209" y="1453134"/>
                </a:lnTo>
                <a:close/>
              </a:path>
              <a:path w="565784" h="1736089">
                <a:moveTo>
                  <a:pt x="60895" y="257556"/>
                </a:moveTo>
                <a:lnTo>
                  <a:pt x="30479" y="257556"/>
                </a:lnTo>
                <a:lnTo>
                  <a:pt x="39623" y="278892"/>
                </a:lnTo>
                <a:lnTo>
                  <a:pt x="60895" y="257556"/>
                </a:lnTo>
                <a:close/>
              </a:path>
              <a:path w="565784" h="1736089">
                <a:moveTo>
                  <a:pt x="169163" y="1478280"/>
                </a:moveTo>
                <a:lnTo>
                  <a:pt x="169163" y="257556"/>
                </a:lnTo>
                <a:lnTo>
                  <a:pt x="60895" y="257556"/>
                </a:lnTo>
                <a:lnTo>
                  <a:pt x="39623" y="278892"/>
                </a:lnTo>
                <a:lnTo>
                  <a:pt x="30479" y="257556"/>
                </a:lnTo>
                <a:lnTo>
                  <a:pt x="30479" y="282702"/>
                </a:lnTo>
                <a:lnTo>
                  <a:pt x="144017" y="282702"/>
                </a:lnTo>
                <a:lnTo>
                  <a:pt x="144017" y="269748"/>
                </a:lnTo>
                <a:lnTo>
                  <a:pt x="156209" y="282702"/>
                </a:lnTo>
                <a:lnTo>
                  <a:pt x="156209" y="1478280"/>
                </a:lnTo>
                <a:lnTo>
                  <a:pt x="169163" y="1478280"/>
                </a:lnTo>
                <a:close/>
              </a:path>
              <a:path w="565784" h="1736089">
                <a:moveTo>
                  <a:pt x="61655" y="1478280"/>
                </a:moveTo>
                <a:lnTo>
                  <a:pt x="39623" y="1456182"/>
                </a:lnTo>
                <a:lnTo>
                  <a:pt x="30479" y="1478280"/>
                </a:lnTo>
                <a:lnTo>
                  <a:pt x="61655" y="1478280"/>
                </a:lnTo>
                <a:close/>
              </a:path>
              <a:path w="565784" h="1736089">
                <a:moveTo>
                  <a:pt x="282334" y="1699627"/>
                </a:moveTo>
                <a:lnTo>
                  <a:pt x="61655" y="1478280"/>
                </a:lnTo>
                <a:lnTo>
                  <a:pt x="30479" y="1478280"/>
                </a:lnTo>
                <a:lnTo>
                  <a:pt x="30479" y="1483614"/>
                </a:lnTo>
                <a:lnTo>
                  <a:pt x="273557" y="1726692"/>
                </a:lnTo>
                <a:lnTo>
                  <a:pt x="273557" y="1708404"/>
                </a:lnTo>
                <a:lnTo>
                  <a:pt x="282334" y="1699627"/>
                </a:lnTo>
                <a:close/>
              </a:path>
              <a:path w="565784" h="1736089">
                <a:moveTo>
                  <a:pt x="156209" y="282702"/>
                </a:moveTo>
                <a:lnTo>
                  <a:pt x="144017" y="269748"/>
                </a:lnTo>
                <a:lnTo>
                  <a:pt x="144017" y="282702"/>
                </a:lnTo>
                <a:lnTo>
                  <a:pt x="156209" y="282702"/>
                </a:lnTo>
                <a:close/>
              </a:path>
              <a:path w="565784" h="1736089">
                <a:moveTo>
                  <a:pt x="156209" y="1453134"/>
                </a:moveTo>
                <a:lnTo>
                  <a:pt x="156209" y="282702"/>
                </a:lnTo>
                <a:lnTo>
                  <a:pt x="144017" y="282702"/>
                </a:lnTo>
                <a:lnTo>
                  <a:pt x="144017" y="1453134"/>
                </a:lnTo>
                <a:lnTo>
                  <a:pt x="156209" y="1453134"/>
                </a:lnTo>
                <a:close/>
              </a:path>
              <a:path w="565784" h="1736089">
                <a:moveTo>
                  <a:pt x="156209" y="1478280"/>
                </a:moveTo>
                <a:lnTo>
                  <a:pt x="156209" y="1453134"/>
                </a:lnTo>
                <a:lnTo>
                  <a:pt x="144017" y="1465326"/>
                </a:lnTo>
                <a:lnTo>
                  <a:pt x="144017" y="1478280"/>
                </a:lnTo>
                <a:lnTo>
                  <a:pt x="156209" y="1478280"/>
                </a:lnTo>
                <a:close/>
              </a:path>
              <a:path w="565784" h="1736089">
                <a:moveTo>
                  <a:pt x="291083" y="26670"/>
                </a:moveTo>
                <a:lnTo>
                  <a:pt x="273557" y="26670"/>
                </a:lnTo>
                <a:lnTo>
                  <a:pt x="282334" y="35446"/>
                </a:lnTo>
                <a:lnTo>
                  <a:pt x="291083" y="26670"/>
                </a:lnTo>
                <a:close/>
              </a:path>
              <a:path w="565784" h="1736089">
                <a:moveTo>
                  <a:pt x="282334" y="35446"/>
                </a:moveTo>
                <a:lnTo>
                  <a:pt x="273557" y="26670"/>
                </a:lnTo>
                <a:lnTo>
                  <a:pt x="273557" y="44249"/>
                </a:lnTo>
                <a:lnTo>
                  <a:pt x="282334" y="35446"/>
                </a:lnTo>
                <a:close/>
              </a:path>
              <a:path w="565784" h="1736089">
                <a:moveTo>
                  <a:pt x="291083" y="1708404"/>
                </a:moveTo>
                <a:lnTo>
                  <a:pt x="282334" y="1699627"/>
                </a:lnTo>
                <a:lnTo>
                  <a:pt x="273557" y="1708404"/>
                </a:lnTo>
                <a:lnTo>
                  <a:pt x="291083" y="1708404"/>
                </a:lnTo>
                <a:close/>
              </a:path>
              <a:path w="565784" h="1736089">
                <a:moveTo>
                  <a:pt x="291083" y="1727454"/>
                </a:moveTo>
                <a:lnTo>
                  <a:pt x="291083" y="1708404"/>
                </a:lnTo>
                <a:lnTo>
                  <a:pt x="273557" y="1708404"/>
                </a:lnTo>
                <a:lnTo>
                  <a:pt x="273557" y="1726692"/>
                </a:lnTo>
                <a:lnTo>
                  <a:pt x="282701" y="1735836"/>
                </a:lnTo>
                <a:lnTo>
                  <a:pt x="291083" y="1727454"/>
                </a:lnTo>
                <a:close/>
              </a:path>
              <a:path w="565784" h="1736089">
                <a:moveTo>
                  <a:pt x="291083" y="44196"/>
                </a:moveTo>
                <a:lnTo>
                  <a:pt x="291083" y="26670"/>
                </a:lnTo>
                <a:lnTo>
                  <a:pt x="282334" y="35446"/>
                </a:lnTo>
                <a:lnTo>
                  <a:pt x="291083" y="44196"/>
                </a:lnTo>
                <a:close/>
              </a:path>
              <a:path w="565784" h="1736089">
                <a:moveTo>
                  <a:pt x="534161" y="1484376"/>
                </a:moveTo>
                <a:lnTo>
                  <a:pt x="534161" y="1478280"/>
                </a:lnTo>
                <a:lnTo>
                  <a:pt x="503681" y="1478280"/>
                </a:lnTo>
                <a:lnTo>
                  <a:pt x="282334" y="1699627"/>
                </a:lnTo>
                <a:lnTo>
                  <a:pt x="291083" y="1708404"/>
                </a:lnTo>
                <a:lnTo>
                  <a:pt x="291083" y="1727454"/>
                </a:lnTo>
                <a:lnTo>
                  <a:pt x="534161" y="1484376"/>
                </a:lnTo>
                <a:close/>
              </a:path>
              <a:path w="565784" h="1736089">
                <a:moveTo>
                  <a:pt x="534161" y="282702"/>
                </a:moveTo>
                <a:lnTo>
                  <a:pt x="534161" y="257556"/>
                </a:lnTo>
                <a:lnTo>
                  <a:pt x="525779" y="278892"/>
                </a:lnTo>
                <a:lnTo>
                  <a:pt x="504443" y="257556"/>
                </a:lnTo>
                <a:lnTo>
                  <a:pt x="395477" y="257556"/>
                </a:lnTo>
                <a:lnTo>
                  <a:pt x="395477" y="1478280"/>
                </a:lnTo>
                <a:lnTo>
                  <a:pt x="408431" y="1478280"/>
                </a:lnTo>
                <a:lnTo>
                  <a:pt x="408431" y="282702"/>
                </a:lnTo>
                <a:lnTo>
                  <a:pt x="421385" y="269748"/>
                </a:lnTo>
                <a:lnTo>
                  <a:pt x="421385" y="282702"/>
                </a:lnTo>
                <a:lnTo>
                  <a:pt x="534161" y="282702"/>
                </a:lnTo>
                <a:close/>
              </a:path>
              <a:path w="565784" h="1736089">
                <a:moveTo>
                  <a:pt x="421385" y="282702"/>
                </a:moveTo>
                <a:lnTo>
                  <a:pt x="421385" y="269748"/>
                </a:lnTo>
                <a:lnTo>
                  <a:pt x="408431" y="282702"/>
                </a:lnTo>
                <a:lnTo>
                  <a:pt x="421385" y="282702"/>
                </a:lnTo>
                <a:close/>
              </a:path>
              <a:path w="565784" h="1736089">
                <a:moveTo>
                  <a:pt x="421385" y="1453134"/>
                </a:moveTo>
                <a:lnTo>
                  <a:pt x="421385" y="282702"/>
                </a:lnTo>
                <a:lnTo>
                  <a:pt x="408431" y="282702"/>
                </a:lnTo>
                <a:lnTo>
                  <a:pt x="408431" y="1453134"/>
                </a:lnTo>
                <a:lnTo>
                  <a:pt x="421385" y="1453134"/>
                </a:lnTo>
                <a:close/>
              </a:path>
              <a:path w="565784" h="1736089">
                <a:moveTo>
                  <a:pt x="565403" y="1453134"/>
                </a:moveTo>
                <a:lnTo>
                  <a:pt x="408431" y="1453134"/>
                </a:lnTo>
                <a:lnTo>
                  <a:pt x="421385" y="1465326"/>
                </a:lnTo>
                <a:lnTo>
                  <a:pt x="421385" y="1478280"/>
                </a:lnTo>
                <a:lnTo>
                  <a:pt x="503681" y="1478280"/>
                </a:lnTo>
                <a:lnTo>
                  <a:pt x="525779" y="1456182"/>
                </a:lnTo>
                <a:lnTo>
                  <a:pt x="534161" y="1478280"/>
                </a:lnTo>
                <a:lnTo>
                  <a:pt x="534161" y="1484376"/>
                </a:lnTo>
                <a:lnTo>
                  <a:pt x="565403" y="1453134"/>
                </a:lnTo>
                <a:close/>
              </a:path>
              <a:path w="565784" h="1736089">
                <a:moveTo>
                  <a:pt x="421385" y="1478280"/>
                </a:moveTo>
                <a:lnTo>
                  <a:pt x="421385" y="1465326"/>
                </a:lnTo>
                <a:lnTo>
                  <a:pt x="408431" y="1453134"/>
                </a:lnTo>
                <a:lnTo>
                  <a:pt x="408431" y="1478280"/>
                </a:lnTo>
                <a:lnTo>
                  <a:pt x="421385" y="1478280"/>
                </a:lnTo>
                <a:close/>
              </a:path>
              <a:path w="565784" h="1736089">
                <a:moveTo>
                  <a:pt x="534161" y="1478280"/>
                </a:moveTo>
                <a:lnTo>
                  <a:pt x="525779" y="1456182"/>
                </a:lnTo>
                <a:lnTo>
                  <a:pt x="503681" y="1478280"/>
                </a:lnTo>
                <a:lnTo>
                  <a:pt x="534161" y="1478280"/>
                </a:lnTo>
                <a:close/>
              </a:path>
              <a:path w="565784" h="1736089">
                <a:moveTo>
                  <a:pt x="534161" y="257556"/>
                </a:moveTo>
                <a:lnTo>
                  <a:pt x="504443" y="257556"/>
                </a:lnTo>
                <a:lnTo>
                  <a:pt x="525779" y="278892"/>
                </a:lnTo>
                <a:lnTo>
                  <a:pt x="534161" y="257556"/>
                </a:lnTo>
                <a:close/>
              </a:path>
            </a:pathLst>
          </a:custGeom>
          <a:solidFill>
            <a:srgbClr val="C99C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069835" y="3215639"/>
            <a:ext cx="1459395" cy="21107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027377" y="3623564"/>
            <a:ext cx="178562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i="1" spc="-15" dirty="0">
                <a:latin typeface="Constantia"/>
                <a:cs typeface="Constantia"/>
              </a:rPr>
              <a:t>the </a:t>
            </a:r>
            <a:r>
              <a:rPr sz="1600" i="1" spc="-5" dirty="0">
                <a:latin typeface="Constantia"/>
                <a:cs typeface="Constantia"/>
              </a:rPr>
              <a:t>loss </a:t>
            </a:r>
            <a:r>
              <a:rPr sz="1600" i="1" dirty="0">
                <a:latin typeface="Constantia"/>
                <a:cs typeface="Constantia"/>
              </a:rPr>
              <a:t>for </a:t>
            </a:r>
            <a:r>
              <a:rPr sz="1600" i="1" spc="-5" dirty="0">
                <a:latin typeface="Constantia"/>
                <a:cs typeface="Constantia"/>
              </a:rPr>
              <a:t>being  </a:t>
            </a:r>
            <a:r>
              <a:rPr sz="1600" i="1" spc="-10" dirty="0">
                <a:latin typeface="Constantia"/>
                <a:cs typeface="Constantia"/>
              </a:rPr>
              <a:t>error </a:t>
            </a:r>
            <a:r>
              <a:rPr sz="1600" i="1" dirty="0">
                <a:latin typeface="Constantia"/>
                <a:cs typeface="Constantia"/>
              </a:rPr>
              <a:t>is </a:t>
            </a:r>
            <a:r>
              <a:rPr sz="1600" i="1" spc="-5" dirty="0">
                <a:latin typeface="Constantia"/>
                <a:cs typeface="Constantia"/>
              </a:rPr>
              <a:t>ordinarily  </a:t>
            </a:r>
            <a:r>
              <a:rPr sz="1600" i="1" spc="-10" dirty="0">
                <a:latin typeface="Constantia"/>
                <a:cs typeface="Constantia"/>
              </a:rPr>
              <a:t>greater than </a:t>
            </a:r>
            <a:r>
              <a:rPr sz="1600" i="1" spc="-15" dirty="0">
                <a:latin typeface="Constantia"/>
                <a:cs typeface="Constantia"/>
              </a:rPr>
              <a:t>the</a:t>
            </a:r>
            <a:r>
              <a:rPr sz="1600" i="1" spc="-85" dirty="0">
                <a:latin typeface="Constantia"/>
                <a:cs typeface="Constantia"/>
              </a:rPr>
              <a:t> </a:t>
            </a:r>
            <a:r>
              <a:rPr sz="1600" i="1" spc="-5" dirty="0">
                <a:latin typeface="Constantia"/>
                <a:cs typeface="Constantia"/>
              </a:rPr>
              <a:t>loss  </a:t>
            </a:r>
            <a:r>
              <a:rPr sz="1600" i="1" dirty="0">
                <a:latin typeface="Constantia"/>
                <a:cs typeface="Constantia"/>
              </a:rPr>
              <a:t>for </a:t>
            </a:r>
            <a:r>
              <a:rPr sz="1600" i="1" spc="-5" dirty="0">
                <a:latin typeface="Constantia"/>
                <a:cs typeface="Constantia"/>
              </a:rPr>
              <a:t>being</a:t>
            </a:r>
            <a:r>
              <a:rPr sz="1600" i="1" spc="-15" dirty="0">
                <a:latin typeface="Constantia"/>
                <a:cs typeface="Constantia"/>
              </a:rPr>
              <a:t> </a:t>
            </a:r>
            <a:r>
              <a:rPr sz="1600" i="1" spc="-10" dirty="0">
                <a:latin typeface="Constantia"/>
                <a:cs typeface="Constantia"/>
              </a:rPr>
              <a:t>correct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985765" y="2907029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346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985765" y="2729483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346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985765" y="2551176"/>
            <a:ext cx="0" cy="102235"/>
          </a:xfrm>
          <a:custGeom>
            <a:avLst/>
            <a:gdLst/>
            <a:ahLst/>
            <a:cxnLst/>
            <a:rect l="l" t="t" r="r" b="b"/>
            <a:pathLst>
              <a:path h="102235">
                <a:moveTo>
                  <a:pt x="0" y="0"/>
                </a:moveTo>
                <a:lnTo>
                  <a:pt x="0" y="102107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985765" y="2373629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346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985765" y="2196083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346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03291" y="2137029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6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180838" y="2137029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359146" y="2137029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6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536691" y="2137029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6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714238" y="2137029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892546" y="2137029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6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070091" y="2137029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6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247638" y="2137029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425946" y="2137029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6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603492" y="2137029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6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781038" y="2137029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>
                <a:moveTo>
                  <a:pt x="0" y="0"/>
                </a:moveTo>
                <a:lnTo>
                  <a:pt x="102107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959345" y="2137029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6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136892" y="2137029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6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314438" y="2137029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>
                <a:moveTo>
                  <a:pt x="0" y="0"/>
                </a:moveTo>
                <a:lnTo>
                  <a:pt x="102107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492745" y="2137029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6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670292" y="2137029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6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847838" y="2137029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>
                <a:moveTo>
                  <a:pt x="0" y="0"/>
                </a:moveTo>
                <a:lnTo>
                  <a:pt x="102107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026145" y="2137029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6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203692" y="2137029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6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381238" y="2137029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>
                <a:moveTo>
                  <a:pt x="0" y="0"/>
                </a:moveTo>
                <a:lnTo>
                  <a:pt x="102107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559545" y="2137029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6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737092" y="2137029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6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904351" y="2148077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345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904351" y="2325623"/>
            <a:ext cx="0" cy="102235"/>
          </a:xfrm>
          <a:custGeom>
            <a:avLst/>
            <a:gdLst/>
            <a:ahLst/>
            <a:cxnLst/>
            <a:rect l="l" t="t" r="r" b="b"/>
            <a:pathLst>
              <a:path h="102235">
                <a:moveTo>
                  <a:pt x="0" y="0"/>
                </a:moveTo>
                <a:lnTo>
                  <a:pt x="0" y="102108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904351" y="2503932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345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904351" y="2681477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345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904351" y="2859023"/>
            <a:ext cx="0" cy="102235"/>
          </a:xfrm>
          <a:custGeom>
            <a:avLst/>
            <a:gdLst/>
            <a:ahLst/>
            <a:cxnLst/>
            <a:rect l="l" t="t" r="r" b="b"/>
            <a:pathLst>
              <a:path h="102235">
                <a:moveTo>
                  <a:pt x="0" y="0"/>
                </a:moveTo>
                <a:lnTo>
                  <a:pt x="0" y="102108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774430" y="3008757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6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596121" y="3008757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>
                <a:moveTo>
                  <a:pt x="0" y="0"/>
                </a:moveTo>
                <a:lnTo>
                  <a:pt x="102107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418576" y="3008757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6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241030" y="3008757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6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062721" y="3008757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>
                <a:moveTo>
                  <a:pt x="0" y="0"/>
                </a:moveTo>
                <a:lnTo>
                  <a:pt x="102107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885176" y="3008757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6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707630" y="3008757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6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529321" y="3008757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>
                <a:moveTo>
                  <a:pt x="0" y="0"/>
                </a:moveTo>
                <a:lnTo>
                  <a:pt x="102107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351776" y="3008757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6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174230" y="3008757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6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995921" y="3008757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>
                <a:moveTo>
                  <a:pt x="0" y="0"/>
                </a:moveTo>
                <a:lnTo>
                  <a:pt x="102107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818376" y="3008757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6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640830" y="3008757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6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462521" y="3008757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284976" y="3008757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6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107429" y="3008757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6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929121" y="3008757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751576" y="3008757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6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574029" y="3008757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6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395721" y="3008757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218176" y="3008757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6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040629" y="3008757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346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Slide Number Placeholder 9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2D83-90BE-4296-BB3C-D040F192988F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22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648" y="40380"/>
            <a:ext cx="815340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777740" algn="l"/>
              </a:tabLst>
            </a:pPr>
            <a:r>
              <a:rPr dirty="0"/>
              <a:t>Bayes </a:t>
            </a:r>
            <a:r>
              <a:rPr lang="en-US" dirty="0" smtClean="0"/>
              <a:t>Minimum Risk- Numerical Example 1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600455" y="2420873"/>
            <a:ext cx="1636395" cy="640080"/>
          </a:xfrm>
          <a:custGeom>
            <a:avLst/>
            <a:gdLst/>
            <a:ahLst/>
            <a:cxnLst/>
            <a:rect l="l" t="t" r="r" b="b"/>
            <a:pathLst>
              <a:path w="1636395" h="640080">
                <a:moveTo>
                  <a:pt x="0" y="0"/>
                </a:moveTo>
                <a:lnTo>
                  <a:pt x="0" y="640080"/>
                </a:lnTo>
                <a:lnTo>
                  <a:pt x="1636014" y="640080"/>
                </a:lnTo>
                <a:lnTo>
                  <a:pt x="163601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8169" y="2415539"/>
            <a:ext cx="1640839" cy="651510"/>
          </a:xfrm>
          <a:custGeom>
            <a:avLst/>
            <a:gdLst/>
            <a:ahLst/>
            <a:cxnLst/>
            <a:rect l="l" t="t" r="r" b="b"/>
            <a:pathLst>
              <a:path w="1640839" h="651510">
                <a:moveTo>
                  <a:pt x="1640586" y="640079"/>
                </a:moveTo>
                <a:lnTo>
                  <a:pt x="4571" y="0"/>
                </a:lnTo>
                <a:lnTo>
                  <a:pt x="0" y="11430"/>
                </a:lnTo>
                <a:lnTo>
                  <a:pt x="1636014" y="651509"/>
                </a:lnTo>
                <a:lnTo>
                  <a:pt x="1640586" y="640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94105" y="2414523"/>
          <a:ext cx="5112385" cy="1403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5760"/>
                <a:gridCol w="1090930"/>
                <a:gridCol w="1090295"/>
                <a:gridCol w="1295400"/>
              </a:tblGrid>
              <a:tr h="640079">
                <a:tc>
                  <a:txBody>
                    <a:bodyPr/>
                    <a:lstStyle/>
                    <a:p>
                      <a:pPr marL="835025">
                        <a:lnSpc>
                          <a:spcPts val="2155"/>
                        </a:lnSpc>
                        <a:spcBef>
                          <a:spcPts val="280"/>
                        </a:spcBef>
                      </a:pPr>
                      <a:r>
                        <a:rPr sz="1800" b="1" spc="-5" dirty="0">
                          <a:latin typeface="Comic Sans MS"/>
                          <a:cs typeface="Comic Sans MS"/>
                        </a:rPr>
                        <a:t>Action</a:t>
                      </a:r>
                      <a:endParaRPr sz="1800" dirty="0">
                        <a:latin typeface="Comic Sans MS"/>
                        <a:cs typeface="Comic Sans MS"/>
                      </a:endParaRPr>
                    </a:p>
                    <a:p>
                      <a:pPr marL="92075">
                        <a:lnSpc>
                          <a:spcPts val="2155"/>
                        </a:lnSpc>
                      </a:pPr>
                      <a:r>
                        <a:rPr sz="1800" b="1" dirty="0">
                          <a:latin typeface="Comic Sans MS"/>
                          <a:cs typeface="Comic Sans MS"/>
                        </a:rPr>
                        <a:t>Class</a:t>
                      </a:r>
                      <a:endParaRPr sz="1800" dirty="0">
                        <a:latin typeface="Comic Sans MS"/>
                        <a:cs typeface="Comic Sans MS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7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50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10,000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</a:tr>
              <a:tr h="3817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60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694181" y="3177539"/>
            <a:ext cx="1194561" cy="17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1227" y="3553205"/>
            <a:ext cx="1470152" cy="170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99360" y="2558795"/>
            <a:ext cx="491388" cy="1463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25623" y="2831592"/>
            <a:ext cx="936396" cy="1805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01973" y="2555748"/>
            <a:ext cx="492163" cy="1463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32809" y="2830067"/>
            <a:ext cx="932865" cy="1783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77740" y="2544317"/>
            <a:ext cx="491032" cy="1485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58284" y="2818638"/>
            <a:ext cx="1035900" cy="1783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69468" y="1749043"/>
            <a:ext cx="291338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0000CC"/>
                </a:solidFill>
                <a:latin typeface="Constantia"/>
                <a:cs typeface="Constantia"/>
              </a:rPr>
              <a:t>Suppose </a:t>
            </a:r>
            <a:r>
              <a:rPr sz="2800" b="1" spc="-35" dirty="0">
                <a:solidFill>
                  <a:srgbClr val="0000CC"/>
                </a:solidFill>
                <a:latin typeface="Constantia"/>
                <a:cs typeface="Constantia"/>
              </a:rPr>
              <a:t>we</a:t>
            </a:r>
            <a:r>
              <a:rPr sz="2800" b="1" spc="-270" dirty="0">
                <a:solidFill>
                  <a:srgbClr val="0000CC"/>
                </a:solidFill>
                <a:latin typeface="Constantia"/>
                <a:cs typeface="Constantia"/>
              </a:rPr>
              <a:t> </a:t>
            </a:r>
            <a:r>
              <a:rPr sz="2800" b="1" spc="-30" dirty="0">
                <a:solidFill>
                  <a:srgbClr val="0000CC"/>
                </a:solidFill>
                <a:latin typeface="Constantia"/>
                <a:cs typeface="Constantia"/>
              </a:rPr>
              <a:t>have:</a:t>
            </a:r>
            <a:endParaRPr sz="2800">
              <a:latin typeface="Constantia"/>
              <a:cs typeface="Constant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523735" y="2362453"/>
            <a:ext cx="2328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latin typeface="Constantia"/>
                <a:cs typeface="Constantia"/>
              </a:rPr>
              <a:t>For </a:t>
            </a:r>
            <a:r>
              <a:rPr sz="2400" dirty="0">
                <a:latin typeface="Constantia"/>
                <a:cs typeface="Constantia"/>
              </a:rPr>
              <a:t>a particular</a:t>
            </a:r>
            <a:r>
              <a:rPr sz="2400" spc="-380" dirty="0">
                <a:latin typeface="Constantia"/>
                <a:cs typeface="Constantia"/>
              </a:rPr>
              <a:t> </a:t>
            </a:r>
            <a:r>
              <a:rPr sz="2400" b="1" spc="-5" dirty="0">
                <a:latin typeface="Constantia"/>
                <a:cs typeface="Constantia"/>
              </a:rPr>
              <a:t>x</a:t>
            </a:r>
            <a:r>
              <a:rPr sz="2400" spc="-5" dirty="0">
                <a:latin typeface="Constantia"/>
                <a:cs typeface="Constantia"/>
              </a:rPr>
              <a:t>: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561581" y="2962655"/>
            <a:ext cx="2076246" cy="304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60057" y="3454146"/>
            <a:ext cx="2092629" cy="30556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09182" y="2336292"/>
            <a:ext cx="2546350" cy="1537970"/>
          </a:xfrm>
          <a:custGeom>
            <a:avLst/>
            <a:gdLst/>
            <a:ahLst/>
            <a:cxnLst/>
            <a:rect l="l" t="t" r="r" b="b"/>
            <a:pathLst>
              <a:path w="2546350" h="1537970">
                <a:moveTo>
                  <a:pt x="2545842" y="1532382"/>
                </a:moveTo>
                <a:lnTo>
                  <a:pt x="2545842" y="6096"/>
                </a:lnTo>
                <a:lnTo>
                  <a:pt x="2539746" y="0"/>
                </a:lnTo>
                <a:lnTo>
                  <a:pt x="6095" y="0"/>
                </a:lnTo>
                <a:lnTo>
                  <a:pt x="0" y="6096"/>
                </a:lnTo>
                <a:lnTo>
                  <a:pt x="0" y="1532382"/>
                </a:lnTo>
                <a:lnTo>
                  <a:pt x="6096" y="1537716"/>
                </a:lnTo>
                <a:lnTo>
                  <a:pt x="12953" y="1537716"/>
                </a:lnTo>
                <a:lnTo>
                  <a:pt x="12954" y="25908"/>
                </a:lnTo>
                <a:lnTo>
                  <a:pt x="25145" y="12954"/>
                </a:lnTo>
                <a:lnTo>
                  <a:pt x="25145" y="25908"/>
                </a:lnTo>
                <a:lnTo>
                  <a:pt x="2520696" y="25908"/>
                </a:lnTo>
                <a:lnTo>
                  <a:pt x="2520696" y="12954"/>
                </a:lnTo>
                <a:lnTo>
                  <a:pt x="2532888" y="25908"/>
                </a:lnTo>
                <a:lnTo>
                  <a:pt x="2532888" y="1537716"/>
                </a:lnTo>
                <a:lnTo>
                  <a:pt x="2539746" y="1537716"/>
                </a:lnTo>
                <a:lnTo>
                  <a:pt x="2545842" y="1532382"/>
                </a:lnTo>
                <a:close/>
              </a:path>
              <a:path w="2546350" h="1537970">
                <a:moveTo>
                  <a:pt x="25145" y="25908"/>
                </a:moveTo>
                <a:lnTo>
                  <a:pt x="25145" y="12954"/>
                </a:lnTo>
                <a:lnTo>
                  <a:pt x="12954" y="25908"/>
                </a:lnTo>
                <a:lnTo>
                  <a:pt x="25145" y="25908"/>
                </a:lnTo>
                <a:close/>
              </a:path>
              <a:path w="2546350" h="1537970">
                <a:moveTo>
                  <a:pt x="25145" y="1512570"/>
                </a:moveTo>
                <a:lnTo>
                  <a:pt x="25145" y="25908"/>
                </a:lnTo>
                <a:lnTo>
                  <a:pt x="12954" y="25908"/>
                </a:lnTo>
                <a:lnTo>
                  <a:pt x="12954" y="1512570"/>
                </a:lnTo>
                <a:lnTo>
                  <a:pt x="25145" y="1512570"/>
                </a:lnTo>
                <a:close/>
              </a:path>
              <a:path w="2546350" h="1537970">
                <a:moveTo>
                  <a:pt x="2532888" y="1512570"/>
                </a:moveTo>
                <a:lnTo>
                  <a:pt x="12954" y="1512570"/>
                </a:lnTo>
                <a:lnTo>
                  <a:pt x="25145" y="1524762"/>
                </a:lnTo>
                <a:lnTo>
                  <a:pt x="25145" y="1537716"/>
                </a:lnTo>
                <a:lnTo>
                  <a:pt x="2520696" y="1537716"/>
                </a:lnTo>
                <a:lnTo>
                  <a:pt x="2520696" y="1524762"/>
                </a:lnTo>
                <a:lnTo>
                  <a:pt x="2532888" y="1512570"/>
                </a:lnTo>
                <a:close/>
              </a:path>
              <a:path w="2546350" h="1537970">
                <a:moveTo>
                  <a:pt x="25145" y="1537716"/>
                </a:moveTo>
                <a:lnTo>
                  <a:pt x="25145" y="1524762"/>
                </a:lnTo>
                <a:lnTo>
                  <a:pt x="12954" y="1512570"/>
                </a:lnTo>
                <a:lnTo>
                  <a:pt x="12953" y="1537716"/>
                </a:lnTo>
                <a:lnTo>
                  <a:pt x="25145" y="1537716"/>
                </a:lnTo>
                <a:close/>
              </a:path>
              <a:path w="2546350" h="1537970">
                <a:moveTo>
                  <a:pt x="2532888" y="25908"/>
                </a:moveTo>
                <a:lnTo>
                  <a:pt x="2520696" y="12954"/>
                </a:lnTo>
                <a:lnTo>
                  <a:pt x="2520696" y="25908"/>
                </a:lnTo>
                <a:lnTo>
                  <a:pt x="2532888" y="25908"/>
                </a:lnTo>
                <a:close/>
              </a:path>
              <a:path w="2546350" h="1537970">
                <a:moveTo>
                  <a:pt x="2532888" y="1512570"/>
                </a:moveTo>
                <a:lnTo>
                  <a:pt x="2532888" y="25908"/>
                </a:lnTo>
                <a:lnTo>
                  <a:pt x="2520696" y="25908"/>
                </a:lnTo>
                <a:lnTo>
                  <a:pt x="2520696" y="1512570"/>
                </a:lnTo>
                <a:lnTo>
                  <a:pt x="2532888" y="1512570"/>
                </a:lnTo>
                <a:close/>
              </a:path>
              <a:path w="2546350" h="1537970">
                <a:moveTo>
                  <a:pt x="2532888" y="1537716"/>
                </a:moveTo>
                <a:lnTo>
                  <a:pt x="2532888" y="1512570"/>
                </a:lnTo>
                <a:lnTo>
                  <a:pt x="2520696" y="1524762"/>
                </a:lnTo>
                <a:lnTo>
                  <a:pt x="2520696" y="1537716"/>
                </a:lnTo>
                <a:lnTo>
                  <a:pt x="2532888" y="1537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2042D83-90BE-4296-BB3C-D040F192988F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08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648" y="40380"/>
            <a:ext cx="815340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777740" algn="l"/>
              </a:tabLst>
            </a:pPr>
            <a:r>
              <a:rPr lang="en-US" dirty="0" smtClean="0"/>
              <a:t>Bayes </a:t>
            </a:r>
            <a:r>
              <a:rPr lang="en-US" dirty="0"/>
              <a:t>Minimum </a:t>
            </a:r>
            <a:r>
              <a:rPr lang="en-US" dirty="0" smtClean="0"/>
              <a:t>Risk- Numerical Example 1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600455" y="2420873"/>
            <a:ext cx="1636395" cy="640080"/>
          </a:xfrm>
          <a:custGeom>
            <a:avLst/>
            <a:gdLst/>
            <a:ahLst/>
            <a:cxnLst/>
            <a:rect l="l" t="t" r="r" b="b"/>
            <a:pathLst>
              <a:path w="1636395" h="640080">
                <a:moveTo>
                  <a:pt x="0" y="0"/>
                </a:moveTo>
                <a:lnTo>
                  <a:pt x="0" y="640080"/>
                </a:lnTo>
                <a:lnTo>
                  <a:pt x="1636014" y="640080"/>
                </a:lnTo>
                <a:lnTo>
                  <a:pt x="163601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8169" y="2415539"/>
            <a:ext cx="1640839" cy="651510"/>
          </a:xfrm>
          <a:custGeom>
            <a:avLst/>
            <a:gdLst/>
            <a:ahLst/>
            <a:cxnLst/>
            <a:rect l="l" t="t" r="r" b="b"/>
            <a:pathLst>
              <a:path w="1640839" h="651510">
                <a:moveTo>
                  <a:pt x="1640586" y="640079"/>
                </a:moveTo>
                <a:lnTo>
                  <a:pt x="4571" y="0"/>
                </a:lnTo>
                <a:lnTo>
                  <a:pt x="0" y="11430"/>
                </a:lnTo>
                <a:lnTo>
                  <a:pt x="1636014" y="651509"/>
                </a:lnTo>
                <a:lnTo>
                  <a:pt x="1640586" y="640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361191"/>
              </p:ext>
            </p:extLst>
          </p:nvPr>
        </p:nvGraphicFramePr>
        <p:xfrm>
          <a:off x="594105" y="2426461"/>
          <a:ext cx="5112385" cy="1403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5760"/>
                <a:gridCol w="1090930"/>
                <a:gridCol w="1090295"/>
                <a:gridCol w="1295400"/>
              </a:tblGrid>
              <a:tr h="640079">
                <a:tc>
                  <a:txBody>
                    <a:bodyPr/>
                    <a:lstStyle/>
                    <a:p>
                      <a:pPr marL="835025">
                        <a:lnSpc>
                          <a:spcPts val="2155"/>
                        </a:lnSpc>
                        <a:spcBef>
                          <a:spcPts val="280"/>
                        </a:spcBef>
                      </a:pPr>
                      <a:r>
                        <a:rPr sz="1800" b="1" spc="-5" dirty="0">
                          <a:latin typeface="Comic Sans MS"/>
                          <a:cs typeface="Comic Sans MS"/>
                        </a:rPr>
                        <a:t>Action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  <a:p>
                      <a:pPr marL="92075">
                        <a:lnSpc>
                          <a:spcPts val="2155"/>
                        </a:lnSpc>
                      </a:pPr>
                      <a:r>
                        <a:rPr sz="1800" b="1" dirty="0">
                          <a:latin typeface="Comic Sans MS"/>
                          <a:cs typeface="Comic Sans MS"/>
                        </a:rPr>
                        <a:t>Class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7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50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10,000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</a:tr>
              <a:tr h="3817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60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694181" y="3177539"/>
            <a:ext cx="1194561" cy="17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1227" y="3553205"/>
            <a:ext cx="1470152" cy="170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99360" y="2558795"/>
            <a:ext cx="491388" cy="1463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25623" y="2831592"/>
            <a:ext cx="936396" cy="1805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01973" y="2555748"/>
            <a:ext cx="492163" cy="1463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32809" y="2830067"/>
            <a:ext cx="932865" cy="1783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77740" y="2544317"/>
            <a:ext cx="491032" cy="1485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58284" y="2818638"/>
            <a:ext cx="1035900" cy="1783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69468" y="1534512"/>
            <a:ext cx="7279132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30" dirty="0" smtClean="0">
                <a:solidFill>
                  <a:srgbClr val="0000CC"/>
                </a:solidFill>
                <a:latin typeface="Constantia"/>
                <a:cs typeface="Constantia"/>
              </a:rPr>
              <a:t>calculate the risk involved for various action given in the table</a:t>
            </a:r>
            <a:endParaRPr sz="2400" dirty="0">
              <a:latin typeface="Constantia"/>
              <a:cs typeface="Constanti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11123" y="4041647"/>
            <a:ext cx="4371581" cy="50368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25929" y="4737353"/>
            <a:ext cx="5645378" cy="27660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6785" y="5304282"/>
            <a:ext cx="3675748" cy="20574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49802" y="5848350"/>
            <a:ext cx="1796211" cy="25298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39384" y="5848350"/>
            <a:ext cx="1716239" cy="2529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18998" y="5728970"/>
            <a:ext cx="2990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0" dirty="0">
                <a:solidFill>
                  <a:srgbClr val="006800"/>
                </a:solidFill>
                <a:latin typeface="Constantia"/>
                <a:cs typeface="Constantia"/>
              </a:rPr>
              <a:t>Similarly, </a:t>
            </a:r>
            <a:r>
              <a:rPr sz="2400" b="1" spc="-35" dirty="0">
                <a:solidFill>
                  <a:srgbClr val="006800"/>
                </a:solidFill>
                <a:latin typeface="Constantia"/>
                <a:cs typeface="Constantia"/>
              </a:rPr>
              <a:t>we </a:t>
            </a:r>
            <a:r>
              <a:rPr sz="2400" b="1" spc="-5" dirty="0">
                <a:solidFill>
                  <a:srgbClr val="006800"/>
                </a:solidFill>
                <a:latin typeface="Constantia"/>
                <a:cs typeface="Constantia"/>
              </a:rPr>
              <a:t>can</a:t>
            </a:r>
            <a:r>
              <a:rPr sz="2400" b="1" spc="-254" dirty="0">
                <a:solidFill>
                  <a:srgbClr val="006800"/>
                </a:solidFill>
                <a:latin typeface="Constantia"/>
                <a:cs typeface="Constantia"/>
              </a:rPr>
              <a:t> </a:t>
            </a:r>
            <a:r>
              <a:rPr sz="2400" b="1" spc="-20" dirty="0">
                <a:solidFill>
                  <a:srgbClr val="006800"/>
                </a:solidFill>
                <a:latin typeface="Constantia"/>
                <a:cs typeface="Constantia"/>
              </a:rPr>
              <a:t>get: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523735" y="2374391"/>
            <a:ext cx="2328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latin typeface="Constantia"/>
                <a:cs typeface="Constantia"/>
              </a:rPr>
              <a:t>For </a:t>
            </a:r>
            <a:r>
              <a:rPr sz="2400" dirty="0">
                <a:latin typeface="Constantia"/>
                <a:cs typeface="Constantia"/>
              </a:rPr>
              <a:t>a particular</a:t>
            </a:r>
            <a:r>
              <a:rPr sz="2400" spc="-380" dirty="0">
                <a:latin typeface="Constantia"/>
                <a:cs typeface="Constantia"/>
              </a:rPr>
              <a:t> </a:t>
            </a:r>
            <a:r>
              <a:rPr sz="2400" b="1" spc="-5" dirty="0">
                <a:latin typeface="Constantia"/>
                <a:cs typeface="Constantia"/>
              </a:rPr>
              <a:t>x</a:t>
            </a:r>
            <a:r>
              <a:rPr sz="2400" spc="-5" dirty="0">
                <a:latin typeface="Constantia"/>
                <a:cs typeface="Constantia"/>
              </a:rPr>
              <a:t>: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561581" y="2974593"/>
            <a:ext cx="2076246" cy="3048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60057" y="3466084"/>
            <a:ext cx="2092629" cy="30556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09182" y="2348230"/>
            <a:ext cx="2546350" cy="1537970"/>
          </a:xfrm>
          <a:custGeom>
            <a:avLst/>
            <a:gdLst/>
            <a:ahLst/>
            <a:cxnLst/>
            <a:rect l="l" t="t" r="r" b="b"/>
            <a:pathLst>
              <a:path w="2546350" h="1537970">
                <a:moveTo>
                  <a:pt x="2545842" y="1532382"/>
                </a:moveTo>
                <a:lnTo>
                  <a:pt x="2545842" y="6096"/>
                </a:lnTo>
                <a:lnTo>
                  <a:pt x="2539746" y="0"/>
                </a:lnTo>
                <a:lnTo>
                  <a:pt x="6095" y="0"/>
                </a:lnTo>
                <a:lnTo>
                  <a:pt x="0" y="6096"/>
                </a:lnTo>
                <a:lnTo>
                  <a:pt x="0" y="1532382"/>
                </a:lnTo>
                <a:lnTo>
                  <a:pt x="6096" y="1537716"/>
                </a:lnTo>
                <a:lnTo>
                  <a:pt x="12953" y="1537716"/>
                </a:lnTo>
                <a:lnTo>
                  <a:pt x="12954" y="25908"/>
                </a:lnTo>
                <a:lnTo>
                  <a:pt x="25145" y="12954"/>
                </a:lnTo>
                <a:lnTo>
                  <a:pt x="25145" y="25908"/>
                </a:lnTo>
                <a:lnTo>
                  <a:pt x="2520696" y="25908"/>
                </a:lnTo>
                <a:lnTo>
                  <a:pt x="2520696" y="12954"/>
                </a:lnTo>
                <a:lnTo>
                  <a:pt x="2532888" y="25908"/>
                </a:lnTo>
                <a:lnTo>
                  <a:pt x="2532888" y="1537716"/>
                </a:lnTo>
                <a:lnTo>
                  <a:pt x="2539746" y="1537716"/>
                </a:lnTo>
                <a:lnTo>
                  <a:pt x="2545842" y="1532382"/>
                </a:lnTo>
                <a:close/>
              </a:path>
              <a:path w="2546350" h="1537970">
                <a:moveTo>
                  <a:pt x="25145" y="25908"/>
                </a:moveTo>
                <a:lnTo>
                  <a:pt x="25145" y="12954"/>
                </a:lnTo>
                <a:lnTo>
                  <a:pt x="12954" y="25908"/>
                </a:lnTo>
                <a:lnTo>
                  <a:pt x="25145" y="25908"/>
                </a:lnTo>
                <a:close/>
              </a:path>
              <a:path w="2546350" h="1537970">
                <a:moveTo>
                  <a:pt x="25145" y="1512570"/>
                </a:moveTo>
                <a:lnTo>
                  <a:pt x="25145" y="25908"/>
                </a:lnTo>
                <a:lnTo>
                  <a:pt x="12954" y="25908"/>
                </a:lnTo>
                <a:lnTo>
                  <a:pt x="12954" y="1512570"/>
                </a:lnTo>
                <a:lnTo>
                  <a:pt x="25145" y="1512570"/>
                </a:lnTo>
                <a:close/>
              </a:path>
              <a:path w="2546350" h="1537970">
                <a:moveTo>
                  <a:pt x="2532888" y="1512570"/>
                </a:moveTo>
                <a:lnTo>
                  <a:pt x="12954" y="1512570"/>
                </a:lnTo>
                <a:lnTo>
                  <a:pt x="25145" y="1524762"/>
                </a:lnTo>
                <a:lnTo>
                  <a:pt x="25145" y="1537716"/>
                </a:lnTo>
                <a:lnTo>
                  <a:pt x="2520696" y="1537716"/>
                </a:lnTo>
                <a:lnTo>
                  <a:pt x="2520696" y="1524762"/>
                </a:lnTo>
                <a:lnTo>
                  <a:pt x="2532888" y="1512570"/>
                </a:lnTo>
                <a:close/>
              </a:path>
              <a:path w="2546350" h="1537970">
                <a:moveTo>
                  <a:pt x="25145" y="1537716"/>
                </a:moveTo>
                <a:lnTo>
                  <a:pt x="25145" y="1524762"/>
                </a:lnTo>
                <a:lnTo>
                  <a:pt x="12954" y="1512570"/>
                </a:lnTo>
                <a:lnTo>
                  <a:pt x="12953" y="1537716"/>
                </a:lnTo>
                <a:lnTo>
                  <a:pt x="25145" y="1537716"/>
                </a:lnTo>
                <a:close/>
              </a:path>
              <a:path w="2546350" h="1537970">
                <a:moveTo>
                  <a:pt x="2532888" y="25908"/>
                </a:moveTo>
                <a:lnTo>
                  <a:pt x="2520696" y="12954"/>
                </a:lnTo>
                <a:lnTo>
                  <a:pt x="2520696" y="25908"/>
                </a:lnTo>
                <a:lnTo>
                  <a:pt x="2532888" y="25908"/>
                </a:lnTo>
                <a:close/>
              </a:path>
              <a:path w="2546350" h="1537970">
                <a:moveTo>
                  <a:pt x="2532888" y="1512570"/>
                </a:moveTo>
                <a:lnTo>
                  <a:pt x="2532888" y="25908"/>
                </a:lnTo>
                <a:lnTo>
                  <a:pt x="2520696" y="25908"/>
                </a:lnTo>
                <a:lnTo>
                  <a:pt x="2520696" y="1512570"/>
                </a:lnTo>
                <a:lnTo>
                  <a:pt x="2532888" y="1512570"/>
                </a:lnTo>
                <a:close/>
              </a:path>
              <a:path w="2546350" h="1537970">
                <a:moveTo>
                  <a:pt x="2532888" y="1537716"/>
                </a:moveTo>
                <a:lnTo>
                  <a:pt x="2532888" y="1512570"/>
                </a:lnTo>
                <a:lnTo>
                  <a:pt x="2520696" y="1524762"/>
                </a:lnTo>
                <a:lnTo>
                  <a:pt x="2520696" y="1537716"/>
                </a:lnTo>
                <a:lnTo>
                  <a:pt x="2532888" y="1537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2042D83-90BE-4296-BB3C-D040F192988F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5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648" y="40380"/>
            <a:ext cx="815340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777740" algn="l"/>
              </a:tabLst>
            </a:pPr>
            <a:r>
              <a:rPr lang="en-US" dirty="0"/>
              <a:t>Bayes Minimum Risk- Numerical </a:t>
            </a:r>
            <a:r>
              <a:rPr lang="en-US" dirty="0" smtClean="0"/>
              <a:t>Example 2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600455" y="2420873"/>
            <a:ext cx="1636395" cy="640080"/>
          </a:xfrm>
          <a:custGeom>
            <a:avLst/>
            <a:gdLst/>
            <a:ahLst/>
            <a:cxnLst/>
            <a:rect l="l" t="t" r="r" b="b"/>
            <a:pathLst>
              <a:path w="1636395" h="640080">
                <a:moveTo>
                  <a:pt x="0" y="0"/>
                </a:moveTo>
                <a:lnTo>
                  <a:pt x="0" y="640080"/>
                </a:lnTo>
                <a:lnTo>
                  <a:pt x="1636014" y="640080"/>
                </a:lnTo>
                <a:lnTo>
                  <a:pt x="163601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8169" y="2415539"/>
            <a:ext cx="1640839" cy="651510"/>
          </a:xfrm>
          <a:custGeom>
            <a:avLst/>
            <a:gdLst/>
            <a:ahLst/>
            <a:cxnLst/>
            <a:rect l="l" t="t" r="r" b="b"/>
            <a:pathLst>
              <a:path w="1640839" h="651510">
                <a:moveTo>
                  <a:pt x="1640586" y="640079"/>
                </a:moveTo>
                <a:lnTo>
                  <a:pt x="4571" y="0"/>
                </a:lnTo>
                <a:lnTo>
                  <a:pt x="0" y="11430"/>
                </a:lnTo>
                <a:lnTo>
                  <a:pt x="1636014" y="651509"/>
                </a:lnTo>
                <a:lnTo>
                  <a:pt x="1640586" y="640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01492"/>
              </p:ext>
            </p:extLst>
          </p:nvPr>
        </p:nvGraphicFramePr>
        <p:xfrm>
          <a:off x="594105" y="2414523"/>
          <a:ext cx="4511295" cy="1403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5760"/>
                <a:gridCol w="1351535"/>
                <a:gridCol w="1524000"/>
              </a:tblGrid>
              <a:tr h="640079">
                <a:tc>
                  <a:txBody>
                    <a:bodyPr/>
                    <a:lstStyle/>
                    <a:p>
                      <a:pPr marL="835025">
                        <a:lnSpc>
                          <a:spcPts val="2155"/>
                        </a:lnSpc>
                        <a:spcBef>
                          <a:spcPts val="280"/>
                        </a:spcBef>
                      </a:pPr>
                      <a:r>
                        <a:rPr sz="1200" b="1" spc="-5" dirty="0">
                          <a:latin typeface="Comic Sans MS"/>
                          <a:cs typeface="Comic Sans MS"/>
                        </a:rPr>
                        <a:t>Action</a:t>
                      </a:r>
                      <a:endParaRPr sz="1200" dirty="0">
                        <a:latin typeface="Comic Sans MS"/>
                        <a:cs typeface="Comic Sans MS"/>
                      </a:endParaRPr>
                    </a:p>
                    <a:p>
                      <a:pPr marL="92075">
                        <a:lnSpc>
                          <a:spcPts val="2155"/>
                        </a:lnSpc>
                      </a:pPr>
                      <a:r>
                        <a:rPr sz="1200" b="1" dirty="0">
                          <a:latin typeface="Comic Sans MS"/>
                          <a:cs typeface="Comic Sans MS"/>
                        </a:rPr>
                        <a:t>Class</a:t>
                      </a:r>
                      <a:endParaRPr sz="1200" dirty="0">
                        <a:latin typeface="Comic Sans MS"/>
                        <a:cs typeface="Comic Sans MS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7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dirty="0" smtClean="0">
                          <a:latin typeface="Constantia"/>
                          <a:cs typeface="Times New Roman"/>
                        </a:rPr>
                        <a:t>    </a:t>
                      </a:r>
                      <a:r>
                        <a:rPr lang="el-GR" sz="1200" dirty="0" smtClean="0">
                          <a:latin typeface="Constantia"/>
                          <a:cs typeface="Times New Roman"/>
                        </a:rPr>
                        <a:t>ω</a:t>
                      </a:r>
                      <a:r>
                        <a:rPr lang="en-US" sz="1200" dirty="0" smtClean="0">
                          <a:latin typeface="Constantia"/>
                          <a:cs typeface="Times New Roman"/>
                        </a:rPr>
                        <a:t>1=normal mail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lang="en-US" sz="1800" b="1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lang="en-US" sz="1800" b="1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</a:tr>
              <a:tr h="3817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dirty="0" smtClean="0">
                          <a:latin typeface="Constantia"/>
                          <a:cs typeface="Times New Roman"/>
                        </a:rPr>
                        <a:t>   </a:t>
                      </a:r>
                      <a:r>
                        <a:rPr lang="el-GR" sz="1200" dirty="0" smtClean="0">
                          <a:latin typeface="Constantia"/>
                          <a:cs typeface="Times New Roman"/>
                        </a:rPr>
                        <a:t>ω</a:t>
                      </a:r>
                      <a:r>
                        <a:rPr lang="en-US" sz="1200" dirty="0" smtClean="0">
                          <a:latin typeface="Constantia"/>
                          <a:cs typeface="Times New Roman"/>
                        </a:rPr>
                        <a:t>2=spam mail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lang="en-US" sz="1800" b="1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lang="en-US" sz="1800" b="1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2499360" y="2558795"/>
            <a:ext cx="491388" cy="146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51237" y="2555748"/>
            <a:ext cx="492163" cy="1463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69468" y="1749043"/>
            <a:ext cx="621233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spc="-5" dirty="0" smtClean="0">
                <a:solidFill>
                  <a:srgbClr val="0000CC"/>
                </a:solidFill>
                <a:latin typeface="Constantia"/>
                <a:cs typeface="Constantia"/>
              </a:rPr>
              <a:t>Spam Filtering: </a:t>
            </a:r>
            <a:r>
              <a:rPr sz="2800" b="1" spc="-5" dirty="0" smtClean="0">
                <a:solidFill>
                  <a:srgbClr val="0000CC"/>
                </a:solidFill>
                <a:latin typeface="Constantia"/>
                <a:cs typeface="Constantia"/>
              </a:rPr>
              <a:t>Suppose </a:t>
            </a:r>
            <a:r>
              <a:rPr sz="2800" b="1" spc="-35" dirty="0">
                <a:solidFill>
                  <a:srgbClr val="0000CC"/>
                </a:solidFill>
                <a:latin typeface="Constantia"/>
                <a:cs typeface="Constantia"/>
              </a:rPr>
              <a:t>we</a:t>
            </a:r>
            <a:r>
              <a:rPr sz="2800" b="1" spc="-270" dirty="0">
                <a:solidFill>
                  <a:srgbClr val="0000CC"/>
                </a:solidFill>
                <a:latin typeface="Constantia"/>
                <a:cs typeface="Constantia"/>
              </a:rPr>
              <a:t> </a:t>
            </a:r>
            <a:r>
              <a:rPr sz="2800" b="1" spc="-30" dirty="0" smtClean="0">
                <a:solidFill>
                  <a:srgbClr val="0000CC"/>
                </a:solidFill>
                <a:latin typeface="Constantia"/>
                <a:cs typeface="Constantia"/>
              </a:rPr>
              <a:t>have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523735" y="2362453"/>
            <a:ext cx="2328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latin typeface="Constantia"/>
                <a:cs typeface="Constantia"/>
              </a:rPr>
              <a:t>For </a:t>
            </a:r>
            <a:r>
              <a:rPr sz="2400" dirty="0">
                <a:latin typeface="Constantia"/>
                <a:cs typeface="Constantia"/>
              </a:rPr>
              <a:t>a particular</a:t>
            </a:r>
            <a:r>
              <a:rPr sz="2400" spc="-380" dirty="0">
                <a:latin typeface="Constantia"/>
                <a:cs typeface="Constantia"/>
              </a:rPr>
              <a:t> </a:t>
            </a:r>
            <a:r>
              <a:rPr sz="2400" b="1" spc="-5" dirty="0">
                <a:latin typeface="Constantia"/>
                <a:cs typeface="Constantia"/>
              </a:rPr>
              <a:t>x</a:t>
            </a:r>
            <a:r>
              <a:rPr sz="2400" spc="-5" dirty="0">
                <a:latin typeface="Constantia"/>
                <a:cs typeface="Constantia"/>
              </a:rPr>
              <a:t>: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409182" y="2336292"/>
            <a:ext cx="2546350" cy="1537970"/>
          </a:xfrm>
          <a:custGeom>
            <a:avLst/>
            <a:gdLst/>
            <a:ahLst/>
            <a:cxnLst/>
            <a:rect l="l" t="t" r="r" b="b"/>
            <a:pathLst>
              <a:path w="2546350" h="1537970">
                <a:moveTo>
                  <a:pt x="2545842" y="1532382"/>
                </a:moveTo>
                <a:lnTo>
                  <a:pt x="2545842" y="6096"/>
                </a:lnTo>
                <a:lnTo>
                  <a:pt x="2539746" y="0"/>
                </a:lnTo>
                <a:lnTo>
                  <a:pt x="6095" y="0"/>
                </a:lnTo>
                <a:lnTo>
                  <a:pt x="0" y="6096"/>
                </a:lnTo>
                <a:lnTo>
                  <a:pt x="0" y="1532382"/>
                </a:lnTo>
                <a:lnTo>
                  <a:pt x="6096" y="1537716"/>
                </a:lnTo>
                <a:lnTo>
                  <a:pt x="12953" y="1537716"/>
                </a:lnTo>
                <a:lnTo>
                  <a:pt x="12954" y="25908"/>
                </a:lnTo>
                <a:lnTo>
                  <a:pt x="25145" y="12954"/>
                </a:lnTo>
                <a:lnTo>
                  <a:pt x="25145" y="25908"/>
                </a:lnTo>
                <a:lnTo>
                  <a:pt x="2520696" y="25908"/>
                </a:lnTo>
                <a:lnTo>
                  <a:pt x="2520696" y="12954"/>
                </a:lnTo>
                <a:lnTo>
                  <a:pt x="2532888" y="25908"/>
                </a:lnTo>
                <a:lnTo>
                  <a:pt x="2532888" y="1537716"/>
                </a:lnTo>
                <a:lnTo>
                  <a:pt x="2539746" y="1537716"/>
                </a:lnTo>
                <a:lnTo>
                  <a:pt x="2545842" y="1532382"/>
                </a:lnTo>
                <a:close/>
              </a:path>
              <a:path w="2546350" h="1537970">
                <a:moveTo>
                  <a:pt x="25145" y="25908"/>
                </a:moveTo>
                <a:lnTo>
                  <a:pt x="25145" y="12954"/>
                </a:lnTo>
                <a:lnTo>
                  <a:pt x="12954" y="25908"/>
                </a:lnTo>
                <a:lnTo>
                  <a:pt x="25145" y="25908"/>
                </a:lnTo>
                <a:close/>
              </a:path>
              <a:path w="2546350" h="1537970">
                <a:moveTo>
                  <a:pt x="25145" y="1512570"/>
                </a:moveTo>
                <a:lnTo>
                  <a:pt x="25145" y="25908"/>
                </a:lnTo>
                <a:lnTo>
                  <a:pt x="12954" y="25908"/>
                </a:lnTo>
                <a:lnTo>
                  <a:pt x="12954" y="1512570"/>
                </a:lnTo>
                <a:lnTo>
                  <a:pt x="25145" y="1512570"/>
                </a:lnTo>
                <a:close/>
              </a:path>
              <a:path w="2546350" h="1537970">
                <a:moveTo>
                  <a:pt x="2532888" y="1512570"/>
                </a:moveTo>
                <a:lnTo>
                  <a:pt x="12954" y="1512570"/>
                </a:lnTo>
                <a:lnTo>
                  <a:pt x="25145" y="1524762"/>
                </a:lnTo>
                <a:lnTo>
                  <a:pt x="25145" y="1537716"/>
                </a:lnTo>
                <a:lnTo>
                  <a:pt x="2520696" y="1537716"/>
                </a:lnTo>
                <a:lnTo>
                  <a:pt x="2520696" y="1524762"/>
                </a:lnTo>
                <a:lnTo>
                  <a:pt x="2532888" y="1512570"/>
                </a:lnTo>
                <a:close/>
              </a:path>
              <a:path w="2546350" h="1537970">
                <a:moveTo>
                  <a:pt x="25145" y="1537716"/>
                </a:moveTo>
                <a:lnTo>
                  <a:pt x="25145" y="1524762"/>
                </a:lnTo>
                <a:lnTo>
                  <a:pt x="12954" y="1512570"/>
                </a:lnTo>
                <a:lnTo>
                  <a:pt x="12953" y="1537716"/>
                </a:lnTo>
                <a:lnTo>
                  <a:pt x="25145" y="1537716"/>
                </a:lnTo>
                <a:close/>
              </a:path>
              <a:path w="2546350" h="1537970">
                <a:moveTo>
                  <a:pt x="2532888" y="25908"/>
                </a:moveTo>
                <a:lnTo>
                  <a:pt x="2520696" y="12954"/>
                </a:lnTo>
                <a:lnTo>
                  <a:pt x="2520696" y="25908"/>
                </a:lnTo>
                <a:lnTo>
                  <a:pt x="2532888" y="25908"/>
                </a:lnTo>
                <a:close/>
              </a:path>
              <a:path w="2546350" h="1537970">
                <a:moveTo>
                  <a:pt x="2532888" y="1512570"/>
                </a:moveTo>
                <a:lnTo>
                  <a:pt x="2532888" y="25908"/>
                </a:lnTo>
                <a:lnTo>
                  <a:pt x="2520696" y="25908"/>
                </a:lnTo>
                <a:lnTo>
                  <a:pt x="2520696" y="1512570"/>
                </a:lnTo>
                <a:lnTo>
                  <a:pt x="2532888" y="1512570"/>
                </a:lnTo>
                <a:close/>
              </a:path>
              <a:path w="2546350" h="1537970">
                <a:moveTo>
                  <a:pt x="2532888" y="1537716"/>
                </a:moveTo>
                <a:lnTo>
                  <a:pt x="2532888" y="1512570"/>
                </a:lnTo>
                <a:lnTo>
                  <a:pt x="2520696" y="1524762"/>
                </a:lnTo>
                <a:lnTo>
                  <a:pt x="2520696" y="1537716"/>
                </a:lnTo>
                <a:lnTo>
                  <a:pt x="2532888" y="1537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TextBox 24"/>
          <p:cNvSpPr txBox="1"/>
          <p:nvPr/>
        </p:nvSpPr>
        <p:spPr>
          <a:xfrm>
            <a:off x="2362200" y="2753613"/>
            <a:ext cx="1387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Keep the mail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733800" y="2694801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Delete as Spam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6597503" y="2892112"/>
            <a:ext cx="1860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P(x/</a:t>
            </a:r>
            <a:r>
              <a:rPr lang="el-GR" dirty="0" smtClean="0">
                <a:latin typeface="Constantia"/>
              </a:rPr>
              <a:t>ω</a:t>
            </a:r>
            <a:r>
              <a:rPr lang="en-US" dirty="0" smtClean="0">
                <a:latin typeface="Constantia"/>
              </a:rPr>
              <a:t>1)=0.35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597503" y="3288268"/>
            <a:ext cx="1860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P(x/</a:t>
            </a:r>
            <a:r>
              <a:rPr lang="el-GR" dirty="0" smtClean="0">
                <a:latin typeface="Constantia"/>
              </a:rPr>
              <a:t>ω</a:t>
            </a:r>
            <a:r>
              <a:rPr lang="en-US" dirty="0">
                <a:latin typeface="Constantia"/>
              </a:rPr>
              <a:t>2</a:t>
            </a:r>
            <a:r>
              <a:rPr lang="en-US" dirty="0" smtClean="0">
                <a:latin typeface="Constantia"/>
              </a:rPr>
              <a:t>)=0.65</a:t>
            </a:r>
            <a:endParaRPr lang="en-US" dirty="0"/>
          </a:p>
        </p:txBody>
      </p:sp>
      <p:sp>
        <p:nvSpPr>
          <p:cNvPr id="29" name="object 24"/>
          <p:cNvSpPr/>
          <p:nvPr/>
        </p:nvSpPr>
        <p:spPr>
          <a:xfrm>
            <a:off x="6400800" y="4024630"/>
            <a:ext cx="2546350" cy="1537970"/>
          </a:xfrm>
          <a:custGeom>
            <a:avLst/>
            <a:gdLst/>
            <a:ahLst/>
            <a:cxnLst/>
            <a:rect l="l" t="t" r="r" b="b"/>
            <a:pathLst>
              <a:path w="2546350" h="1537970">
                <a:moveTo>
                  <a:pt x="2545842" y="1532382"/>
                </a:moveTo>
                <a:lnTo>
                  <a:pt x="2545842" y="6096"/>
                </a:lnTo>
                <a:lnTo>
                  <a:pt x="2539746" y="0"/>
                </a:lnTo>
                <a:lnTo>
                  <a:pt x="6095" y="0"/>
                </a:lnTo>
                <a:lnTo>
                  <a:pt x="0" y="6096"/>
                </a:lnTo>
                <a:lnTo>
                  <a:pt x="0" y="1532382"/>
                </a:lnTo>
                <a:lnTo>
                  <a:pt x="6096" y="1537716"/>
                </a:lnTo>
                <a:lnTo>
                  <a:pt x="12953" y="1537716"/>
                </a:lnTo>
                <a:lnTo>
                  <a:pt x="12954" y="25908"/>
                </a:lnTo>
                <a:lnTo>
                  <a:pt x="25145" y="12954"/>
                </a:lnTo>
                <a:lnTo>
                  <a:pt x="25145" y="25908"/>
                </a:lnTo>
                <a:lnTo>
                  <a:pt x="2520696" y="25908"/>
                </a:lnTo>
                <a:lnTo>
                  <a:pt x="2520696" y="12954"/>
                </a:lnTo>
                <a:lnTo>
                  <a:pt x="2532888" y="25908"/>
                </a:lnTo>
                <a:lnTo>
                  <a:pt x="2532888" y="1537716"/>
                </a:lnTo>
                <a:lnTo>
                  <a:pt x="2539746" y="1537716"/>
                </a:lnTo>
                <a:lnTo>
                  <a:pt x="2545842" y="1532382"/>
                </a:lnTo>
                <a:close/>
              </a:path>
              <a:path w="2546350" h="1537970">
                <a:moveTo>
                  <a:pt x="25145" y="25908"/>
                </a:moveTo>
                <a:lnTo>
                  <a:pt x="25145" y="12954"/>
                </a:lnTo>
                <a:lnTo>
                  <a:pt x="12954" y="25908"/>
                </a:lnTo>
                <a:lnTo>
                  <a:pt x="25145" y="25908"/>
                </a:lnTo>
                <a:close/>
              </a:path>
              <a:path w="2546350" h="1537970">
                <a:moveTo>
                  <a:pt x="25145" y="1512570"/>
                </a:moveTo>
                <a:lnTo>
                  <a:pt x="25145" y="25908"/>
                </a:lnTo>
                <a:lnTo>
                  <a:pt x="12954" y="25908"/>
                </a:lnTo>
                <a:lnTo>
                  <a:pt x="12954" y="1512570"/>
                </a:lnTo>
                <a:lnTo>
                  <a:pt x="25145" y="1512570"/>
                </a:lnTo>
                <a:close/>
              </a:path>
              <a:path w="2546350" h="1537970">
                <a:moveTo>
                  <a:pt x="2532888" y="1512570"/>
                </a:moveTo>
                <a:lnTo>
                  <a:pt x="12954" y="1512570"/>
                </a:lnTo>
                <a:lnTo>
                  <a:pt x="25145" y="1524762"/>
                </a:lnTo>
                <a:lnTo>
                  <a:pt x="25145" y="1537716"/>
                </a:lnTo>
                <a:lnTo>
                  <a:pt x="2520696" y="1537716"/>
                </a:lnTo>
                <a:lnTo>
                  <a:pt x="2520696" y="1524762"/>
                </a:lnTo>
                <a:lnTo>
                  <a:pt x="2532888" y="1512570"/>
                </a:lnTo>
                <a:close/>
              </a:path>
              <a:path w="2546350" h="1537970">
                <a:moveTo>
                  <a:pt x="25145" y="1537716"/>
                </a:moveTo>
                <a:lnTo>
                  <a:pt x="25145" y="1524762"/>
                </a:lnTo>
                <a:lnTo>
                  <a:pt x="12954" y="1512570"/>
                </a:lnTo>
                <a:lnTo>
                  <a:pt x="12953" y="1537716"/>
                </a:lnTo>
                <a:lnTo>
                  <a:pt x="25145" y="1537716"/>
                </a:lnTo>
                <a:close/>
              </a:path>
              <a:path w="2546350" h="1537970">
                <a:moveTo>
                  <a:pt x="2532888" y="25908"/>
                </a:moveTo>
                <a:lnTo>
                  <a:pt x="2520696" y="12954"/>
                </a:lnTo>
                <a:lnTo>
                  <a:pt x="2520696" y="25908"/>
                </a:lnTo>
                <a:lnTo>
                  <a:pt x="2532888" y="25908"/>
                </a:lnTo>
                <a:close/>
              </a:path>
              <a:path w="2546350" h="1537970">
                <a:moveTo>
                  <a:pt x="2532888" y="1512570"/>
                </a:moveTo>
                <a:lnTo>
                  <a:pt x="2532888" y="25908"/>
                </a:lnTo>
                <a:lnTo>
                  <a:pt x="2520696" y="25908"/>
                </a:lnTo>
                <a:lnTo>
                  <a:pt x="2520696" y="1512570"/>
                </a:lnTo>
                <a:lnTo>
                  <a:pt x="2532888" y="1512570"/>
                </a:lnTo>
                <a:close/>
              </a:path>
              <a:path w="2546350" h="1537970">
                <a:moveTo>
                  <a:pt x="2532888" y="1537716"/>
                </a:moveTo>
                <a:lnTo>
                  <a:pt x="2532888" y="1512570"/>
                </a:lnTo>
                <a:lnTo>
                  <a:pt x="2520696" y="1524762"/>
                </a:lnTo>
                <a:lnTo>
                  <a:pt x="2520696" y="1537716"/>
                </a:lnTo>
                <a:lnTo>
                  <a:pt x="2532888" y="1537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TextBox 29"/>
          <p:cNvSpPr txBox="1"/>
          <p:nvPr/>
        </p:nvSpPr>
        <p:spPr>
          <a:xfrm>
            <a:off x="6673703" y="4267200"/>
            <a:ext cx="1860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</a:t>
            </a:r>
            <a:r>
              <a:rPr lang="el-GR" dirty="0" smtClean="0">
                <a:latin typeface="Constantia"/>
              </a:rPr>
              <a:t>ω</a:t>
            </a:r>
            <a:r>
              <a:rPr lang="en-US" dirty="0" smtClean="0">
                <a:latin typeface="Constantia"/>
              </a:rPr>
              <a:t>1)=0.4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673703" y="4583668"/>
            <a:ext cx="1860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</a:t>
            </a:r>
            <a:r>
              <a:rPr lang="el-GR" dirty="0" smtClean="0">
                <a:latin typeface="Constantia"/>
              </a:rPr>
              <a:t>ω</a:t>
            </a:r>
            <a:r>
              <a:rPr lang="en-US" dirty="0">
                <a:latin typeface="Constantia"/>
              </a:rPr>
              <a:t>2</a:t>
            </a:r>
            <a:r>
              <a:rPr lang="en-US" dirty="0" smtClean="0">
                <a:latin typeface="Constantia"/>
              </a:rPr>
              <a:t>)=0.6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2042D83-90BE-4296-BB3C-D040F192988F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09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648" y="40380"/>
            <a:ext cx="815340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777740" algn="l"/>
              </a:tabLst>
            </a:pPr>
            <a:r>
              <a:rPr lang="en-US" dirty="0"/>
              <a:t>Bayes Minimum Risk- Numerical </a:t>
            </a:r>
            <a:r>
              <a:rPr lang="en-US" dirty="0" smtClean="0"/>
              <a:t>Example 2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600455" y="2420873"/>
            <a:ext cx="1636395" cy="640080"/>
          </a:xfrm>
          <a:custGeom>
            <a:avLst/>
            <a:gdLst/>
            <a:ahLst/>
            <a:cxnLst/>
            <a:rect l="l" t="t" r="r" b="b"/>
            <a:pathLst>
              <a:path w="1636395" h="640080">
                <a:moveTo>
                  <a:pt x="0" y="0"/>
                </a:moveTo>
                <a:lnTo>
                  <a:pt x="0" y="640080"/>
                </a:lnTo>
                <a:lnTo>
                  <a:pt x="1636014" y="640080"/>
                </a:lnTo>
                <a:lnTo>
                  <a:pt x="163601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8169" y="2415539"/>
            <a:ext cx="1640839" cy="651510"/>
          </a:xfrm>
          <a:custGeom>
            <a:avLst/>
            <a:gdLst/>
            <a:ahLst/>
            <a:cxnLst/>
            <a:rect l="l" t="t" r="r" b="b"/>
            <a:pathLst>
              <a:path w="1640839" h="651510">
                <a:moveTo>
                  <a:pt x="1640586" y="640079"/>
                </a:moveTo>
                <a:lnTo>
                  <a:pt x="4571" y="0"/>
                </a:lnTo>
                <a:lnTo>
                  <a:pt x="0" y="11430"/>
                </a:lnTo>
                <a:lnTo>
                  <a:pt x="1636014" y="651509"/>
                </a:lnTo>
                <a:lnTo>
                  <a:pt x="1640586" y="640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596360"/>
              </p:ext>
            </p:extLst>
          </p:nvPr>
        </p:nvGraphicFramePr>
        <p:xfrm>
          <a:off x="594105" y="2414523"/>
          <a:ext cx="4511295" cy="1403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5760"/>
                <a:gridCol w="1351535"/>
                <a:gridCol w="1524000"/>
              </a:tblGrid>
              <a:tr h="640079">
                <a:tc>
                  <a:txBody>
                    <a:bodyPr/>
                    <a:lstStyle/>
                    <a:p>
                      <a:pPr marL="835025">
                        <a:lnSpc>
                          <a:spcPts val="2155"/>
                        </a:lnSpc>
                        <a:spcBef>
                          <a:spcPts val="280"/>
                        </a:spcBef>
                      </a:pPr>
                      <a:r>
                        <a:rPr sz="1200" b="1" spc="-5" dirty="0">
                          <a:latin typeface="Comic Sans MS"/>
                          <a:cs typeface="Comic Sans MS"/>
                        </a:rPr>
                        <a:t>Action</a:t>
                      </a:r>
                      <a:endParaRPr sz="1200" dirty="0">
                        <a:latin typeface="Comic Sans MS"/>
                        <a:cs typeface="Comic Sans MS"/>
                      </a:endParaRPr>
                    </a:p>
                    <a:p>
                      <a:pPr marL="92075">
                        <a:lnSpc>
                          <a:spcPts val="2155"/>
                        </a:lnSpc>
                      </a:pPr>
                      <a:r>
                        <a:rPr sz="1200" b="1" dirty="0">
                          <a:latin typeface="Comic Sans MS"/>
                          <a:cs typeface="Comic Sans MS"/>
                        </a:rPr>
                        <a:t>Class</a:t>
                      </a:r>
                      <a:endParaRPr sz="1200" dirty="0">
                        <a:latin typeface="Comic Sans MS"/>
                        <a:cs typeface="Comic Sans MS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7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dirty="0" smtClean="0">
                          <a:latin typeface="Constantia"/>
                          <a:cs typeface="Times New Roman"/>
                        </a:rPr>
                        <a:t>    </a:t>
                      </a:r>
                      <a:r>
                        <a:rPr lang="el-GR" sz="1200" dirty="0" smtClean="0">
                          <a:latin typeface="Constantia"/>
                          <a:cs typeface="Times New Roman"/>
                        </a:rPr>
                        <a:t>ω</a:t>
                      </a:r>
                      <a:r>
                        <a:rPr lang="en-US" sz="1200" dirty="0" smtClean="0">
                          <a:latin typeface="Constantia"/>
                          <a:cs typeface="Times New Roman"/>
                        </a:rPr>
                        <a:t>1=normal mail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lang="en-US" sz="1800" b="1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lang="en-US" sz="1800" b="1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</a:tr>
              <a:tr h="3817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dirty="0" smtClean="0">
                          <a:latin typeface="Constantia"/>
                          <a:cs typeface="Times New Roman"/>
                        </a:rPr>
                        <a:t>   </a:t>
                      </a:r>
                      <a:r>
                        <a:rPr lang="el-GR" sz="1200" dirty="0" smtClean="0">
                          <a:latin typeface="Constantia"/>
                          <a:cs typeface="Times New Roman"/>
                        </a:rPr>
                        <a:t>ω</a:t>
                      </a:r>
                      <a:r>
                        <a:rPr lang="en-US" sz="1200" dirty="0" smtClean="0">
                          <a:latin typeface="Constantia"/>
                          <a:cs typeface="Times New Roman"/>
                        </a:rPr>
                        <a:t>2=spam mail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lang="en-US" sz="1800" b="1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lang="en-US" sz="1800" b="1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2499360" y="2558795"/>
            <a:ext cx="491388" cy="146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51237" y="2555748"/>
            <a:ext cx="492163" cy="1463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69468" y="1749043"/>
            <a:ext cx="621233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spc="-5" dirty="0" smtClean="0">
                <a:solidFill>
                  <a:srgbClr val="0000CC"/>
                </a:solidFill>
                <a:latin typeface="Constantia"/>
                <a:cs typeface="Constantia"/>
              </a:rPr>
              <a:t>Spam Filtering: </a:t>
            </a:r>
            <a:r>
              <a:rPr sz="2800" b="1" spc="-5" dirty="0" smtClean="0">
                <a:solidFill>
                  <a:srgbClr val="0000CC"/>
                </a:solidFill>
                <a:latin typeface="Constantia"/>
                <a:cs typeface="Constantia"/>
              </a:rPr>
              <a:t>Suppose </a:t>
            </a:r>
            <a:r>
              <a:rPr sz="2800" b="1" spc="-35" dirty="0">
                <a:solidFill>
                  <a:srgbClr val="0000CC"/>
                </a:solidFill>
                <a:latin typeface="Constantia"/>
                <a:cs typeface="Constantia"/>
              </a:rPr>
              <a:t>we</a:t>
            </a:r>
            <a:r>
              <a:rPr sz="2800" b="1" spc="-270" dirty="0">
                <a:solidFill>
                  <a:srgbClr val="0000CC"/>
                </a:solidFill>
                <a:latin typeface="Constantia"/>
                <a:cs typeface="Constantia"/>
              </a:rPr>
              <a:t> </a:t>
            </a:r>
            <a:r>
              <a:rPr sz="2800" b="1" spc="-30" dirty="0" smtClean="0">
                <a:solidFill>
                  <a:srgbClr val="0000CC"/>
                </a:solidFill>
                <a:latin typeface="Constantia"/>
                <a:cs typeface="Constantia"/>
              </a:rPr>
              <a:t>have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523735" y="2362453"/>
            <a:ext cx="2328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latin typeface="Constantia"/>
                <a:cs typeface="Constantia"/>
              </a:rPr>
              <a:t>For </a:t>
            </a:r>
            <a:r>
              <a:rPr sz="2400" dirty="0">
                <a:latin typeface="Constantia"/>
                <a:cs typeface="Constantia"/>
              </a:rPr>
              <a:t>a particular</a:t>
            </a:r>
            <a:r>
              <a:rPr sz="2400" spc="-380" dirty="0">
                <a:latin typeface="Constantia"/>
                <a:cs typeface="Constantia"/>
              </a:rPr>
              <a:t> </a:t>
            </a:r>
            <a:r>
              <a:rPr sz="2400" b="1" spc="-5" dirty="0">
                <a:latin typeface="Constantia"/>
                <a:cs typeface="Constantia"/>
              </a:rPr>
              <a:t>x</a:t>
            </a:r>
            <a:r>
              <a:rPr sz="2400" spc="-5" dirty="0">
                <a:latin typeface="Constantia"/>
                <a:cs typeface="Constantia"/>
              </a:rPr>
              <a:t>: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409182" y="2336292"/>
            <a:ext cx="2546350" cy="1537970"/>
          </a:xfrm>
          <a:custGeom>
            <a:avLst/>
            <a:gdLst/>
            <a:ahLst/>
            <a:cxnLst/>
            <a:rect l="l" t="t" r="r" b="b"/>
            <a:pathLst>
              <a:path w="2546350" h="1537970">
                <a:moveTo>
                  <a:pt x="2545842" y="1532382"/>
                </a:moveTo>
                <a:lnTo>
                  <a:pt x="2545842" y="6096"/>
                </a:lnTo>
                <a:lnTo>
                  <a:pt x="2539746" y="0"/>
                </a:lnTo>
                <a:lnTo>
                  <a:pt x="6095" y="0"/>
                </a:lnTo>
                <a:lnTo>
                  <a:pt x="0" y="6096"/>
                </a:lnTo>
                <a:lnTo>
                  <a:pt x="0" y="1532382"/>
                </a:lnTo>
                <a:lnTo>
                  <a:pt x="6096" y="1537716"/>
                </a:lnTo>
                <a:lnTo>
                  <a:pt x="12953" y="1537716"/>
                </a:lnTo>
                <a:lnTo>
                  <a:pt x="12954" y="25908"/>
                </a:lnTo>
                <a:lnTo>
                  <a:pt x="25145" y="12954"/>
                </a:lnTo>
                <a:lnTo>
                  <a:pt x="25145" y="25908"/>
                </a:lnTo>
                <a:lnTo>
                  <a:pt x="2520696" y="25908"/>
                </a:lnTo>
                <a:lnTo>
                  <a:pt x="2520696" y="12954"/>
                </a:lnTo>
                <a:lnTo>
                  <a:pt x="2532888" y="25908"/>
                </a:lnTo>
                <a:lnTo>
                  <a:pt x="2532888" y="1537716"/>
                </a:lnTo>
                <a:lnTo>
                  <a:pt x="2539746" y="1537716"/>
                </a:lnTo>
                <a:lnTo>
                  <a:pt x="2545842" y="1532382"/>
                </a:lnTo>
                <a:close/>
              </a:path>
              <a:path w="2546350" h="1537970">
                <a:moveTo>
                  <a:pt x="25145" y="25908"/>
                </a:moveTo>
                <a:lnTo>
                  <a:pt x="25145" y="12954"/>
                </a:lnTo>
                <a:lnTo>
                  <a:pt x="12954" y="25908"/>
                </a:lnTo>
                <a:lnTo>
                  <a:pt x="25145" y="25908"/>
                </a:lnTo>
                <a:close/>
              </a:path>
              <a:path w="2546350" h="1537970">
                <a:moveTo>
                  <a:pt x="25145" y="1512570"/>
                </a:moveTo>
                <a:lnTo>
                  <a:pt x="25145" y="25908"/>
                </a:lnTo>
                <a:lnTo>
                  <a:pt x="12954" y="25908"/>
                </a:lnTo>
                <a:lnTo>
                  <a:pt x="12954" y="1512570"/>
                </a:lnTo>
                <a:lnTo>
                  <a:pt x="25145" y="1512570"/>
                </a:lnTo>
                <a:close/>
              </a:path>
              <a:path w="2546350" h="1537970">
                <a:moveTo>
                  <a:pt x="2532888" y="1512570"/>
                </a:moveTo>
                <a:lnTo>
                  <a:pt x="12954" y="1512570"/>
                </a:lnTo>
                <a:lnTo>
                  <a:pt x="25145" y="1524762"/>
                </a:lnTo>
                <a:lnTo>
                  <a:pt x="25145" y="1537716"/>
                </a:lnTo>
                <a:lnTo>
                  <a:pt x="2520696" y="1537716"/>
                </a:lnTo>
                <a:lnTo>
                  <a:pt x="2520696" y="1524762"/>
                </a:lnTo>
                <a:lnTo>
                  <a:pt x="2532888" y="1512570"/>
                </a:lnTo>
                <a:close/>
              </a:path>
              <a:path w="2546350" h="1537970">
                <a:moveTo>
                  <a:pt x="25145" y="1537716"/>
                </a:moveTo>
                <a:lnTo>
                  <a:pt x="25145" y="1524762"/>
                </a:lnTo>
                <a:lnTo>
                  <a:pt x="12954" y="1512570"/>
                </a:lnTo>
                <a:lnTo>
                  <a:pt x="12953" y="1537716"/>
                </a:lnTo>
                <a:lnTo>
                  <a:pt x="25145" y="1537716"/>
                </a:lnTo>
                <a:close/>
              </a:path>
              <a:path w="2546350" h="1537970">
                <a:moveTo>
                  <a:pt x="2532888" y="25908"/>
                </a:moveTo>
                <a:lnTo>
                  <a:pt x="2520696" y="12954"/>
                </a:lnTo>
                <a:lnTo>
                  <a:pt x="2520696" y="25908"/>
                </a:lnTo>
                <a:lnTo>
                  <a:pt x="2532888" y="25908"/>
                </a:lnTo>
                <a:close/>
              </a:path>
              <a:path w="2546350" h="1537970">
                <a:moveTo>
                  <a:pt x="2532888" y="1512570"/>
                </a:moveTo>
                <a:lnTo>
                  <a:pt x="2532888" y="25908"/>
                </a:lnTo>
                <a:lnTo>
                  <a:pt x="2520696" y="25908"/>
                </a:lnTo>
                <a:lnTo>
                  <a:pt x="2520696" y="1512570"/>
                </a:lnTo>
                <a:lnTo>
                  <a:pt x="2532888" y="1512570"/>
                </a:lnTo>
                <a:close/>
              </a:path>
              <a:path w="2546350" h="1537970">
                <a:moveTo>
                  <a:pt x="2532888" y="1537716"/>
                </a:moveTo>
                <a:lnTo>
                  <a:pt x="2532888" y="1512570"/>
                </a:lnTo>
                <a:lnTo>
                  <a:pt x="2520696" y="1524762"/>
                </a:lnTo>
                <a:lnTo>
                  <a:pt x="2520696" y="1537716"/>
                </a:lnTo>
                <a:lnTo>
                  <a:pt x="2532888" y="1537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TextBox 24"/>
          <p:cNvSpPr txBox="1"/>
          <p:nvPr/>
        </p:nvSpPr>
        <p:spPr>
          <a:xfrm>
            <a:off x="2362200" y="2753613"/>
            <a:ext cx="1387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Keep the mail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733800" y="2694801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Delete as Spam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6597503" y="2892112"/>
            <a:ext cx="1860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P(x/</a:t>
            </a:r>
            <a:r>
              <a:rPr lang="el-GR" dirty="0" smtClean="0">
                <a:latin typeface="Constantia"/>
              </a:rPr>
              <a:t>ω</a:t>
            </a:r>
            <a:r>
              <a:rPr lang="en-US" dirty="0" smtClean="0">
                <a:latin typeface="Constantia"/>
              </a:rPr>
              <a:t>1)=0.35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597503" y="3288268"/>
            <a:ext cx="1860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P(x/</a:t>
            </a:r>
            <a:r>
              <a:rPr lang="el-GR" dirty="0" smtClean="0">
                <a:latin typeface="Constantia"/>
              </a:rPr>
              <a:t>ω</a:t>
            </a:r>
            <a:r>
              <a:rPr lang="en-US" dirty="0">
                <a:latin typeface="Constantia"/>
              </a:rPr>
              <a:t>2</a:t>
            </a:r>
            <a:r>
              <a:rPr lang="en-US" dirty="0" smtClean="0">
                <a:latin typeface="Constantia"/>
              </a:rPr>
              <a:t>)=0.65</a:t>
            </a:r>
            <a:endParaRPr lang="en-US" dirty="0"/>
          </a:p>
        </p:txBody>
      </p:sp>
      <p:sp>
        <p:nvSpPr>
          <p:cNvPr id="29" name="object 24"/>
          <p:cNvSpPr/>
          <p:nvPr/>
        </p:nvSpPr>
        <p:spPr>
          <a:xfrm>
            <a:off x="6400800" y="4024630"/>
            <a:ext cx="2546350" cy="1537970"/>
          </a:xfrm>
          <a:custGeom>
            <a:avLst/>
            <a:gdLst/>
            <a:ahLst/>
            <a:cxnLst/>
            <a:rect l="l" t="t" r="r" b="b"/>
            <a:pathLst>
              <a:path w="2546350" h="1537970">
                <a:moveTo>
                  <a:pt x="2545842" y="1532382"/>
                </a:moveTo>
                <a:lnTo>
                  <a:pt x="2545842" y="6096"/>
                </a:lnTo>
                <a:lnTo>
                  <a:pt x="2539746" y="0"/>
                </a:lnTo>
                <a:lnTo>
                  <a:pt x="6095" y="0"/>
                </a:lnTo>
                <a:lnTo>
                  <a:pt x="0" y="6096"/>
                </a:lnTo>
                <a:lnTo>
                  <a:pt x="0" y="1532382"/>
                </a:lnTo>
                <a:lnTo>
                  <a:pt x="6096" y="1537716"/>
                </a:lnTo>
                <a:lnTo>
                  <a:pt x="12953" y="1537716"/>
                </a:lnTo>
                <a:lnTo>
                  <a:pt x="12954" y="25908"/>
                </a:lnTo>
                <a:lnTo>
                  <a:pt x="25145" y="12954"/>
                </a:lnTo>
                <a:lnTo>
                  <a:pt x="25145" y="25908"/>
                </a:lnTo>
                <a:lnTo>
                  <a:pt x="2520696" y="25908"/>
                </a:lnTo>
                <a:lnTo>
                  <a:pt x="2520696" y="12954"/>
                </a:lnTo>
                <a:lnTo>
                  <a:pt x="2532888" y="25908"/>
                </a:lnTo>
                <a:lnTo>
                  <a:pt x="2532888" y="1537716"/>
                </a:lnTo>
                <a:lnTo>
                  <a:pt x="2539746" y="1537716"/>
                </a:lnTo>
                <a:lnTo>
                  <a:pt x="2545842" y="1532382"/>
                </a:lnTo>
                <a:close/>
              </a:path>
              <a:path w="2546350" h="1537970">
                <a:moveTo>
                  <a:pt x="25145" y="25908"/>
                </a:moveTo>
                <a:lnTo>
                  <a:pt x="25145" y="12954"/>
                </a:lnTo>
                <a:lnTo>
                  <a:pt x="12954" y="25908"/>
                </a:lnTo>
                <a:lnTo>
                  <a:pt x="25145" y="25908"/>
                </a:lnTo>
                <a:close/>
              </a:path>
              <a:path w="2546350" h="1537970">
                <a:moveTo>
                  <a:pt x="25145" y="1512570"/>
                </a:moveTo>
                <a:lnTo>
                  <a:pt x="25145" y="25908"/>
                </a:lnTo>
                <a:lnTo>
                  <a:pt x="12954" y="25908"/>
                </a:lnTo>
                <a:lnTo>
                  <a:pt x="12954" y="1512570"/>
                </a:lnTo>
                <a:lnTo>
                  <a:pt x="25145" y="1512570"/>
                </a:lnTo>
                <a:close/>
              </a:path>
              <a:path w="2546350" h="1537970">
                <a:moveTo>
                  <a:pt x="2532888" y="1512570"/>
                </a:moveTo>
                <a:lnTo>
                  <a:pt x="12954" y="1512570"/>
                </a:lnTo>
                <a:lnTo>
                  <a:pt x="25145" y="1524762"/>
                </a:lnTo>
                <a:lnTo>
                  <a:pt x="25145" y="1537716"/>
                </a:lnTo>
                <a:lnTo>
                  <a:pt x="2520696" y="1537716"/>
                </a:lnTo>
                <a:lnTo>
                  <a:pt x="2520696" y="1524762"/>
                </a:lnTo>
                <a:lnTo>
                  <a:pt x="2532888" y="1512570"/>
                </a:lnTo>
                <a:close/>
              </a:path>
              <a:path w="2546350" h="1537970">
                <a:moveTo>
                  <a:pt x="25145" y="1537716"/>
                </a:moveTo>
                <a:lnTo>
                  <a:pt x="25145" y="1524762"/>
                </a:lnTo>
                <a:lnTo>
                  <a:pt x="12954" y="1512570"/>
                </a:lnTo>
                <a:lnTo>
                  <a:pt x="12953" y="1537716"/>
                </a:lnTo>
                <a:lnTo>
                  <a:pt x="25145" y="1537716"/>
                </a:lnTo>
                <a:close/>
              </a:path>
              <a:path w="2546350" h="1537970">
                <a:moveTo>
                  <a:pt x="2532888" y="25908"/>
                </a:moveTo>
                <a:lnTo>
                  <a:pt x="2520696" y="12954"/>
                </a:lnTo>
                <a:lnTo>
                  <a:pt x="2520696" y="25908"/>
                </a:lnTo>
                <a:lnTo>
                  <a:pt x="2532888" y="25908"/>
                </a:lnTo>
                <a:close/>
              </a:path>
              <a:path w="2546350" h="1537970">
                <a:moveTo>
                  <a:pt x="2532888" y="1512570"/>
                </a:moveTo>
                <a:lnTo>
                  <a:pt x="2532888" y="25908"/>
                </a:lnTo>
                <a:lnTo>
                  <a:pt x="2520696" y="25908"/>
                </a:lnTo>
                <a:lnTo>
                  <a:pt x="2520696" y="1512570"/>
                </a:lnTo>
                <a:lnTo>
                  <a:pt x="2532888" y="1512570"/>
                </a:lnTo>
                <a:close/>
              </a:path>
              <a:path w="2546350" h="1537970">
                <a:moveTo>
                  <a:pt x="2532888" y="1537716"/>
                </a:moveTo>
                <a:lnTo>
                  <a:pt x="2532888" y="1512570"/>
                </a:lnTo>
                <a:lnTo>
                  <a:pt x="2520696" y="1524762"/>
                </a:lnTo>
                <a:lnTo>
                  <a:pt x="2520696" y="1537716"/>
                </a:lnTo>
                <a:lnTo>
                  <a:pt x="2532888" y="1537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TextBox 29"/>
          <p:cNvSpPr txBox="1"/>
          <p:nvPr/>
        </p:nvSpPr>
        <p:spPr>
          <a:xfrm>
            <a:off x="6673703" y="4267200"/>
            <a:ext cx="1860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</a:t>
            </a:r>
            <a:r>
              <a:rPr lang="el-GR" dirty="0" smtClean="0">
                <a:latin typeface="Constantia"/>
              </a:rPr>
              <a:t>ω</a:t>
            </a:r>
            <a:r>
              <a:rPr lang="en-US" dirty="0" smtClean="0">
                <a:latin typeface="Constantia"/>
              </a:rPr>
              <a:t>1)=0.4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673703" y="4583668"/>
            <a:ext cx="1860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</a:t>
            </a:r>
            <a:r>
              <a:rPr lang="el-GR" dirty="0" smtClean="0">
                <a:latin typeface="Constantia"/>
              </a:rPr>
              <a:t>ω</a:t>
            </a:r>
            <a:r>
              <a:rPr lang="en-US" dirty="0">
                <a:latin typeface="Constantia"/>
              </a:rPr>
              <a:t>2</a:t>
            </a:r>
            <a:r>
              <a:rPr lang="en-US" dirty="0" smtClean="0">
                <a:latin typeface="Constantia"/>
              </a:rPr>
              <a:t>)=0.6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924425"/>
            <a:ext cx="10287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314825"/>
            <a:ext cx="9810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590800" y="4267200"/>
            <a:ext cx="104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0.736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590800" y="4848225"/>
            <a:ext cx="104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0.792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5562600"/>
            <a:ext cx="464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Since                  &lt;                  , we decide take action 1 and decide class 1. </a:t>
            </a:r>
            <a:r>
              <a:rPr lang="en-US" sz="2000" dirty="0" smtClean="0">
                <a:solidFill>
                  <a:srgbClr val="C00000"/>
                </a:solidFill>
              </a:rPr>
              <a:t>Keep the mail</a:t>
            </a:r>
            <a:endParaRPr lang="en-US" sz="2000" dirty="0">
              <a:solidFill>
                <a:srgbClr val="C00000"/>
              </a:solidFill>
            </a:endParaRPr>
          </a:p>
        </p:txBody>
      </p: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5610225"/>
            <a:ext cx="9810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00" y="5667375"/>
            <a:ext cx="10287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2042D83-90BE-4296-BB3C-D040F192988F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15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304800" y="152400"/>
            <a:ext cx="822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Minimum-Error-Rate</a:t>
            </a:r>
            <a:r>
              <a:rPr spc="-80" dirty="0"/>
              <a:t> </a:t>
            </a:r>
            <a:r>
              <a:rPr spc="-5" dirty="0"/>
              <a:t>Classification</a:t>
            </a:r>
          </a:p>
        </p:txBody>
      </p:sp>
      <p:sp>
        <p:nvSpPr>
          <p:cNvPr id="3" name="object 3"/>
          <p:cNvSpPr/>
          <p:nvPr/>
        </p:nvSpPr>
        <p:spPr>
          <a:xfrm>
            <a:off x="1062989" y="1900427"/>
            <a:ext cx="2565857" cy="301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2791" y="2548889"/>
            <a:ext cx="6176340" cy="3055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8998" y="1158493"/>
            <a:ext cx="6489700" cy="2540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0000CC"/>
                </a:solidFill>
                <a:latin typeface="Constantia"/>
                <a:cs typeface="Constantia"/>
              </a:rPr>
              <a:t>Classification</a:t>
            </a:r>
            <a:r>
              <a:rPr sz="2800" b="1" spc="-125" dirty="0">
                <a:solidFill>
                  <a:srgbClr val="0000CC"/>
                </a:solidFill>
                <a:latin typeface="Constantia"/>
                <a:cs typeface="Constantia"/>
              </a:rPr>
              <a:t> </a:t>
            </a:r>
            <a:r>
              <a:rPr sz="2800" b="1" spc="-10" dirty="0">
                <a:solidFill>
                  <a:srgbClr val="0000CC"/>
                </a:solidFill>
                <a:latin typeface="Constantia"/>
                <a:cs typeface="Constantia"/>
              </a:rPr>
              <a:t>setting</a:t>
            </a:r>
            <a:endParaRPr sz="2800">
              <a:latin typeface="Constantia"/>
              <a:cs typeface="Constantia"/>
            </a:endParaRPr>
          </a:p>
          <a:p>
            <a:pPr marL="3142615" indent="-3124835">
              <a:lnSpc>
                <a:spcPct val="100000"/>
              </a:lnSpc>
              <a:spcBef>
                <a:spcPts val="1900"/>
              </a:spcBef>
              <a:buFont typeface="Wingdings"/>
              <a:buChar char=""/>
              <a:tabLst>
                <a:tab pos="3142615" algn="l"/>
                <a:tab pos="3143250" algn="l"/>
              </a:tabLst>
            </a:pP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i="1" spc="-5" dirty="0">
                <a:latin typeface="Times New Roman"/>
                <a:cs typeface="Times New Roman"/>
              </a:rPr>
              <a:t>c </a:t>
            </a:r>
            <a:r>
              <a:rPr sz="2400" dirty="0">
                <a:latin typeface="Times New Roman"/>
                <a:cs typeface="Times New Roman"/>
              </a:rPr>
              <a:t>possible states of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nature)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330"/>
              </a:spcBef>
            </a:pPr>
            <a:r>
              <a:rPr sz="2400" dirty="0">
                <a:latin typeface="Wingdings"/>
                <a:cs typeface="Wingdings"/>
              </a:rPr>
              <a:t></a:t>
            </a:r>
            <a:endParaRPr sz="24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-10" dirty="0">
                <a:solidFill>
                  <a:srgbClr val="FF0000"/>
                </a:solidFill>
                <a:latin typeface="Constantia"/>
                <a:cs typeface="Constantia"/>
              </a:rPr>
              <a:t>Zero‐one </a:t>
            </a:r>
            <a:r>
              <a:rPr sz="2800" b="1" dirty="0">
                <a:solidFill>
                  <a:srgbClr val="FF0000"/>
                </a:solidFill>
                <a:latin typeface="Constantia"/>
                <a:cs typeface="Constantia"/>
              </a:rPr>
              <a:t>(symmetrical) loss</a:t>
            </a:r>
            <a:r>
              <a:rPr sz="2800" b="1" spc="-204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onstantia"/>
                <a:cs typeface="Constantia"/>
              </a:rPr>
              <a:t>function</a:t>
            </a:r>
            <a:endParaRPr sz="2800">
              <a:latin typeface="Constantia"/>
              <a:cs typeface="Constant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71827" y="4213859"/>
            <a:ext cx="1496390" cy="3093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67505" y="3944873"/>
            <a:ext cx="1251077" cy="2590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55847" y="4017264"/>
            <a:ext cx="179070" cy="6705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81984" y="4497323"/>
            <a:ext cx="1233741" cy="28270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72861" y="4232909"/>
            <a:ext cx="1424927" cy="2590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9666" y="4840478"/>
            <a:ext cx="8173084" cy="112268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540"/>
              </a:spcBef>
              <a:buFont typeface="Wingdings"/>
              <a:buChar char=""/>
              <a:tabLst>
                <a:tab pos="469265" algn="l"/>
                <a:tab pos="469900" algn="l"/>
              </a:tabLst>
            </a:pPr>
            <a:r>
              <a:rPr sz="2400" spc="-5" dirty="0">
                <a:latin typeface="Times New Roman"/>
                <a:cs typeface="Times New Roman"/>
              </a:rPr>
              <a:t>Assign </a:t>
            </a:r>
            <a:r>
              <a:rPr sz="2400" dirty="0">
                <a:latin typeface="Times New Roman"/>
                <a:cs typeface="Times New Roman"/>
              </a:rPr>
              <a:t>no loss (i.e. 0) to a correct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decision</a:t>
            </a:r>
            <a:r>
              <a:rPr lang="en-US" sz="2400" dirty="0" smtClean="0">
                <a:latin typeface="Times New Roman"/>
                <a:cs typeface="Times New Roman"/>
              </a:rPr>
              <a:t> by taking action</a:t>
            </a:r>
            <a:endParaRPr sz="24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440"/>
              </a:spcBef>
              <a:buFont typeface="Wingdings"/>
              <a:buChar char=""/>
              <a:tabLst>
                <a:tab pos="469265" algn="l"/>
                <a:tab pos="469900" algn="l"/>
              </a:tabLst>
            </a:pPr>
            <a:r>
              <a:rPr sz="2400" spc="-5" dirty="0">
                <a:latin typeface="Times New Roman"/>
                <a:cs typeface="Times New Roman"/>
              </a:rPr>
              <a:t>Assign </a:t>
            </a:r>
            <a:r>
              <a:rPr sz="2400" dirty="0">
                <a:latin typeface="Times New Roman"/>
                <a:cs typeface="Times New Roman"/>
              </a:rPr>
              <a:t>a unit loss (i.e. 1) to any incorrect decision </a:t>
            </a: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b="1" spc="-5" dirty="0">
                <a:solidFill>
                  <a:srgbClr val="006800"/>
                </a:solidFill>
                <a:latin typeface="Times New Roman"/>
                <a:cs typeface="Times New Roman"/>
              </a:rPr>
              <a:t>equal</a:t>
            </a:r>
            <a:r>
              <a:rPr sz="2400" b="1" spc="-114" dirty="0">
                <a:solidFill>
                  <a:srgbClr val="0068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6800"/>
                </a:solidFill>
                <a:latin typeface="Times New Roman"/>
                <a:cs typeface="Times New Roman"/>
              </a:rPr>
              <a:t>cost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2D83-90BE-4296-BB3C-D040F192988F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57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04800"/>
            <a:ext cx="92202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Minimum-Error-Rate</a:t>
            </a:r>
            <a:r>
              <a:rPr spc="-90" dirty="0"/>
              <a:t> </a:t>
            </a:r>
            <a:r>
              <a:rPr spc="-5" dirty="0"/>
              <a:t>Classification  </a:t>
            </a:r>
            <a:r>
              <a:rPr dirty="0"/>
              <a:t>(Cont.)</a:t>
            </a:r>
          </a:p>
        </p:txBody>
      </p:sp>
      <p:sp>
        <p:nvSpPr>
          <p:cNvPr id="3" name="object 3"/>
          <p:cNvSpPr/>
          <p:nvPr/>
        </p:nvSpPr>
        <p:spPr>
          <a:xfrm>
            <a:off x="624840" y="1731264"/>
            <a:ext cx="4995151" cy="5387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71472" y="2591561"/>
            <a:ext cx="6852208" cy="5082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71472" y="3421379"/>
            <a:ext cx="2284222" cy="5082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71472" y="4251959"/>
            <a:ext cx="1942744" cy="30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63923" y="3783329"/>
            <a:ext cx="1329055" cy="632460"/>
          </a:xfrm>
          <a:custGeom>
            <a:avLst/>
            <a:gdLst/>
            <a:ahLst/>
            <a:cxnLst/>
            <a:rect l="l" t="t" r="r" b="b"/>
            <a:pathLst>
              <a:path w="1329054" h="632460">
                <a:moveTo>
                  <a:pt x="1282888" y="32218"/>
                </a:moveTo>
                <a:lnTo>
                  <a:pt x="1257587" y="29798"/>
                </a:lnTo>
                <a:lnTo>
                  <a:pt x="0" y="609600"/>
                </a:lnTo>
                <a:lnTo>
                  <a:pt x="10668" y="632460"/>
                </a:lnTo>
                <a:lnTo>
                  <a:pt x="1268162" y="53098"/>
                </a:lnTo>
                <a:lnTo>
                  <a:pt x="1282888" y="32218"/>
                </a:lnTo>
                <a:close/>
              </a:path>
              <a:path w="1329054" h="632460">
                <a:moveTo>
                  <a:pt x="1328928" y="11430"/>
                </a:moveTo>
                <a:lnTo>
                  <a:pt x="1219200" y="762"/>
                </a:lnTo>
                <a:lnTo>
                  <a:pt x="1212342" y="0"/>
                </a:lnTo>
                <a:lnTo>
                  <a:pt x="1206246" y="5334"/>
                </a:lnTo>
                <a:lnTo>
                  <a:pt x="1204722" y="19050"/>
                </a:lnTo>
                <a:lnTo>
                  <a:pt x="1209294" y="25146"/>
                </a:lnTo>
                <a:lnTo>
                  <a:pt x="1216914" y="25908"/>
                </a:lnTo>
                <a:lnTo>
                  <a:pt x="1257587" y="29798"/>
                </a:lnTo>
                <a:lnTo>
                  <a:pt x="1300734" y="9906"/>
                </a:lnTo>
                <a:lnTo>
                  <a:pt x="1310640" y="33528"/>
                </a:lnTo>
                <a:lnTo>
                  <a:pt x="1310640" y="37429"/>
                </a:lnTo>
                <a:lnTo>
                  <a:pt x="1328928" y="11430"/>
                </a:lnTo>
                <a:close/>
              </a:path>
              <a:path w="1329054" h="632460">
                <a:moveTo>
                  <a:pt x="1310640" y="37429"/>
                </a:moveTo>
                <a:lnTo>
                  <a:pt x="1310640" y="33528"/>
                </a:lnTo>
                <a:lnTo>
                  <a:pt x="1268162" y="53098"/>
                </a:lnTo>
                <a:lnTo>
                  <a:pt x="1240536" y="92202"/>
                </a:lnTo>
                <a:lnTo>
                  <a:pt x="1242060" y="100584"/>
                </a:lnTo>
                <a:lnTo>
                  <a:pt x="1248156" y="104394"/>
                </a:lnTo>
                <a:lnTo>
                  <a:pt x="1253490" y="108204"/>
                </a:lnTo>
                <a:lnTo>
                  <a:pt x="1261110" y="106680"/>
                </a:lnTo>
                <a:lnTo>
                  <a:pt x="1265682" y="101346"/>
                </a:lnTo>
                <a:lnTo>
                  <a:pt x="1310640" y="37429"/>
                </a:lnTo>
                <a:close/>
              </a:path>
              <a:path w="1329054" h="632460">
                <a:moveTo>
                  <a:pt x="1310640" y="33528"/>
                </a:moveTo>
                <a:lnTo>
                  <a:pt x="1300734" y="9906"/>
                </a:lnTo>
                <a:lnTo>
                  <a:pt x="1257587" y="29798"/>
                </a:lnTo>
                <a:lnTo>
                  <a:pt x="1282888" y="32218"/>
                </a:lnTo>
                <a:lnTo>
                  <a:pt x="1295400" y="14478"/>
                </a:lnTo>
                <a:lnTo>
                  <a:pt x="1304544" y="34290"/>
                </a:lnTo>
                <a:lnTo>
                  <a:pt x="1304544" y="36336"/>
                </a:lnTo>
                <a:lnTo>
                  <a:pt x="1310640" y="33528"/>
                </a:lnTo>
                <a:close/>
              </a:path>
              <a:path w="1329054" h="632460">
                <a:moveTo>
                  <a:pt x="1304544" y="36336"/>
                </a:moveTo>
                <a:lnTo>
                  <a:pt x="1304544" y="34290"/>
                </a:lnTo>
                <a:lnTo>
                  <a:pt x="1282888" y="32218"/>
                </a:lnTo>
                <a:lnTo>
                  <a:pt x="1268162" y="53098"/>
                </a:lnTo>
                <a:lnTo>
                  <a:pt x="1304544" y="36336"/>
                </a:lnTo>
                <a:close/>
              </a:path>
              <a:path w="1329054" h="632460">
                <a:moveTo>
                  <a:pt x="1304544" y="34290"/>
                </a:moveTo>
                <a:lnTo>
                  <a:pt x="1295400" y="14478"/>
                </a:lnTo>
                <a:lnTo>
                  <a:pt x="1282888" y="32218"/>
                </a:lnTo>
                <a:lnTo>
                  <a:pt x="1304544" y="34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84832" y="4031741"/>
            <a:ext cx="1897380" cy="745490"/>
          </a:xfrm>
          <a:custGeom>
            <a:avLst/>
            <a:gdLst/>
            <a:ahLst/>
            <a:cxnLst/>
            <a:rect l="l" t="t" r="r" b="b"/>
            <a:pathLst>
              <a:path w="1897379" h="745489">
                <a:moveTo>
                  <a:pt x="45720" y="300227"/>
                </a:moveTo>
                <a:lnTo>
                  <a:pt x="24384" y="287273"/>
                </a:lnTo>
                <a:lnTo>
                  <a:pt x="19812" y="294893"/>
                </a:lnTo>
                <a:lnTo>
                  <a:pt x="11430" y="313943"/>
                </a:lnTo>
                <a:lnTo>
                  <a:pt x="4572" y="333755"/>
                </a:lnTo>
                <a:lnTo>
                  <a:pt x="762" y="353567"/>
                </a:lnTo>
                <a:lnTo>
                  <a:pt x="0" y="373379"/>
                </a:lnTo>
                <a:lnTo>
                  <a:pt x="762" y="392429"/>
                </a:lnTo>
                <a:lnTo>
                  <a:pt x="13716" y="391286"/>
                </a:lnTo>
                <a:lnTo>
                  <a:pt x="25146" y="388786"/>
                </a:lnTo>
                <a:lnTo>
                  <a:pt x="25146" y="371855"/>
                </a:lnTo>
                <a:lnTo>
                  <a:pt x="26670" y="355091"/>
                </a:lnTo>
                <a:lnTo>
                  <a:pt x="29718" y="338327"/>
                </a:lnTo>
                <a:lnTo>
                  <a:pt x="35052" y="321563"/>
                </a:lnTo>
                <a:lnTo>
                  <a:pt x="42672" y="305561"/>
                </a:lnTo>
                <a:lnTo>
                  <a:pt x="45720" y="300227"/>
                </a:lnTo>
                <a:close/>
              </a:path>
              <a:path w="1897379" h="745489">
                <a:moveTo>
                  <a:pt x="27432" y="397001"/>
                </a:moveTo>
                <a:lnTo>
                  <a:pt x="26192" y="390186"/>
                </a:lnTo>
                <a:lnTo>
                  <a:pt x="13716" y="391286"/>
                </a:lnTo>
                <a:lnTo>
                  <a:pt x="1524" y="393953"/>
                </a:lnTo>
                <a:lnTo>
                  <a:pt x="3048" y="402335"/>
                </a:lnTo>
                <a:lnTo>
                  <a:pt x="27432" y="397001"/>
                </a:lnTo>
                <a:close/>
              </a:path>
              <a:path w="1897379" h="745489">
                <a:moveTo>
                  <a:pt x="26192" y="390186"/>
                </a:moveTo>
                <a:lnTo>
                  <a:pt x="25908" y="388619"/>
                </a:lnTo>
                <a:lnTo>
                  <a:pt x="13716" y="391286"/>
                </a:lnTo>
                <a:lnTo>
                  <a:pt x="26192" y="390186"/>
                </a:lnTo>
                <a:close/>
              </a:path>
              <a:path w="1897379" h="745489">
                <a:moveTo>
                  <a:pt x="26670" y="390143"/>
                </a:moveTo>
                <a:lnTo>
                  <a:pt x="25146" y="371855"/>
                </a:lnTo>
                <a:lnTo>
                  <a:pt x="25146" y="388786"/>
                </a:lnTo>
                <a:lnTo>
                  <a:pt x="25908" y="388619"/>
                </a:lnTo>
                <a:lnTo>
                  <a:pt x="26192" y="390186"/>
                </a:lnTo>
                <a:lnTo>
                  <a:pt x="26670" y="390143"/>
                </a:lnTo>
                <a:close/>
              </a:path>
              <a:path w="1897379" h="745489">
                <a:moveTo>
                  <a:pt x="172212" y="186689"/>
                </a:moveTo>
                <a:lnTo>
                  <a:pt x="158496" y="164591"/>
                </a:lnTo>
                <a:lnTo>
                  <a:pt x="140970" y="175259"/>
                </a:lnTo>
                <a:lnTo>
                  <a:pt x="118110" y="191261"/>
                </a:lnTo>
                <a:lnTo>
                  <a:pt x="96774" y="207263"/>
                </a:lnTo>
                <a:lnTo>
                  <a:pt x="76962" y="223265"/>
                </a:lnTo>
                <a:lnTo>
                  <a:pt x="74676" y="226313"/>
                </a:lnTo>
                <a:lnTo>
                  <a:pt x="92202" y="244601"/>
                </a:lnTo>
                <a:lnTo>
                  <a:pt x="94488" y="241553"/>
                </a:lnTo>
                <a:lnTo>
                  <a:pt x="112776" y="226313"/>
                </a:lnTo>
                <a:lnTo>
                  <a:pt x="133350" y="211073"/>
                </a:lnTo>
                <a:lnTo>
                  <a:pt x="154686" y="196595"/>
                </a:lnTo>
                <a:lnTo>
                  <a:pt x="172212" y="186689"/>
                </a:lnTo>
                <a:close/>
              </a:path>
              <a:path w="1897379" h="745489">
                <a:moveTo>
                  <a:pt x="331470" y="115061"/>
                </a:moveTo>
                <a:lnTo>
                  <a:pt x="323088" y="91439"/>
                </a:lnTo>
                <a:lnTo>
                  <a:pt x="314706" y="94487"/>
                </a:lnTo>
                <a:lnTo>
                  <a:pt x="281940" y="106679"/>
                </a:lnTo>
                <a:lnTo>
                  <a:pt x="250698" y="118871"/>
                </a:lnTo>
                <a:lnTo>
                  <a:pt x="227838" y="128777"/>
                </a:lnTo>
                <a:lnTo>
                  <a:pt x="238506" y="152399"/>
                </a:lnTo>
                <a:lnTo>
                  <a:pt x="260604" y="142493"/>
                </a:lnTo>
                <a:lnTo>
                  <a:pt x="291084" y="129539"/>
                </a:lnTo>
                <a:lnTo>
                  <a:pt x="323850" y="118109"/>
                </a:lnTo>
                <a:lnTo>
                  <a:pt x="331470" y="115061"/>
                </a:lnTo>
                <a:close/>
              </a:path>
              <a:path w="1897379" h="745489">
                <a:moveTo>
                  <a:pt x="501396" y="69341"/>
                </a:moveTo>
                <a:lnTo>
                  <a:pt x="496062" y="44195"/>
                </a:lnTo>
                <a:lnTo>
                  <a:pt x="460248" y="52577"/>
                </a:lnTo>
                <a:lnTo>
                  <a:pt x="421386" y="61721"/>
                </a:lnTo>
                <a:lnTo>
                  <a:pt x="397002" y="68579"/>
                </a:lnTo>
                <a:lnTo>
                  <a:pt x="403860" y="92963"/>
                </a:lnTo>
                <a:lnTo>
                  <a:pt x="428244" y="86105"/>
                </a:lnTo>
                <a:lnTo>
                  <a:pt x="466344" y="76961"/>
                </a:lnTo>
                <a:lnTo>
                  <a:pt x="501396" y="69341"/>
                </a:lnTo>
                <a:close/>
              </a:path>
              <a:path w="1897379" h="745489">
                <a:moveTo>
                  <a:pt x="675894" y="41147"/>
                </a:moveTo>
                <a:lnTo>
                  <a:pt x="672846" y="16001"/>
                </a:lnTo>
                <a:lnTo>
                  <a:pt x="668274" y="16001"/>
                </a:lnTo>
                <a:lnTo>
                  <a:pt x="624840" y="22097"/>
                </a:lnTo>
                <a:lnTo>
                  <a:pt x="582168" y="28193"/>
                </a:lnTo>
                <a:lnTo>
                  <a:pt x="571500" y="30479"/>
                </a:lnTo>
                <a:lnTo>
                  <a:pt x="576072" y="54863"/>
                </a:lnTo>
                <a:lnTo>
                  <a:pt x="585978" y="53339"/>
                </a:lnTo>
                <a:lnTo>
                  <a:pt x="628650" y="47243"/>
                </a:lnTo>
                <a:lnTo>
                  <a:pt x="672084" y="41147"/>
                </a:lnTo>
                <a:lnTo>
                  <a:pt x="675894" y="41147"/>
                </a:lnTo>
                <a:close/>
              </a:path>
              <a:path w="1897379" h="745489">
                <a:moveTo>
                  <a:pt x="851916" y="27431"/>
                </a:moveTo>
                <a:lnTo>
                  <a:pt x="851154" y="1523"/>
                </a:lnTo>
                <a:lnTo>
                  <a:pt x="805434" y="3809"/>
                </a:lnTo>
                <a:lnTo>
                  <a:pt x="758952" y="7619"/>
                </a:lnTo>
                <a:lnTo>
                  <a:pt x="749046" y="8381"/>
                </a:lnTo>
                <a:lnTo>
                  <a:pt x="751332" y="33527"/>
                </a:lnTo>
                <a:lnTo>
                  <a:pt x="761238" y="32765"/>
                </a:lnTo>
                <a:lnTo>
                  <a:pt x="806958" y="29717"/>
                </a:lnTo>
                <a:lnTo>
                  <a:pt x="851916" y="27431"/>
                </a:lnTo>
                <a:close/>
              </a:path>
              <a:path w="1897379" h="745489">
                <a:moveTo>
                  <a:pt x="1029462" y="1523"/>
                </a:moveTo>
                <a:lnTo>
                  <a:pt x="996696" y="761"/>
                </a:lnTo>
                <a:lnTo>
                  <a:pt x="948690" y="0"/>
                </a:lnTo>
                <a:lnTo>
                  <a:pt x="927354" y="0"/>
                </a:lnTo>
                <a:lnTo>
                  <a:pt x="928116" y="25907"/>
                </a:lnTo>
                <a:lnTo>
                  <a:pt x="948690" y="25145"/>
                </a:lnTo>
                <a:lnTo>
                  <a:pt x="996696" y="25907"/>
                </a:lnTo>
                <a:lnTo>
                  <a:pt x="1028700" y="26669"/>
                </a:lnTo>
                <a:lnTo>
                  <a:pt x="1029462" y="1523"/>
                </a:lnTo>
                <a:close/>
              </a:path>
              <a:path w="1897379" h="745489">
                <a:moveTo>
                  <a:pt x="1207770" y="13715"/>
                </a:moveTo>
                <a:lnTo>
                  <a:pt x="1183386" y="11429"/>
                </a:lnTo>
                <a:lnTo>
                  <a:pt x="1137666" y="7619"/>
                </a:lnTo>
                <a:lnTo>
                  <a:pt x="1106424" y="5333"/>
                </a:lnTo>
                <a:lnTo>
                  <a:pt x="1104900" y="30479"/>
                </a:lnTo>
                <a:lnTo>
                  <a:pt x="1136142" y="32765"/>
                </a:lnTo>
                <a:lnTo>
                  <a:pt x="1181100" y="36575"/>
                </a:lnTo>
                <a:lnTo>
                  <a:pt x="1205484" y="38861"/>
                </a:lnTo>
                <a:lnTo>
                  <a:pt x="1207770" y="13715"/>
                </a:lnTo>
                <a:close/>
              </a:path>
              <a:path w="1897379" h="745489">
                <a:moveTo>
                  <a:pt x="1384554" y="41147"/>
                </a:moveTo>
                <a:lnTo>
                  <a:pt x="1356360" y="35813"/>
                </a:lnTo>
                <a:lnTo>
                  <a:pt x="1314450" y="28193"/>
                </a:lnTo>
                <a:lnTo>
                  <a:pt x="1283970" y="23621"/>
                </a:lnTo>
                <a:lnTo>
                  <a:pt x="1280160" y="48767"/>
                </a:lnTo>
                <a:lnTo>
                  <a:pt x="1310640" y="53339"/>
                </a:lnTo>
                <a:lnTo>
                  <a:pt x="1352550" y="60959"/>
                </a:lnTo>
                <a:lnTo>
                  <a:pt x="1379982" y="66293"/>
                </a:lnTo>
                <a:lnTo>
                  <a:pt x="1384554" y="41147"/>
                </a:lnTo>
                <a:close/>
              </a:path>
              <a:path w="1897379" h="745489">
                <a:moveTo>
                  <a:pt x="1558290" y="86105"/>
                </a:moveTo>
                <a:lnTo>
                  <a:pt x="1547622" y="82295"/>
                </a:lnTo>
                <a:lnTo>
                  <a:pt x="1511808" y="71627"/>
                </a:lnTo>
                <a:lnTo>
                  <a:pt x="1475232" y="61721"/>
                </a:lnTo>
                <a:lnTo>
                  <a:pt x="1459992" y="57911"/>
                </a:lnTo>
                <a:lnTo>
                  <a:pt x="1453896" y="83057"/>
                </a:lnTo>
                <a:lnTo>
                  <a:pt x="1469136" y="86105"/>
                </a:lnTo>
                <a:lnTo>
                  <a:pt x="1504950" y="96773"/>
                </a:lnTo>
                <a:lnTo>
                  <a:pt x="1540002" y="106679"/>
                </a:lnTo>
                <a:lnTo>
                  <a:pt x="1550670" y="110489"/>
                </a:lnTo>
                <a:lnTo>
                  <a:pt x="1558290" y="86105"/>
                </a:lnTo>
                <a:close/>
              </a:path>
              <a:path w="1897379" h="745489">
                <a:moveTo>
                  <a:pt x="1723644" y="156209"/>
                </a:moveTo>
                <a:lnTo>
                  <a:pt x="1704594" y="145541"/>
                </a:lnTo>
                <a:lnTo>
                  <a:pt x="1676400" y="131825"/>
                </a:lnTo>
                <a:lnTo>
                  <a:pt x="1645920" y="118871"/>
                </a:lnTo>
                <a:lnTo>
                  <a:pt x="1630680" y="112775"/>
                </a:lnTo>
                <a:lnTo>
                  <a:pt x="1621536" y="136397"/>
                </a:lnTo>
                <a:lnTo>
                  <a:pt x="1636776" y="142493"/>
                </a:lnTo>
                <a:lnTo>
                  <a:pt x="1665732" y="155447"/>
                </a:lnTo>
                <a:lnTo>
                  <a:pt x="1693164" y="168401"/>
                </a:lnTo>
                <a:lnTo>
                  <a:pt x="1711452" y="179069"/>
                </a:lnTo>
                <a:lnTo>
                  <a:pt x="1723644" y="156209"/>
                </a:lnTo>
                <a:close/>
              </a:path>
              <a:path w="1897379" h="745489">
                <a:moveTo>
                  <a:pt x="1863852" y="272795"/>
                </a:moveTo>
                <a:lnTo>
                  <a:pt x="1836420" y="240029"/>
                </a:lnTo>
                <a:lnTo>
                  <a:pt x="1799844" y="206501"/>
                </a:lnTo>
                <a:lnTo>
                  <a:pt x="1789176" y="198881"/>
                </a:lnTo>
                <a:lnTo>
                  <a:pt x="1773936" y="218693"/>
                </a:lnTo>
                <a:lnTo>
                  <a:pt x="1784604" y="227075"/>
                </a:lnTo>
                <a:lnTo>
                  <a:pt x="1802892" y="242315"/>
                </a:lnTo>
                <a:lnTo>
                  <a:pt x="1818894" y="258317"/>
                </a:lnTo>
                <a:lnTo>
                  <a:pt x="1833372" y="274319"/>
                </a:lnTo>
                <a:lnTo>
                  <a:pt x="1843278" y="288035"/>
                </a:lnTo>
                <a:lnTo>
                  <a:pt x="1863852" y="272795"/>
                </a:lnTo>
                <a:close/>
              </a:path>
              <a:path w="1897379" h="745489">
                <a:moveTo>
                  <a:pt x="1872019" y="452239"/>
                </a:moveTo>
                <a:lnTo>
                  <a:pt x="1872019" y="378125"/>
                </a:lnTo>
                <a:lnTo>
                  <a:pt x="1869281" y="399473"/>
                </a:lnTo>
                <a:lnTo>
                  <a:pt x="1863066" y="420157"/>
                </a:lnTo>
                <a:lnTo>
                  <a:pt x="1853945" y="439673"/>
                </a:lnTo>
                <a:lnTo>
                  <a:pt x="1853184" y="441197"/>
                </a:lnTo>
                <a:lnTo>
                  <a:pt x="1872019" y="452239"/>
                </a:lnTo>
                <a:close/>
              </a:path>
              <a:path w="1897379" h="745489">
                <a:moveTo>
                  <a:pt x="1897251" y="376706"/>
                </a:moveTo>
                <a:lnTo>
                  <a:pt x="1895856" y="352043"/>
                </a:lnTo>
                <a:lnTo>
                  <a:pt x="1895094" y="347471"/>
                </a:lnTo>
                <a:lnTo>
                  <a:pt x="1869948" y="352043"/>
                </a:lnTo>
                <a:lnTo>
                  <a:pt x="1870710" y="356615"/>
                </a:lnTo>
                <a:lnTo>
                  <a:pt x="1872019" y="378125"/>
                </a:lnTo>
                <a:lnTo>
                  <a:pt x="1872019" y="452239"/>
                </a:lnTo>
                <a:lnTo>
                  <a:pt x="1875282" y="454151"/>
                </a:lnTo>
                <a:lnTo>
                  <a:pt x="1876806" y="450341"/>
                </a:lnTo>
                <a:lnTo>
                  <a:pt x="1887212" y="427915"/>
                </a:lnTo>
                <a:lnTo>
                  <a:pt x="1894198" y="402683"/>
                </a:lnTo>
                <a:lnTo>
                  <a:pt x="1897251" y="376706"/>
                </a:lnTo>
                <a:close/>
              </a:path>
              <a:path w="1897379" h="745489">
                <a:moveTo>
                  <a:pt x="1825752" y="516635"/>
                </a:moveTo>
                <a:lnTo>
                  <a:pt x="1808226" y="498347"/>
                </a:lnTo>
                <a:lnTo>
                  <a:pt x="1802130" y="503681"/>
                </a:lnTo>
                <a:lnTo>
                  <a:pt x="1783842" y="518921"/>
                </a:lnTo>
                <a:lnTo>
                  <a:pt x="1764030" y="534161"/>
                </a:lnTo>
                <a:lnTo>
                  <a:pt x="1741932" y="548639"/>
                </a:lnTo>
                <a:lnTo>
                  <a:pt x="1728978" y="557021"/>
                </a:lnTo>
                <a:lnTo>
                  <a:pt x="1741932" y="578357"/>
                </a:lnTo>
                <a:lnTo>
                  <a:pt x="1756410" y="569975"/>
                </a:lnTo>
                <a:lnTo>
                  <a:pt x="1779270" y="554735"/>
                </a:lnTo>
                <a:lnTo>
                  <a:pt x="1800606" y="538733"/>
                </a:lnTo>
                <a:lnTo>
                  <a:pt x="1825752" y="516635"/>
                </a:lnTo>
                <a:close/>
              </a:path>
              <a:path w="1897379" h="745489">
                <a:moveTo>
                  <a:pt x="1673352" y="614933"/>
                </a:moveTo>
                <a:lnTo>
                  <a:pt x="1662684" y="591311"/>
                </a:lnTo>
                <a:lnTo>
                  <a:pt x="1636014" y="603503"/>
                </a:lnTo>
                <a:lnTo>
                  <a:pt x="1605534" y="615695"/>
                </a:lnTo>
                <a:lnTo>
                  <a:pt x="1573530" y="627125"/>
                </a:lnTo>
                <a:lnTo>
                  <a:pt x="1569720" y="628649"/>
                </a:lnTo>
                <a:lnTo>
                  <a:pt x="1577340" y="652271"/>
                </a:lnTo>
                <a:lnTo>
                  <a:pt x="1582674" y="650747"/>
                </a:lnTo>
                <a:lnTo>
                  <a:pt x="1615440" y="639317"/>
                </a:lnTo>
                <a:lnTo>
                  <a:pt x="1646682" y="626363"/>
                </a:lnTo>
                <a:lnTo>
                  <a:pt x="1673352" y="614933"/>
                </a:lnTo>
                <a:close/>
              </a:path>
              <a:path w="1897379" h="745489">
                <a:moveTo>
                  <a:pt x="1504188" y="675893"/>
                </a:moveTo>
                <a:lnTo>
                  <a:pt x="1497330" y="650747"/>
                </a:lnTo>
                <a:lnTo>
                  <a:pt x="1468374" y="659129"/>
                </a:lnTo>
                <a:lnTo>
                  <a:pt x="1431036" y="668273"/>
                </a:lnTo>
                <a:lnTo>
                  <a:pt x="1399794" y="675131"/>
                </a:lnTo>
                <a:lnTo>
                  <a:pt x="1405128" y="700277"/>
                </a:lnTo>
                <a:lnTo>
                  <a:pt x="1437132" y="692657"/>
                </a:lnTo>
                <a:lnTo>
                  <a:pt x="1475232" y="683513"/>
                </a:lnTo>
                <a:lnTo>
                  <a:pt x="1504188" y="675893"/>
                </a:lnTo>
                <a:close/>
              </a:path>
              <a:path w="1897379" h="745489">
                <a:moveTo>
                  <a:pt x="1329690" y="714755"/>
                </a:moveTo>
                <a:lnTo>
                  <a:pt x="1325118" y="689609"/>
                </a:lnTo>
                <a:lnTo>
                  <a:pt x="1310640" y="691895"/>
                </a:lnTo>
                <a:lnTo>
                  <a:pt x="1268730" y="697991"/>
                </a:lnTo>
                <a:lnTo>
                  <a:pt x="1225296" y="704087"/>
                </a:lnTo>
                <a:lnTo>
                  <a:pt x="1228344" y="729233"/>
                </a:lnTo>
                <a:lnTo>
                  <a:pt x="1272540" y="723137"/>
                </a:lnTo>
                <a:lnTo>
                  <a:pt x="1315212" y="717041"/>
                </a:lnTo>
                <a:lnTo>
                  <a:pt x="1329690" y="714755"/>
                </a:lnTo>
                <a:close/>
              </a:path>
              <a:path w="1897379" h="745489">
                <a:moveTo>
                  <a:pt x="1152144" y="736853"/>
                </a:moveTo>
                <a:lnTo>
                  <a:pt x="1149858" y="711707"/>
                </a:lnTo>
                <a:lnTo>
                  <a:pt x="1136142" y="712469"/>
                </a:lnTo>
                <a:lnTo>
                  <a:pt x="1090422" y="716279"/>
                </a:lnTo>
                <a:lnTo>
                  <a:pt x="1049274" y="717803"/>
                </a:lnTo>
                <a:lnTo>
                  <a:pt x="1050036" y="742949"/>
                </a:lnTo>
                <a:lnTo>
                  <a:pt x="1091946" y="741425"/>
                </a:lnTo>
                <a:lnTo>
                  <a:pt x="1138428" y="738377"/>
                </a:lnTo>
                <a:lnTo>
                  <a:pt x="1152144" y="736853"/>
                </a:lnTo>
                <a:close/>
              </a:path>
              <a:path w="1897379" h="745489">
                <a:moveTo>
                  <a:pt x="973836" y="745235"/>
                </a:moveTo>
                <a:lnTo>
                  <a:pt x="973836" y="720089"/>
                </a:lnTo>
                <a:lnTo>
                  <a:pt x="948690" y="720089"/>
                </a:lnTo>
                <a:lnTo>
                  <a:pt x="899922" y="719307"/>
                </a:lnTo>
                <a:lnTo>
                  <a:pt x="872490" y="718565"/>
                </a:lnTo>
                <a:lnTo>
                  <a:pt x="871728" y="744473"/>
                </a:lnTo>
                <a:lnTo>
                  <a:pt x="899922" y="745235"/>
                </a:lnTo>
                <a:lnTo>
                  <a:pt x="973836" y="745235"/>
                </a:lnTo>
                <a:close/>
              </a:path>
              <a:path w="1897379" h="745489">
                <a:moveTo>
                  <a:pt x="797052" y="715517"/>
                </a:moveTo>
                <a:lnTo>
                  <a:pt x="760476" y="712469"/>
                </a:lnTo>
                <a:lnTo>
                  <a:pt x="715518" y="708659"/>
                </a:lnTo>
                <a:lnTo>
                  <a:pt x="695706" y="706373"/>
                </a:lnTo>
                <a:lnTo>
                  <a:pt x="693420" y="731519"/>
                </a:lnTo>
                <a:lnTo>
                  <a:pt x="713232" y="733805"/>
                </a:lnTo>
                <a:lnTo>
                  <a:pt x="758952" y="738377"/>
                </a:lnTo>
                <a:lnTo>
                  <a:pt x="794766" y="740663"/>
                </a:lnTo>
                <a:lnTo>
                  <a:pt x="797052" y="715517"/>
                </a:lnTo>
                <a:close/>
              </a:path>
              <a:path w="1897379" h="745489">
                <a:moveTo>
                  <a:pt x="621030" y="697229"/>
                </a:moveTo>
                <a:lnTo>
                  <a:pt x="585978" y="691895"/>
                </a:lnTo>
                <a:lnTo>
                  <a:pt x="544830" y="685037"/>
                </a:lnTo>
                <a:lnTo>
                  <a:pt x="521208" y="680465"/>
                </a:lnTo>
                <a:lnTo>
                  <a:pt x="516636" y="704849"/>
                </a:lnTo>
                <a:lnTo>
                  <a:pt x="540258" y="709421"/>
                </a:lnTo>
                <a:lnTo>
                  <a:pt x="582168" y="717041"/>
                </a:lnTo>
                <a:lnTo>
                  <a:pt x="617220" y="722375"/>
                </a:lnTo>
                <a:lnTo>
                  <a:pt x="621030" y="697229"/>
                </a:lnTo>
                <a:close/>
              </a:path>
              <a:path w="1897379" h="745489">
                <a:moveTo>
                  <a:pt x="447294" y="663701"/>
                </a:moveTo>
                <a:lnTo>
                  <a:pt x="428244" y="659129"/>
                </a:lnTo>
                <a:lnTo>
                  <a:pt x="391668" y="649223"/>
                </a:lnTo>
                <a:lnTo>
                  <a:pt x="356616" y="638555"/>
                </a:lnTo>
                <a:lnTo>
                  <a:pt x="350520" y="636269"/>
                </a:lnTo>
                <a:lnTo>
                  <a:pt x="342900" y="660653"/>
                </a:lnTo>
                <a:lnTo>
                  <a:pt x="349758" y="662939"/>
                </a:lnTo>
                <a:lnTo>
                  <a:pt x="384810" y="673607"/>
                </a:lnTo>
                <a:lnTo>
                  <a:pt x="422148" y="683513"/>
                </a:lnTo>
                <a:lnTo>
                  <a:pt x="441198" y="688085"/>
                </a:lnTo>
                <a:lnTo>
                  <a:pt x="447294" y="663701"/>
                </a:lnTo>
                <a:close/>
              </a:path>
              <a:path w="1897379" h="745489">
                <a:moveTo>
                  <a:pt x="279654" y="611123"/>
                </a:moveTo>
                <a:lnTo>
                  <a:pt x="260604" y="602741"/>
                </a:lnTo>
                <a:lnTo>
                  <a:pt x="231648" y="589787"/>
                </a:lnTo>
                <a:lnTo>
                  <a:pt x="204216" y="576833"/>
                </a:lnTo>
                <a:lnTo>
                  <a:pt x="188976" y="568451"/>
                </a:lnTo>
                <a:lnTo>
                  <a:pt x="176784" y="591311"/>
                </a:lnTo>
                <a:lnTo>
                  <a:pt x="192786" y="599693"/>
                </a:lnTo>
                <a:lnTo>
                  <a:pt x="220980" y="613409"/>
                </a:lnTo>
                <a:lnTo>
                  <a:pt x="250698" y="626363"/>
                </a:lnTo>
                <a:lnTo>
                  <a:pt x="270510" y="634745"/>
                </a:lnTo>
                <a:lnTo>
                  <a:pt x="279654" y="611123"/>
                </a:lnTo>
                <a:close/>
              </a:path>
              <a:path w="1897379" h="745489">
                <a:moveTo>
                  <a:pt x="126492" y="528827"/>
                </a:moveTo>
                <a:lnTo>
                  <a:pt x="112014" y="518921"/>
                </a:lnTo>
                <a:lnTo>
                  <a:pt x="77724" y="487679"/>
                </a:lnTo>
                <a:lnTo>
                  <a:pt x="64008" y="471677"/>
                </a:lnTo>
                <a:lnTo>
                  <a:pt x="56388" y="461009"/>
                </a:lnTo>
                <a:lnTo>
                  <a:pt x="35814" y="476249"/>
                </a:lnTo>
                <a:lnTo>
                  <a:pt x="60198" y="505967"/>
                </a:lnTo>
                <a:lnTo>
                  <a:pt x="96774" y="538733"/>
                </a:lnTo>
                <a:lnTo>
                  <a:pt x="111252" y="549401"/>
                </a:lnTo>
                <a:lnTo>
                  <a:pt x="126492" y="52882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74435" y="4463034"/>
            <a:ext cx="1491018" cy="2506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15238" y="3304892"/>
            <a:ext cx="7855584" cy="2214068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4368800">
              <a:lnSpc>
                <a:spcPct val="100000"/>
              </a:lnSpc>
              <a:spcBef>
                <a:spcPts val="1325"/>
              </a:spcBef>
            </a:pPr>
            <a:r>
              <a:rPr sz="2400" spc="-10" dirty="0">
                <a:solidFill>
                  <a:srgbClr val="FF0000"/>
                </a:solidFill>
                <a:latin typeface="Constantia"/>
                <a:cs typeface="Constantia"/>
              </a:rPr>
              <a:t>error</a:t>
            </a:r>
            <a:r>
              <a:rPr sz="2400" spc="-14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Constantia"/>
                <a:cs typeface="Constantia"/>
              </a:rPr>
              <a:t>rate</a:t>
            </a:r>
            <a:r>
              <a:rPr sz="2400" spc="-8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endParaRPr sz="2400" dirty="0" smtClean="0">
              <a:latin typeface="Constantia"/>
              <a:cs typeface="Constantia"/>
            </a:endParaRPr>
          </a:p>
          <a:p>
            <a:pPr marL="4728210">
              <a:lnSpc>
                <a:spcPct val="100000"/>
              </a:lnSpc>
              <a:spcBef>
                <a:spcPts val="1015"/>
              </a:spcBef>
            </a:pPr>
            <a:r>
              <a:rPr sz="2000" spc="-5" dirty="0" smtClean="0">
                <a:latin typeface="Constantia"/>
                <a:cs typeface="Constantia"/>
              </a:rPr>
              <a:t>the probability that</a:t>
            </a:r>
            <a:r>
              <a:rPr sz="2000" spc="-290" dirty="0" smtClean="0">
                <a:latin typeface="Constantia"/>
                <a:cs typeface="Constantia"/>
              </a:rPr>
              <a:t> </a:t>
            </a:r>
            <a:r>
              <a:rPr lang="en-US" sz="2000" spc="-290" dirty="0" smtClean="0">
                <a:latin typeface="Constantia"/>
                <a:cs typeface="Constantia"/>
              </a:rPr>
              <a:t> </a:t>
            </a:r>
            <a:r>
              <a:rPr sz="2000" spc="-5" dirty="0" smtClean="0">
                <a:latin typeface="Constantia"/>
                <a:cs typeface="Constantia"/>
              </a:rPr>
              <a:t>action</a:t>
            </a:r>
            <a:endParaRPr sz="2000" dirty="0" smtClean="0">
              <a:latin typeface="Constantia"/>
              <a:cs typeface="Constantia"/>
            </a:endParaRPr>
          </a:p>
          <a:p>
            <a:pPr marL="6384925">
              <a:lnSpc>
                <a:spcPct val="100000"/>
              </a:lnSpc>
              <a:spcBef>
                <a:spcPts val="1095"/>
              </a:spcBef>
            </a:pPr>
            <a:r>
              <a:rPr sz="2000" spc="-5" dirty="0" smtClean="0">
                <a:latin typeface="Constantia"/>
                <a:cs typeface="Constantia"/>
              </a:rPr>
              <a:t>is</a:t>
            </a:r>
            <a:r>
              <a:rPr sz="2000" spc="-100" dirty="0" smtClean="0">
                <a:latin typeface="Constantia"/>
                <a:cs typeface="Constantia"/>
              </a:rPr>
              <a:t> </a:t>
            </a:r>
            <a:r>
              <a:rPr lang="en-US" sz="2000" spc="-10" dirty="0">
                <a:latin typeface="Constantia"/>
                <a:cs typeface="Constantia"/>
              </a:rPr>
              <a:t> </a:t>
            </a:r>
            <a:r>
              <a:rPr lang="en-US" sz="2000" spc="-10" dirty="0" smtClean="0">
                <a:latin typeface="Constantia"/>
                <a:cs typeface="Constantia"/>
              </a:rPr>
              <a:t>correct</a:t>
            </a:r>
            <a:endParaRPr sz="20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0000CC"/>
                </a:solidFill>
                <a:latin typeface="Constantia"/>
                <a:cs typeface="Constantia"/>
              </a:rPr>
              <a:t>Minimum </a:t>
            </a:r>
            <a:r>
              <a:rPr sz="2800" b="1" spc="-10" dirty="0">
                <a:solidFill>
                  <a:srgbClr val="0000CC"/>
                </a:solidFill>
                <a:latin typeface="Constantia"/>
                <a:cs typeface="Constantia"/>
              </a:rPr>
              <a:t>error</a:t>
            </a:r>
            <a:r>
              <a:rPr sz="2800" b="1" spc="-285" dirty="0">
                <a:solidFill>
                  <a:srgbClr val="0000CC"/>
                </a:solidFill>
                <a:latin typeface="Constantia"/>
                <a:cs typeface="Constantia"/>
              </a:rPr>
              <a:t> </a:t>
            </a:r>
            <a:r>
              <a:rPr sz="2800" b="1" spc="-35" dirty="0">
                <a:solidFill>
                  <a:srgbClr val="0000CC"/>
                </a:solidFill>
                <a:latin typeface="Constantia"/>
                <a:cs typeface="Constantia"/>
              </a:rPr>
              <a:t>rate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28800" y="5668517"/>
            <a:ext cx="6113462" cy="3093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23544" y="5016246"/>
            <a:ext cx="7261859" cy="1106170"/>
          </a:xfrm>
          <a:custGeom>
            <a:avLst/>
            <a:gdLst/>
            <a:ahLst/>
            <a:cxnLst/>
            <a:rect l="l" t="t" r="r" b="b"/>
            <a:pathLst>
              <a:path w="7261859" h="1106170">
                <a:moveTo>
                  <a:pt x="25146" y="1080516"/>
                </a:moveTo>
                <a:lnTo>
                  <a:pt x="25146" y="991362"/>
                </a:lnTo>
                <a:lnTo>
                  <a:pt x="0" y="991362"/>
                </a:lnTo>
                <a:lnTo>
                  <a:pt x="0" y="1092708"/>
                </a:lnTo>
                <a:lnTo>
                  <a:pt x="12192" y="1092708"/>
                </a:lnTo>
                <a:lnTo>
                  <a:pt x="12192" y="1080516"/>
                </a:lnTo>
                <a:lnTo>
                  <a:pt x="25146" y="1080516"/>
                </a:lnTo>
                <a:close/>
              </a:path>
              <a:path w="7261859" h="1106170">
                <a:moveTo>
                  <a:pt x="110490" y="1105662"/>
                </a:moveTo>
                <a:lnTo>
                  <a:pt x="110490" y="1080516"/>
                </a:lnTo>
                <a:lnTo>
                  <a:pt x="12192" y="1080516"/>
                </a:lnTo>
                <a:lnTo>
                  <a:pt x="12192" y="1092708"/>
                </a:lnTo>
                <a:lnTo>
                  <a:pt x="25146" y="1092708"/>
                </a:lnTo>
                <a:lnTo>
                  <a:pt x="25146" y="1105662"/>
                </a:lnTo>
                <a:lnTo>
                  <a:pt x="110490" y="1105662"/>
                </a:lnTo>
                <a:close/>
              </a:path>
              <a:path w="7261859" h="1106170">
                <a:moveTo>
                  <a:pt x="25146" y="1105662"/>
                </a:moveTo>
                <a:lnTo>
                  <a:pt x="25146" y="1092708"/>
                </a:lnTo>
                <a:lnTo>
                  <a:pt x="12192" y="1092708"/>
                </a:lnTo>
                <a:lnTo>
                  <a:pt x="12192" y="1105662"/>
                </a:lnTo>
                <a:lnTo>
                  <a:pt x="25146" y="1105662"/>
                </a:lnTo>
                <a:close/>
              </a:path>
              <a:path w="7261859" h="1106170">
                <a:moveTo>
                  <a:pt x="25146" y="915162"/>
                </a:moveTo>
                <a:lnTo>
                  <a:pt x="25146" y="813816"/>
                </a:lnTo>
                <a:lnTo>
                  <a:pt x="0" y="813816"/>
                </a:lnTo>
                <a:lnTo>
                  <a:pt x="0" y="915162"/>
                </a:lnTo>
                <a:lnTo>
                  <a:pt x="25146" y="915162"/>
                </a:lnTo>
                <a:close/>
              </a:path>
              <a:path w="7261859" h="1106170">
                <a:moveTo>
                  <a:pt x="25146" y="737616"/>
                </a:moveTo>
                <a:lnTo>
                  <a:pt x="25146" y="635508"/>
                </a:lnTo>
                <a:lnTo>
                  <a:pt x="0" y="635508"/>
                </a:lnTo>
                <a:lnTo>
                  <a:pt x="0" y="737616"/>
                </a:lnTo>
                <a:lnTo>
                  <a:pt x="25146" y="737616"/>
                </a:lnTo>
                <a:close/>
              </a:path>
              <a:path w="7261859" h="1106170">
                <a:moveTo>
                  <a:pt x="25146" y="559308"/>
                </a:moveTo>
                <a:lnTo>
                  <a:pt x="25146" y="457962"/>
                </a:lnTo>
                <a:lnTo>
                  <a:pt x="0" y="457962"/>
                </a:lnTo>
                <a:lnTo>
                  <a:pt x="0" y="559308"/>
                </a:lnTo>
                <a:lnTo>
                  <a:pt x="25146" y="559308"/>
                </a:lnTo>
                <a:close/>
              </a:path>
              <a:path w="7261859" h="1106170">
                <a:moveTo>
                  <a:pt x="25146" y="381762"/>
                </a:moveTo>
                <a:lnTo>
                  <a:pt x="25146" y="280416"/>
                </a:lnTo>
                <a:lnTo>
                  <a:pt x="0" y="280416"/>
                </a:lnTo>
                <a:lnTo>
                  <a:pt x="0" y="381762"/>
                </a:lnTo>
                <a:lnTo>
                  <a:pt x="25146" y="381762"/>
                </a:lnTo>
                <a:close/>
              </a:path>
              <a:path w="7261859" h="1106170">
                <a:moveTo>
                  <a:pt x="25146" y="204216"/>
                </a:moveTo>
                <a:lnTo>
                  <a:pt x="25146" y="102108"/>
                </a:lnTo>
                <a:lnTo>
                  <a:pt x="0" y="102108"/>
                </a:lnTo>
                <a:lnTo>
                  <a:pt x="0" y="204216"/>
                </a:lnTo>
                <a:lnTo>
                  <a:pt x="25146" y="204216"/>
                </a:lnTo>
                <a:close/>
              </a:path>
              <a:path w="7261859" h="1106170">
                <a:moveTo>
                  <a:pt x="100584" y="25908"/>
                </a:moveTo>
                <a:lnTo>
                  <a:pt x="100584" y="0"/>
                </a:lnTo>
                <a:lnTo>
                  <a:pt x="5334" y="0"/>
                </a:lnTo>
                <a:lnTo>
                  <a:pt x="0" y="6096"/>
                </a:lnTo>
                <a:lnTo>
                  <a:pt x="0" y="25908"/>
                </a:lnTo>
                <a:lnTo>
                  <a:pt x="12192" y="25908"/>
                </a:lnTo>
                <a:lnTo>
                  <a:pt x="25146" y="12954"/>
                </a:lnTo>
                <a:lnTo>
                  <a:pt x="25146" y="25908"/>
                </a:lnTo>
                <a:lnTo>
                  <a:pt x="100584" y="25908"/>
                </a:lnTo>
                <a:close/>
              </a:path>
              <a:path w="7261859" h="1106170">
                <a:moveTo>
                  <a:pt x="25146" y="25908"/>
                </a:moveTo>
                <a:lnTo>
                  <a:pt x="25146" y="12954"/>
                </a:lnTo>
                <a:lnTo>
                  <a:pt x="12192" y="25908"/>
                </a:lnTo>
                <a:lnTo>
                  <a:pt x="25146" y="25908"/>
                </a:lnTo>
                <a:close/>
              </a:path>
              <a:path w="7261859" h="1106170">
                <a:moveTo>
                  <a:pt x="278892" y="25908"/>
                </a:moveTo>
                <a:lnTo>
                  <a:pt x="278892" y="0"/>
                </a:lnTo>
                <a:lnTo>
                  <a:pt x="176784" y="0"/>
                </a:lnTo>
                <a:lnTo>
                  <a:pt x="176784" y="25908"/>
                </a:lnTo>
                <a:lnTo>
                  <a:pt x="278892" y="25908"/>
                </a:lnTo>
                <a:close/>
              </a:path>
              <a:path w="7261859" h="1106170">
                <a:moveTo>
                  <a:pt x="456438" y="25908"/>
                </a:moveTo>
                <a:lnTo>
                  <a:pt x="456438" y="0"/>
                </a:lnTo>
                <a:lnTo>
                  <a:pt x="355092" y="0"/>
                </a:lnTo>
                <a:lnTo>
                  <a:pt x="355092" y="25908"/>
                </a:lnTo>
                <a:lnTo>
                  <a:pt x="456438" y="25908"/>
                </a:lnTo>
                <a:close/>
              </a:path>
              <a:path w="7261859" h="1106170">
                <a:moveTo>
                  <a:pt x="633984" y="25908"/>
                </a:moveTo>
                <a:lnTo>
                  <a:pt x="633984" y="0"/>
                </a:lnTo>
                <a:lnTo>
                  <a:pt x="532638" y="0"/>
                </a:lnTo>
                <a:lnTo>
                  <a:pt x="532638" y="25908"/>
                </a:lnTo>
                <a:lnTo>
                  <a:pt x="633984" y="25908"/>
                </a:lnTo>
                <a:close/>
              </a:path>
              <a:path w="7261859" h="1106170">
                <a:moveTo>
                  <a:pt x="812291" y="25908"/>
                </a:moveTo>
                <a:lnTo>
                  <a:pt x="812291" y="0"/>
                </a:lnTo>
                <a:lnTo>
                  <a:pt x="710183" y="0"/>
                </a:lnTo>
                <a:lnTo>
                  <a:pt x="710183" y="25908"/>
                </a:lnTo>
                <a:lnTo>
                  <a:pt x="812291" y="25908"/>
                </a:lnTo>
                <a:close/>
              </a:path>
              <a:path w="7261859" h="1106170">
                <a:moveTo>
                  <a:pt x="989838" y="25908"/>
                </a:moveTo>
                <a:lnTo>
                  <a:pt x="989838" y="0"/>
                </a:lnTo>
                <a:lnTo>
                  <a:pt x="888492" y="0"/>
                </a:lnTo>
                <a:lnTo>
                  <a:pt x="888492" y="25908"/>
                </a:lnTo>
                <a:lnTo>
                  <a:pt x="989838" y="25908"/>
                </a:lnTo>
                <a:close/>
              </a:path>
              <a:path w="7261859" h="1106170">
                <a:moveTo>
                  <a:pt x="1167383" y="25908"/>
                </a:moveTo>
                <a:lnTo>
                  <a:pt x="1167383" y="0"/>
                </a:lnTo>
                <a:lnTo>
                  <a:pt x="1066038" y="0"/>
                </a:lnTo>
                <a:lnTo>
                  <a:pt x="1066038" y="25908"/>
                </a:lnTo>
                <a:lnTo>
                  <a:pt x="1167383" y="25908"/>
                </a:lnTo>
                <a:close/>
              </a:path>
              <a:path w="7261859" h="1106170">
                <a:moveTo>
                  <a:pt x="1345691" y="25908"/>
                </a:moveTo>
                <a:lnTo>
                  <a:pt x="1345691" y="0"/>
                </a:lnTo>
                <a:lnTo>
                  <a:pt x="1243583" y="0"/>
                </a:lnTo>
                <a:lnTo>
                  <a:pt x="1243583" y="25908"/>
                </a:lnTo>
                <a:lnTo>
                  <a:pt x="1345691" y="25908"/>
                </a:lnTo>
                <a:close/>
              </a:path>
              <a:path w="7261859" h="1106170">
                <a:moveTo>
                  <a:pt x="1523238" y="25908"/>
                </a:moveTo>
                <a:lnTo>
                  <a:pt x="1523238" y="0"/>
                </a:lnTo>
                <a:lnTo>
                  <a:pt x="1421892" y="0"/>
                </a:lnTo>
                <a:lnTo>
                  <a:pt x="1421892" y="25908"/>
                </a:lnTo>
                <a:lnTo>
                  <a:pt x="1523238" y="25908"/>
                </a:lnTo>
                <a:close/>
              </a:path>
              <a:path w="7261859" h="1106170">
                <a:moveTo>
                  <a:pt x="1700783" y="25908"/>
                </a:moveTo>
                <a:lnTo>
                  <a:pt x="1700783" y="0"/>
                </a:lnTo>
                <a:lnTo>
                  <a:pt x="1599438" y="0"/>
                </a:lnTo>
                <a:lnTo>
                  <a:pt x="1599438" y="25908"/>
                </a:lnTo>
                <a:lnTo>
                  <a:pt x="1700783" y="25908"/>
                </a:lnTo>
                <a:close/>
              </a:path>
              <a:path w="7261859" h="1106170">
                <a:moveTo>
                  <a:pt x="1879091" y="25908"/>
                </a:moveTo>
                <a:lnTo>
                  <a:pt x="1879091" y="0"/>
                </a:lnTo>
                <a:lnTo>
                  <a:pt x="1776983" y="0"/>
                </a:lnTo>
                <a:lnTo>
                  <a:pt x="1776983" y="25908"/>
                </a:lnTo>
                <a:lnTo>
                  <a:pt x="1879091" y="25908"/>
                </a:lnTo>
                <a:close/>
              </a:path>
              <a:path w="7261859" h="1106170">
                <a:moveTo>
                  <a:pt x="2056638" y="25908"/>
                </a:moveTo>
                <a:lnTo>
                  <a:pt x="2056638" y="0"/>
                </a:lnTo>
                <a:lnTo>
                  <a:pt x="1955292" y="0"/>
                </a:lnTo>
                <a:lnTo>
                  <a:pt x="1955292" y="25908"/>
                </a:lnTo>
                <a:lnTo>
                  <a:pt x="2056638" y="25908"/>
                </a:lnTo>
                <a:close/>
              </a:path>
              <a:path w="7261859" h="1106170">
                <a:moveTo>
                  <a:pt x="2234184" y="25908"/>
                </a:moveTo>
                <a:lnTo>
                  <a:pt x="2234184" y="0"/>
                </a:lnTo>
                <a:lnTo>
                  <a:pt x="2132838" y="0"/>
                </a:lnTo>
                <a:lnTo>
                  <a:pt x="2132838" y="25908"/>
                </a:lnTo>
                <a:lnTo>
                  <a:pt x="2234184" y="25908"/>
                </a:lnTo>
                <a:close/>
              </a:path>
              <a:path w="7261859" h="1106170">
                <a:moveTo>
                  <a:pt x="2412491" y="25908"/>
                </a:moveTo>
                <a:lnTo>
                  <a:pt x="2412491" y="0"/>
                </a:lnTo>
                <a:lnTo>
                  <a:pt x="2310384" y="0"/>
                </a:lnTo>
                <a:lnTo>
                  <a:pt x="2310384" y="25908"/>
                </a:lnTo>
                <a:lnTo>
                  <a:pt x="2412491" y="25908"/>
                </a:lnTo>
                <a:close/>
              </a:path>
              <a:path w="7261859" h="1106170">
                <a:moveTo>
                  <a:pt x="2590038" y="25908"/>
                </a:moveTo>
                <a:lnTo>
                  <a:pt x="2590038" y="0"/>
                </a:lnTo>
                <a:lnTo>
                  <a:pt x="2488691" y="0"/>
                </a:lnTo>
                <a:lnTo>
                  <a:pt x="2488691" y="25908"/>
                </a:lnTo>
                <a:lnTo>
                  <a:pt x="2590038" y="25908"/>
                </a:lnTo>
                <a:close/>
              </a:path>
              <a:path w="7261859" h="1106170">
                <a:moveTo>
                  <a:pt x="2767584" y="25908"/>
                </a:moveTo>
                <a:lnTo>
                  <a:pt x="2767584" y="0"/>
                </a:lnTo>
                <a:lnTo>
                  <a:pt x="2666238" y="0"/>
                </a:lnTo>
                <a:lnTo>
                  <a:pt x="2666238" y="25908"/>
                </a:lnTo>
                <a:lnTo>
                  <a:pt x="2767584" y="25908"/>
                </a:lnTo>
                <a:close/>
              </a:path>
              <a:path w="7261859" h="1106170">
                <a:moveTo>
                  <a:pt x="2945891" y="25908"/>
                </a:moveTo>
                <a:lnTo>
                  <a:pt x="2945891" y="0"/>
                </a:lnTo>
                <a:lnTo>
                  <a:pt x="2843783" y="0"/>
                </a:lnTo>
                <a:lnTo>
                  <a:pt x="2843783" y="25908"/>
                </a:lnTo>
                <a:lnTo>
                  <a:pt x="2945891" y="25908"/>
                </a:lnTo>
                <a:close/>
              </a:path>
              <a:path w="7261859" h="1106170">
                <a:moveTo>
                  <a:pt x="3123438" y="25908"/>
                </a:moveTo>
                <a:lnTo>
                  <a:pt x="3123438" y="0"/>
                </a:lnTo>
                <a:lnTo>
                  <a:pt x="3022091" y="0"/>
                </a:lnTo>
                <a:lnTo>
                  <a:pt x="3022091" y="25908"/>
                </a:lnTo>
                <a:lnTo>
                  <a:pt x="3123438" y="25908"/>
                </a:lnTo>
                <a:close/>
              </a:path>
              <a:path w="7261859" h="1106170">
                <a:moveTo>
                  <a:pt x="3300984" y="25908"/>
                </a:moveTo>
                <a:lnTo>
                  <a:pt x="3300984" y="0"/>
                </a:lnTo>
                <a:lnTo>
                  <a:pt x="3199638" y="0"/>
                </a:lnTo>
                <a:lnTo>
                  <a:pt x="3199638" y="25908"/>
                </a:lnTo>
                <a:lnTo>
                  <a:pt x="3300984" y="25908"/>
                </a:lnTo>
                <a:close/>
              </a:path>
              <a:path w="7261859" h="1106170">
                <a:moveTo>
                  <a:pt x="3479291" y="25908"/>
                </a:moveTo>
                <a:lnTo>
                  <a:pt x="3479291" y="0"/>
                </a:lnTo>
                <a:lnTo>
                  <a:pt x="3377183" y="0"/>
                </a:lnTo>
                <a:lnTo>
                  <a:pt x="3377183" y="25908"/>
                </a:lnTo>
                <a:lnTo>
                  <a:pt x="3479291" y="25908"/>
                </a:lnTo>
                <a:close/>
              </a:path>
              <a:path w="7261859" h="1106170">
                <a:moveTo>
                  <a:pt x="3656838" y="25908"/>
                </a:moveTo>
                <a:lnTo>
                  <a:pt x="3656838" y="0"/>
                </a:lnTo>
                <a:lnTo>
                  <a:pt x="3555491" y="0"/>
                </a:lnTo>
                <a:lnTo>
                  <a:pt x="3555491" y="25908"/>
                </a:lnTo>
                <a:lnTo>
                  <a:pt x="3656838" y="25908"/>
                </a:lnTo>
                <a:close/>
              </a:path>
              <a:path w="7261859" h="1106170">
                <a:moveTo>
                  <a:pt x="3834384" y="25908"/>
                </a:moveTo>
                <a:lnTo>
                  <a:pt x="3834384" y="0"/>
                </a:lnTo>
                <a:lnTo>
                  <a:pt x="3733038" y="0"/>
                </a:lnTo>
                <a:lnTo>
                  <a:pt x="3733038" y="25908"/>
                </a:lnTo>
                <a:lnTo>
                  <a:pt x="3834384" y="25908"/>
                </a:lnTo>
                <a:close/>
              </a:path>
              <a:path w="7261859" h="1106170">
                <a:moveTo>
                  <a:pt x="4012691" y="25908"/>
                </a:moveTo>
                <a:lnTo>
                  <a:pt x="4012691" y="0"/>
                </a:lnTo>
                <a:lnTo>
                  <a:pt x="3910583" y="0"/>
                </a:lnTo>
                <a:lnTo>
                  <a:pt x="3910583" y="25908"/>
                </a:lnTo>
                <a:lnTo>
                  <a:pt x="4012691" y="25908"/>
                </a:lnTo>
                <a:close/>
              </a:path>
              <a:path w="7261859" h="1106170">
                <a:moveTo>
                  <a:pt x="4190238" y="25908"/>
                </a:moveTo>
                <a:lnTo>
                  <a:pt x="4190238" y="0"/>
                </a:lnTo>
                <a:lnTo>
                  <a:pt x="4088891" y="0"/>
                </a:lnTo>
                <a:lnTo>
                  <a:pt x="4088891" y="25908"/>
                </a:lnTo>
                <a:lnTo>
                  <a:pt x="4190238" y="25908"/>
                </a:lnTo>
                <a:close/>
              </a:path>
              <a:path w="7261859" h="1106170">
                <a:moveTo>
                  <a:pt x="4367784" y="25908"/>
                </a:moveTo>
                <a:lnTo>
                  <a:pt x="4367784" y="0"/>
                </a:lnTo>
                <a:lnTo>
                  <a:pt x="4266438" y="0"/>
                </a:lnTo>
                <a:lnTo>
                  <a:pt x="4266438" y="25908"/>
                </a:lnTo>
                <a:lnTo>
                  <a:pt x="4367784" y="25908"/>
                </a:lnTo>
                <a:close/>
              </a:path>
              <a:path w="7261859" h="1106170">
                <a:moveTo>
                  <a:pt x="4546092" y="25908"/>
                </a:moveTo>
                <a:lnTo>
                  <a:pt x="4546092" y="0"/>
                </a:lnTo>
                <a:lnTo>
                  <a:pt x="4443983" y="0"/>
                </a:lnTo>
                <a:lnTo>
                  <a:pt x="4443983" y="25908"/>
                </a:lnTo>
                <a:lnTo>
                  <a:pt x="4546092" y="25908"/>
                </a:lnTo>
                <a:close/>
              </a:path>
              <a:path w="7261859" h="1106170">
                <a:moveTo>
                  <a:pt x="4723638" y="25908"/>
                </a:moveTo>
                <a:lnTo>
                  <a:pt x="4723638" y="0"/>
                </a:lnTo>
                <a:lnTo>
                  <a:pt x="4622292" y="0"/>
                </a:lnTo>
                <a:lnTo>
                  <a:pt x="4622292" y="25908"/>
                </a:lnTo>
                <a:lnTo>
                  <a:pt x="4723638" y="25908"/>
                </a:lnTo>
                <a:close/>
              </a:path>
              <a:path w="7261859" h="1106170">
                <a:moveTo>
                  <a:pt x="4901184" y="25908"/>
                </a:moveTo>
                <a:lnTo>
                  <a:pt x="4901184" y="0"/>
                </a:lnTo>
                <a:lnTo>
                  <a:pt x="4799838" y="0"/>
                </a:lnTo>
                <a:lnTo>
                  <a:pt x="4799838" y="25908"/>
                </a:lnTo>
                <a:lnTo>
                  <a:pt x="4901184" y="25908"/>
                </a:lnTo>
                <a:close/>
              </a:path>
              <a:path w="7261859" h="1106170">
                <a:moveTo>
                  <a:pt x="5079492" y="25908"/>
                </a:moveTo>
                <a:lnTo>
                  <a:pt x="5079492" y="0"/>
                </a:lnTo>
                <a:lnTo>
                  <a:pt x="4977383" y="0"/>
                </a:lnTo>
                <a:lnTo>
                  <a:pt x="4977383" y="25908"/>
                </a:lnTo>
                <a:lnTo>
                  <a:pt x="5079492" y="25908"/>
                </a:lnTo>
                <a:close/>
              </a:path>
              <a:path w="7261859" h="1106170">
                <a:moveTo>
                  <a:pt x="5257038" y="25908"/>
                </a:moveTo>
                <a:lnTo>
                  <a:pt x="5257038" y="0"/>
                </a:lnTo>
                <a:lnTo>
                  <a:pt x="5155692" y="0"/>
                </a:lnTo>
                <a:lnTo>
                  <a:pt x="5155692" y="25908"/>
                </a:lnTo>
                <a:lnTo>
                  <a:pt x="5257038" y="25908"/>
                </a:lnTo>
                <a:close/>
              </a:path>
              <a:path w="7261859" h="1106170">
                <a:moveTo>
                  <a:pt x="5434584" y="25908"/>
                </a:moveTo>
                <a:lnTo>
                  <a:pt x="5434584" y="0"/>
                </a:lnTo>
                <a:lnTo>
                  <a:pt x="5333238" y="0"/>
                </a:lnTo>
                <a:lnTo>
                  <a:pt x="5333238" y="25908"/>
                </a:lnTo>
                <a:lnTo>
                  <a:pt x="5434584" y="25908"/>
                </a:lnTo>
                <a:close/>
              </a:path>
              <a:path w="7261859" h="1106170">
                <a:moveTo>
                  <a:pt x="5612891" y="25908"/>
                </a:moveTo>
                <a:lnTo>
                  <a:pt x="5612891" y="0"/>
                </a:lnTo>
                <a:lnTo>
                  <a:pt x="5510783" y="0"/>
                </a:lnTo>
                <a:lnTo>
                  <a:pt x="5510783" y="25908"/>
                </a:lnTo>
                <a:lnTo>
                  <a:pt x="5612891" y="25908"/>
                </a:lnTo>
                <a:close/>
              </a:path>
              <a:path w="7261859" h="1106170">
                <a:moveTo>
                  <a:pt x="5790437" y="25908"/>
                </a:moveTo>
                <a:lnTo>
                  <a:pt x="5790437" y="0"/>
                </a:lnTo>
                <a:lnTo>
                  <a:pt x="5689091" y="0"/>
                </a:lnTo>
                <a:lnTo>
                  <a:pt x="5689091" y="25908"/>
                </a:lnTo>
                <a:lnTo>
                  <a:pt x="5790437" y="25908"/>
                </a:lnTo>
                <a:close/>
              </a:path>
              <a:path w="7261859" h="1106170">
                <a:moveTo>
                  <a:pt x="5967983" y="25908"/>
                </a:moveTo>
                <a:lnTo>
                  <a:pt x="5967983" y="0"/>
                </a:lnTo>
                <a:lnTo>
                  <a:pt x="5866637" y="0"/>
                </a:lnTo>
                <a:lnTo>
                  <a:pt x="5866637" y="25908"/>
                </a:lnTo>
                <a:lnTo>
                  <a:pt x="5967983" y="25908"/>
                </a:lnTo>
                <a:close/>
              </a:path>
              <a:path w="7261859" h="1106170">
                <a:moveTo>
                  <a:pt x="6146291" y="25908"/>
                </a:moveTo>
                <a:lnTo>
                  <a:pt x="6146291" y="0"/>
                </a:lnTo>
                <a:lnTo>
                  <a:pt x="6044183" y="0"/>
                </a:lnTo>
                <a:lnTo>
                  <a:pt x="6044183" y="25908"/>
                </a:lnTo>
                <a:lnTo>
                  <a:pt x="6146291" y="25908"/>
                </a:lnTo>
                <a:close/>
              </a:path>
              <a:path w="7261859" h="1106170">
                <a:moveTo>
                  <a:pt x="6323837" y="25908"/>
                </a:moveTo>
                <a:lnTo>
                  <a:pt x="6323837" y="0"/>
                </a:lnTo>
                <a:lnTo>
                  <a:pt x="6222491" y="0"/>
                </a:lnTo>
                <a:lnTo>
                  <a:pt x="6222491" y="25908"/>
                </a:lnTo>
                <a:lnTo>
                  <a:pt x="6323837" y="25908"/>
                </a:lnTo>
                <a:close/>
              </a:path>
              <a:path w="7261859" h="1106170">
                <a:moveTo>
                  <a:pt x="6501383" y="25908"/>
                </a:moveTo>
                <a:lnTo>
                  <a:pt x="6501383" y="0"/>
                </a:lnTo>
                <a:lnTo>
                  <a:pt x="6400037" y="0"/>
                </a:lnTo>
                <a:lnTo>
                  <a:pt x="6400037" y="25908"/>
                </a:lnTo>
                <a:lnTo>
                  <a:pt x="6501383" y="25908"/>
                </a:lnTo>
                <a:close/>
              </a:path>
              <a:path w="7261859" h="1106170">
                <a:moveTo>
                  <a:pt x="6679691" y="25908"/>
                </a:moveTo>
                <a:lnTo>
                  <a:pt x="6679691" y="0"/>
                </a:lnTo>
                <a:lnTo>
                  <a:pt x="6577583" y="0"/>
                </a:lnTo>
                <a:lnTo>
                  <a:pt x="6577583" y="25908"/>
                </a:lnTo>
                <a:lnTo>
                  <a:pt x="6679691" y="25908"/>
                </a:lnTo>
                <a:close/>
              </a:path>
              <a:path w="7261859" h="1106170">
                <a:moveTo>
                  <a:pt x="6857237" y="25908"/>
                </a:moveTo>
                <a:lnTo>
                  <a:pt x="6857237" y="0"/>
                </a:lnTo>
                <a:lnTo>
                  <a:pt x="6755891" y="0"/>
                </a:lnTo>
                <a:lnTo>
                  <a:pt x="6755891" y="25908"/>
                </a:lnTo>
                <a:lnTo>
                  <a:pt x="6857237" y="25908"/>
                </a:lnTo>
                <a:close/>
              </a:path>
              <a:path w="7261859" h="1106170">
                <a:moveTo>
                  <a:pt x="7034783" y="25908"/>
                </a:moveTo>
                <a:lnTo>
                  <a:pt x="7034783" y="0"/>
                </a:lnTo>
                <a:lnTo>
                  <a:pt x="6933437" y="0"/>
                </a:lnTo>
                <a:lnTo>
                  <a:pt x="6933437" y="25908"/>
                </a:lnTo>
                <a:lnTo>
                  <a:pt x="7034783" y="25908"/>
                </a:lnTo>
                <a:close/>
              </a:path>
              <a:path w="7261859" h="1106170">
                <a:moveTo>
                  <a:pt x="7213091" y="25908"/>
                </a:moveTo>
                <a:lnTo>
                  <a:pt x="7213091" y="0"/>
                </a:lnTo>
                <a:lnTo>
                  <a:pt x="7110983" y="0"/>
                </a:lnTo>
                <a:lnTo>
                  <a:pt x="7110983" y="25908"/>
                </a:lnTo>
                <a:lnTo>
                  <a:pt x="7213091" y="25908"/>
                </a:lnTo>
                <a:close/>
              </a:path>
              <a:path w="7261859" h="1106170">
                <a:moveTo>
                  <a:pt x="7261859" y="153924"/>
                </a:moveTo>
                <a:lnTo>
                  <a:pt x="7261859" y="52578"/>
                </a:lnTo>
                <a:lnTo>
                  <a:pt x="7236713" y="52578"/>
                </a:lnTo>
                <a:lnTo>
                  <a:pt x="7236713" y="153924"/>
                </a:lnTo>
                <a:lnTo>
                  <a:pt x="7261859" y="153924"/>
                </a:lnTo>
                <a:close/>
              </a:path>
              <a:path w="7261859" h="1106170">
                <a:moveTo>
                  <a:pt x="7261859" y="332232"/>
                </a:moveTo>
                <a:lnTo>
                  <a:pt x="7261859" y="230124"/>
                </a:lnTo>
                <a:lnTo>
                  <a:pt x="7236713" y="230124"/>
                </a:lnTo>
                <a:lnTo>
                  <a:pt x="7236713" y="332232"/>
                </a:lnTo>
                <a:lnTo>
                  <a:pt x="7261859" y="332232"/>
                </a:lnTo>
                <a:close/>
              </a:path>
              <a:path w="7261859" h="1106170">
                <a:moveTo>
                  <a:pt x="7261859" y="509778"/>
                </a:moveTo>
                <a:lnTo>
                  <a:pt x="7261859" y="408432"/>
                </a:lnTo>
                <a:lnTo>
                  <a:pt x="7236713" y="408432"/>
                </a:lnTo>
                <a:lnTo>
                  <a:pt x="7236713" y="509778"/>
                </a:lnTo>
                <a:lnTo>
                  <a:pt x="7261859" y="509778"/>
                </a:lnTo>
                <a:close/>
              </a:path>
              <a:path w="7261859" h="1106170">
                <a:moveTo>
                  <a:pt x="7261859" y="687324"/>
                </a:moveTo>
                <a:lnTo>
                  <a:pt x="7261859" y="585978"/>
                </a:lnTo>
                <a:lnTo>
                  <a:pt x="7236713" y="585978"/>
                </a:lnTo>
                <a:lnTo>
                  <a:pt x="7236713" y="687324"/>
                </a:lnTo>
                <a:lnTo>
                  <a:pt x="7261859" y="687324"/>
                </a:lnTo>
                <a:close/>
              </a:path>
              <a:path w="7261859" h="1106170">
                <a:moveTo>
                  <a:pt x="7261859" y="865632"/>
                </a:moveTo>
                <a:lnTo>
                  <a:pt x="7261859" y="763524"/>
                </a:lnTo>
                <a:lnTo>
                  <a:pt x="7236713" y="763524"/>
                </a:lnTo>
                <a:lnTo>
                  <a:pt x="7236713" y="865632"/>
                </a:lnTo>
                <a:lnTo>
                  <a:pt x="7261859" y="865632"/>
                </a:lnTo>
                <a:close/>
              </a:path>
              <a:path w="7261859" h="1106170">
                <a:moveTo>
                  <a:pt x="7261859" y="1043178"/>
                </a:moveTo>
                <a:lnTo>
                  <a:pt x="7261859" y="941832"/>
                </a:lnTo>
                <a:lnTo>
                  <a:pt x="7236713" y="941832"/>
                </a:lnTo>
                <a:lnTo>
                  <a:pt x="7236713" y="1043178"/>
                </a:lnTo>
                <a:lnTo>
                  <a:pt x="7261859" y="1043178"/>
                </a:lnTo>
                <a:close/>
              </a:path>
              <a:path w="7261859" h="1106170">
                <a:moveTo>
                  <a:pt x="7222998" y="1105662"/>
                </a:moveTo>
                <a:lnTo>
                  <a:pt x="7222998" y="1080516"/>
                </a:lnTo>
                <a:lnTo>
                  <a:pt x="7120890" y="1080516"/>
                </a:lnTo>
                <a:lnTo>
                  <a:pt x="7120890" y="1105662"/>
                </a:lnTo>
                <a:lnTo>
                  <a:pt x="7222998" y="1105662"/>
                </a:lnTo>
                <a:close/>
              </a:path>
              <a:path w="7261859" h="1106170">
                <a:moveTo>
                  <a:pt x="7044689" y="1105662"/>
                </a:moveTo>
                <a:lnTo>
                  <a:pt x="7044689" y="1080516"/>
                </a:lnTo>
                <a:lnTo>
                  <a:pt x="6943343" y="1080516"/>
                </a:lnTo>
                <a:lnTo>
                  <a:pt x="6943343" y="1105662"/>
                </a:lnTo>
                <a:lnTo>
                  <a:pt x="7044689" y="1105662"/>
                </a:lnTo>
                <a:close/>
              </a:path>
              <a:path w="7261859" h="1106170">
                <a:moveTo>
                  <a:pt x="6867144" y="1105662"/>
                </a:moveTo>
                <a:lnTo>
                  <a:pt x="6867144" y="1080516"/>
                </a:lnTo>
                <a:lnTo>
                  <a:pt x="6765798" y="1080516"/>
                </a:lnTo>
                <a:lnTo>
                  <a:pt x="6765798" y="1105662"/>
                </a:lnTo>
                <a:lnTo>
                  <a:pt x="6867144" y="1105662"/>
                </a:lnTo>
                <a:close/>
              </a:path>
              <a:path w="7261859" h="1106170">
                <a:moveTo>
                  <a:pt x="6689598" y="1105662"/>
                </a:moveTo>
                <a:lnTo>
                  <a:pt x="6689598" y="1080516"/>
                </a:lnTo>
                <a:lnTo>
                  <a:pt x="6587490" y="1080516"/>
                </a:lnTo>
                <a:lnTo>
                  <a:pt x="6587490" y="1105662"/>
                </a:lnTo>
                <a:lnTo>
                  <a:pt x="6689598" y="1105662"/>
                </a:lnTo>
                <a:close/>
              </a:path>
              <a:path w="7261859" h="1106170">
                <a:moveTo>
                  <a:pt x="6511289" y="1105662"/>
                </a:moveTo>
                <a:lnTo>
                  <a:pt x="6511289" y="1080516"/>
                </a:lnTo>
                <a:lnTo>
                  <a:pt x="6409943" y="1080516"/>
                </a:lnTo>
                <a:lnTo>
                  <a:pt x="6409943" y="1105662"/>
                </a:lnTo>
                <a:lnTo>
                  <a:pt x="6511289" y="1105662"/>
                </a:lnTo>
                <a:close/>
              </a:path>
              <a:path w="7261859" h="1106170">
                <a:moveTo>
                  <a:pt x="6333744" y="1105662"/>
                </a:moveTo>
                <a:lnTo>
                  <a:pt x="6333744" y="1080516"/>
                </a:lnTo>
                <a:lnTo>
                  <a:pt x="6232398" y="1080516"/>
                </a:lnTo>
                <a:lnTo>
                  <a:pt x="6232398" y="1105662"/>
                </a:lnTo>
                <a:lnTo>
                  <a:pt x="6333744" y="1105662"/>
                </a:lnTo>
                <a:close/>
              </a:path>
              <a:path w="7261859" h="1106170">
                <a:moveTo>
                  <a:pt x="6156198" y="1105662"/>
                </a:moveTo>
                <a:lnTo>
                  <a:pt x="6156198" y="1080516"/>
                </a:lnTo>
                <a:lnTo>
                  <a:pt x="6054090" y="1080516"/>
                </a:lnTo>
                <a:lnTo>
                  <a:pt x="6054090" y="1105662"/>
                </a:lnTo>
                <a:lnTo>
                  <a:pt x="6156198" y="1105662"/>
                </a:lnTo>
                <a:close/>
              </a:path>
              <a:path w="7261859" h="1106170">
                <a:moveTo>
                  <a:pt x="5977889" y="1105662"/>
                </a:moveTo>
                <a:lnTo>
                  <a:pt x="5977889" y="1080516"/>
                </a:lnTo>
                <a:lnTo>
                  <a:pt x="5876543" y="1080516"/>
                </a:lnTo>
                <a:lnTo>
                  <a:pt x="5876543" y="1105662"/>
                </a:lnTo>
                <a:lnTo>
                  <a:pt x="5977889" y="1105662"/>
                </a:lnTo>
                <a:close/>
              </a:path>
              <a:path w="7261859" h="1106170">
                <a:moveTo>
                  <a:pt x="5800344" y="1105662"/>
                </a:moveTo>
                <a:lnTo>
                  <a:pt x="5800344" y="1080516"/>
                </a:lnTo>
                <a:lnTo>
                  <a:pt x="5698998" y="1080516"/>
                </a:lnTo>
                <a:lnTo>
                  <a:pt x="5698998" y="1105662"/>
                </a:lnTo>
                <a:lnTo>
                  <a:pt x="5800344" y="1105662"/>
                </a:lnTo>
                <a:close/>
              </a:path>
              <a:path w="7261859" h="1106170">
                <a:moveTo>
                  <a:pt x="5622798" y="1105662"/>
                </a:moveTo>
                <a:lnTo>
                  <a:pt x="5622798" y="1080516"/>
                </a:lnTo>
                <a:lnTo>
                  <a:pt x="5520690" y="1080516"/>
                </a:lnTo>
                <a:lnTo>
                  <a:pt x="5520690" y="1105662"/>
                </a:lnTo>
                <a:lnTo>
                  <a:pt x="5622798" y="1105662"/>
                </a:lnTo>
                <a:close/>
              </a:path>
              <a:path w="7261859" h="1106170">
                <a:moveTo>
                  <a:pt x="5444490" y="1105662"/>
                </a:moveTo>
                <a:lnTo>
                  <a:pt x="5444490" y="1080516"/>
                </a:lnTo>
                <a:lnTo>
                  <a:pt x="5343144" y="1080516"/>
                </a:lnTo>
                <a:lnTo>
                  <a:pt x="5343144" y="1105662"/>
                </a:lnTo>
                <a:lnTo>
                  <a:pt x="5444490" y="1105662"/>
                </a:lnTo>
                <a:close/>
              </a:path>
              <a:path w="7261859" h="1106170">
                <a:moveTo>
                  <a:pt x="5266944" y="1105662"/>
                </a:moveTo>
                <a:lnTo>
                  <a:pt x="5266944" y="1080516"/>
                </a:lnTo>
                <a:lnTo>
                  <a:pt x="5165598" y="1080516"/>
                </a:lnTo>
                <a:lnTo>
                  <a:pt x="5165598" y="1105662"/>
                </a:lnTo>
                <a:lnTo>
                  <a:pt x="5266944" y="1105662"/>
                </a:lnTo>
                <a:close/>
              </a:path>
              <a:path w="7261859" h="1106170">
                <a:moveTo>
                  <a:pt x="5089398" y="1105662"/>
                </a:moveTo>
                <a:lnTo>
                  <a:pt x="5089398" y="1080516"/>
                </a:lnTo>
                <a:lnTo>
                  <a:pt x="4987290" y="1080516"/>
                </a:lnTo>
                <a:lnTo>
                  <a:pt x="4987290" y="1105662"/>
                </a:lnTo>
                <a:lnTo>
                  <a:pt x="5089398" y="1105662"/>
                </a:lnTo>
                <a:close/>
              </a:path>
              <a:path w="7261859" h="1106170">
                <a:moveTo>
                  <a:pt x="4911090" y="1105662"/>
                </a:moveTo>
                <a:lnTo>
                  <a:pt x="4911090" y="1080516"/>
                </a:lnTo>
                <a:lnTo>
                  <a:pt x="4809744" y="1080516"/>
                </a:lnTo>
                <a:lnTo>
                  <a:pt x="4809744" y="1105662"/>
                </a:lnTo>
                <a:lnTo>
                  <a:pt x="4911090" y="1105662"/>
                </a:lnTo>
                <a:close/>
              </a:path>
              <a:path w="7261859" h="1106170">
                <a:moveTo>
                  <a:pt x="4733544" y="1105662"/>
                </a:moveTo>
                <a:lnTo>
                  <a:pt x="4733544" y="1080516"/>
                </a:lnTo>
                <a:lnTo>
                  <a:pt x="4632198" y="1080516"/>
                </a:lnTo>
                <a:lnTo>
                  <a:pt x="4632198" y="1105662"/>
                </a:lnTo>
                <a:lnTo>
                  <a:pt x="4733544" y="1105662"/>
                </a:lnTo>
                <a:close/>
              </a:path>
              <a:path w="7261859" h="1106170">
                <a:moveTo>
                  <a:pt x="4555998" y="1105662"/>
                </a:moveTo>
                <a:lnTo>
                  <a:pt x="4555998" y="1080516"/>
                </a:lnTo>
                <a:lnTo>
                  <a:pt x="4453890" y="1080516"/>
                </a:lnTo>
                <a:lnTo>
                  <a:pt x="4453890" y="1105662"/>
                </a:lnTo>
                <a:lnTo>
                  <a:pt x="4555998" y="1105662"/>
                </a:lnTo>
                <a:close/>
              </a:path>
              <a:path w="7261859" h="1106170">
                <a:moveTo>
                  <a:pt x="4377690" y="1105662"/>
                </a:moveTo>
                <a:lnTo>
                  <a:pt x="4377690" y="1080516"/>
                </a:lnTo>
                <a:lnTo>
                  <a:pt x="4276344" y="1080516"/>
                </a:lnTo>
                <a:lnTo>
                  <a:pt x="4276344" y="1105662"/>
                </a:lnTo>
                <a:lnTo>
                  <a:pt x="4377690" y="1105662"/>
                </a:lnTo>
                <a:close/>
              </a:path>
              <a:path w="7261859" h="1106170">
                <a:moveTo>
                  <a:pt x="4200144" y="1105662"/>
                </a:moveTo>
                <a:lnTo>
                  <a:pt x="4200144" y="1080516"/>
                </a:lnTo>
                <a:lnTo>
                  <a:pt x="4098798" y="1080516"/>
                </a:lnTo>
                <a:lnTo>
                  <a:pt x="4098798" y="1105662"/>
                </a:lnTo>
                <a:lnTo>
                  <a:pt x="4200144" y="1105662"/>
                </a:lnTo>
                <a:close/>
              </a:path>
              <a:path w="7261859" h="1106170">
                <a:moveTo>
                  <a:pt x="4022598" y="1105662"/>
                </a:moveTo>
                <a:lnTo>
                  <a:pt x="4022598" y="1080516"/>
                </a:lnTo>
                <a:lnTo>
                  <a:pt x="3920490" y="1080516"/>
                </a:lnTo>
                <a:lnTo>
                  <a:pt x="3920490" y="1105662"/>
                </a:lnTo>
                <a:lnTo>
                  <a:pt x="4022598" y="1105662"/>
                </a:lnTo>
                <a:close/>
              </a:path>
              <a:path w="7261859" h="1106170">
                <a:moveTo>
                  <a:pt x="3844290" y="1105662"/>
                </a:moveTo>
                <a:lnTo>
                  <a:pt x="3844290" y="1080516"/>
                </a:lnTo>
                <a:lnTo>
                  <a:pt x="3742944" y="1080516"/>
                </a:lnTo>
                <a:lnTo>
                  <a:pt x="3742944" y="1105662"/>
                </a:lnTo>
                <a:lnTo>
                  <a:pt x="3844290" y="1105662"/>
                </a:lnTo>
                <a:close/>
              </a:path>
              <a:path w="7261859" h="1106170">
                <a:moveTo>
                  <a:pt x="3666744" y="1105662"/>
                </a:moveTo>
                <a:lnTo>
                  <a:pt x="3666744" y="1080516"/>
                </a:lnTo>
                <a:lnTo>
                  <a:pt x="3565398" y="1080516"/>
                </a:lnTo>
                <a:lnTo>
                  <a:pt x="3565398" y="1105662"/>
                </a:lnTo>
                <a:lnTo>
                  <a:pt x="3666744" y="1105662"/>
                </a:lnTo>
                <a:close/>
              </a:path>
              <a:path w="7261859" h="1106170">
                <a:moveTo>
                  <a:pt x="3489198" y="1105662"/>
                </a:moveTo>
                <a:lnTo>
                  <a:pt x="3489198" y="1080516"/>
                </a:lnTo>
                <a:lnTo>
                  <a:pt x="3387090" y="1080516"/>
                </a:lnTo>
                <a:lnTo>
                  <a:pt x="3387090" y="1105662"/>
                </a:lnTo>
                <a:lnTo>
                  <a:pt x="3489198" y="1105662"/>
                </a:lnTo>
                <a:close/>
              </a:path>
              <a:path w="7261859" h="1106170">
                <a:moveTo>
                  <a:pt x="3310890" y="1105662"/>
                </a:moveTo>
                <a:lnTo>
                  <a:pt x="3310890" y="1080516"/>
                </a:lnTo>
                <a:lnTo>
                  <a:pt x="3209544" y="1080516"/>
                </a:lnTo>
                <a:lnTo>
                  <a:pt x="3209544" y="1105662"/>
                </a:lnTo>
                <a:lnTo>
                  <a:pt x="3310890" y="1105662"/>
                </a:lnTo>
                <a:close/>
              </a:path>
              <a:path w="7261859" h="1106170">
                <a:moveTo>
                  <a:pt x="3133344" y="1105662"/>
                </a:moveTo>
                <a:lnTo>
                  <a:pt x="3133344" y="1080516"/>
                </a:lnTo>
                <a:lnTo>
                  <a:pt x="3031998" y="1080516"/>
                </a:lnTo>
                <a:lnTo>
                  <a:pt x="3031998" y="1105662"/>
                </a:lnTo>
                <a:lnTo>
                  <a:pt x="3133344" y="1105662"/>
                </a:lnTo>
                <a:close/>
              </a:path>
              <a:path w="7261859" h="1106170">
                <a:moveTo>
                  <a:pt x="2955798" y="1105662"/>
                </a:moveTo>
                <a:lnTo>
                  <a:pt x="2955798" y="1080516"/>
                </a:lnTo>
                <a:lnTo>
                  <a:pt x="2853690" y="1080516"/>
                </a:lnTo>
                <a:lnTo>
                  <a:pt x="2853690" y="1105662"/>
                </a:lnTo>
                <a:lnTo>
                  <a:pt x="2955798" y="1105662"/>
                </a:lnTo>
                <a:close/>
              </a:path>
              <a:path w="7261859" h="1106170">
                <a:moveTo>
                  <a:pt x="2777490" y="1105662"/>
                </a:moveTo>
                <a:lnTo>
                  <a:pt x="2777490" y="1080516"/>
                </a:lnTo>
                <a:lnTo>
                  <a:pt x="2676144" y="1080516"/>
                </a:lnTo>
                <a:lnTo>
                  <a:pt x="2676144" y="1105662"/>
                </a:lnTo>
                <a:lnTo>
                  <a:pt x="2777490" y="1105662"/>
                </a:lnTo>
                <a:close/>
              </a:path>
              <a:path w="7261859" h="1106170">
                <a:moveTo>
                  <a:pt x="2599944" y="1105662"/>
                </a:moveTo>
                <a:lnTo>
                  <a:pt x="2599944" y="1080516"/>
                </a:lnTo>
                <a:lnTo>
                  <a:pt x="2498598" y="1080516"/>
                </a:lnTo>
                <a:lnTo>
                  <a:pt x="2498598" y="1105662"/>
                </a:lnTo>
                <a:lnTo>
                  <a:pt x="2599944" y="1105662"/>
                </a:lnTo>
                <a:close/>
              </a:path>
              <a:path w="7261859" h="1106170">
                <a:moveTo>
                  <a:pt x="2422398" y="1105662"/>
                </a:moveTo>
                <a:lnTo>
                  <a:pt x="2422398" y="1080516"/>
                </a:lnTo>
                <a:lnTo>
                  <a:pt x="2320290" y="1080516"/>
                </a:lnTo>
                <a:lnTo>
                  <a:pt x="2320290" y="1105662"/>
                </a:lnTo>
                <a:lnTo>
                  <a:pt x="2422398" y="1105662"/>
                </a:lnTo>
                <a:close/>
              </a:path>
              <a:path w="7261859" h="1106170">
                <a:moveTo>
                  <a:pt x="2244090" y="1105662"/>
                </a:moveTo>
                <a:lnTo>
                  <a:pt x="2244090" y="1080516"/>
                </a:lnTo>
                <a:lnTo>
                  <a:pt x="2142744" y="1080516"/>
                </a:lnTo>
                <a:lnTo>
                  <a:pt x="2142744" y="1105662"/>
                </a:lnTo>
                <a:lnTo>
                  <a:pt x="2244090" y="1105662"/>
                </a:lnTo>
                <a:close/>
              </a:path>
              <a:path w="7261859" h="1106170">
                <a:moveTo>
                  <a:pt x="2066544" y="1105662"/>
                </a:moveTo>
                <a:lnTo>
                  <a:pt x="2066544" y="1080516"/>
                </a:lnTo>
                <a:lnTo>
                  <a:pt x="1965198" y="1080516"/>
                </a:lnTo>
                <a:lnTo>
                  <a:pt x="1965198" y="1105662"/>
                </a:lnTo>
                <a:lnTo>
                  <a:pt x="2066544" y="1105662"/>
                </a:lnTo>
                <a:close/>
              </a:path>
              <a:path w="7261859" h="1106170">
                <a:moveTo>
                  <a:pt x="1888998" y="1105662"/>
                </a:moveTo>
                <a:lnTo>
                  <a:pt x="1888998" y="1080516"/>
                </a:lnTo>
                <a:lnTo>
                  <a:pt x="1786890" y="1080516"/>
                </a:lnTo>
                <a:lnTo>
                  <a:pt x="1786890" y="1105662"/>
                </a:lnTo>
                <a:lnTo>
                  <a:pt x="1888998" y="1105662"/>
                </a:lnTo>
                <a:close/>
              </a:path>
              <a:path w="7261859" h="1106170">
                <a:moveTo>
                  <a:pt x="1710689" y="1105662"/>
                </a:moveTo>
                <a:lnTo>
                  <a:pt x="1710689" y="1080516"/>
                </a:lnTo>
                <a:lnTo>
                  <a:pt x="1609344" y="1080516"/>
                </a:lnTo>
                <a:lnTo>
                  <a:pt x="1609344" y="1105662"/>
                </a:lnTo>
                <a:lnTo>
                  <a:pt x="1710689" y="1105662"/>
                </a:lnTo>
                <a:close/>
              </a:path>
              <a:path w="7261859" h="1106170">
                <a:moveTo>
                  <a:pt x="1533144" y="1105662"/>
                </a:moveTo>
                <a:lnTo>
                  <a:pt x="1533144" y="1080516"/>
                </a:lnTo>
                <a:lnTo>
                  <a:pt x="1431798" y="1080516"/>
                </a:lnTo>
                <a:lnTo>
                  <a:pt x="1431798" y="1105662"/>
                </a:lnTo>
                <a:lnTo>
                  <a:pt x="1533144" y="1105662"/>
                </a:lnTo>
                <a:close/>
              </a:path>
              <a:path w="7261859" h="1106170">
                <a:moveTo>
                  <a:pt x="1355598" y="1105662"/>
                </a:moveTo>
                <a:lnTo>
                  <a:pt x="1355598" y="1080516"/>
                </a:lnTo>
                <a:lnTo>
                  <a:pt x="1253490" y="1080516"/>
                </a:lnTo>
                <a:lnTo>
                  <a:pt x="1253490" y="1105662"/>
                </a:lnTo>
                <a:lnTo>
                  <a:pt x="1355598" y="1105662"/>
                </a:lnTo>
                <a:close/>
              </a:path>
              <a:path w="7261859" h="1106170">
                <a:moveTo>
                  <a:pt x="1177289" y="1105662"/>
                </a:moveTo>
                <a:lnTo>
                  <a:pt x="1177289" y="1080516"/>
                </a:lnTo>
                <a:lnTo>
                  <a:pt x="1075944" y="1080516"/>
                </a:lnTo>
                <a:lnTo>
                  <a:pt x="1075944" y="1105662"/>
                </a:lnTo>
                <a:lnTo>
                  <a:pt x="1177289" y="1105662"/>
                </a:lnTo>
                <a:close/>
              </a:path>
              <a:path w="7261859" h="1106170">
                <a:moveTo>
                  <a:pt x="999744" y="1105662"/>
                </a:moveTo>
                <a:lnTo>
                  <a:pt x="999744" y="1080516"/>
                </a:lnTo>
                <a:lnTo>
                  <a:pt x="898398" y="1080516"/>
                </a:lnTo>
                <a:lnTo>
                  <a:pt x="898398" y="1105662"/>
                </a:lnTo>
                <a:lnTo>
                  <a:pt x="999744" y="1105662"/>
                </a:lnTo>
                <a:close/>
              </a:path>
              <a:path w="7261859" h="1106170">
                <a:moveTo>
                  <a:pt x="822198" y="1105662"/>
                </a:moveTo>
                <a:lnTo>
                  <a:pt x="822198" y="1080516"/>
                </a:lnTo>
                <a:lnTo>
                  <a:pt x="720090" y="1080516"/>
                </a:lnTo>
                <a:lnTo>
                  <a:pt x="720090" y="1105662"/>
                </a:lnTo>
                <a:lnTo>
                  <a:pt x="822198" y="1105662"/>
                </a:lnTo>
                <a:close/>
              </a:path>
              <a:path w="7261859" h="1106170">
                <a:moveTo>
                  <a:pt x="643890" y="1105662"/>
                </a:moveTo>
                <a:lnTo>
                  <a:pt x="643890" y="1080516"/>
                </a:lnTo>
                <a:lnTo>
                  <a:pt x="542544" y="1080516"/>
                </a:lnTo>
                <a:lnTo>
                  <a:pt x="542544" y="1105662"/>
                </a:lnTo>
                <a:lnTo>
                  <a:pt x="643890" y="1105662"/>
                </a:lnTo>
                <a:close/>
              </a:path>
              <a:path w="7261859" h="1106170">
                <a:moveTo>
                  <a:pt x="466344" y="1105662"/>
                </a:moveTo>
                <a:lnTo>
                  <a:pt x="466344" y="1080516"/>
                </a:lnTo>
                <a:lnTo>
                  <a:pt x="364997" y="1080516"/>
                </a:lnTo>
                <a:lnTo>
                  <a:pt x="364997" y="1105662"/>
                </a:lnTo>
                <a:lnTo>
                  <a:pt x="466344" y="1105662"/>
                </a:lnTo>
                <a:close/>
              </a:path>
              <a:path w="7261859" h="1106170">
                <a:moveTo>
                  <a:pt x="288797" y="1105662"/>
                </a:moveTo>
                <a:lnTo>
                  <a:pt x="288797" y="1080516"/>
                </a:lnTo>
                <a:lnTo>
                  <a:pt x="186689" y="1080516"/>
                </a:lnTo>
                <a:lnTo>
                  <a:pt x="186689" y="1105662"/>
                </a:lnTo>
                <a:lnTo>
                  <a:pt x="288797" y="11056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4876800" y="391865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</a:t>
            </a:r>
            <a:r>
              <a:rPr lang="el-GR" dirty="0" smtClean="0">
                <a:latin typeface="Constantia"/>
              </a:rPr>
              <a:t>ω</a:t>
            </a:r>
            <a:r>
              <a:rPr lang="en-US" baseline="-25000" dirty="0" smtClean="0">
                <a:latin typeface="Constantia"/>
              </a:rPr>
              <a:t>i</a:t>
            </a:r>
            <a:r>
              <a:rPr lang="en-US" dirty="0" smtClean="0">
                <a:latin typeface="Constantia"/>
              </a:rPr>
              <a:t>/x)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2042D83-90BE-4296-BB3C-D040F192988F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53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0118" y="1662113"/>
            <a:ext cx="4156682" cy="1566862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4"/>
          <p:cNvSpPr txBox="1"/>
          <p:nvPr/>
        </p:nvSpPr>
        <p:spPr>
          <a:xfrm>
            <a:off x="1024917" y="1953422"/>
            <a:ext cx="3535363" cy="1046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833119" algn="l" rtl="0">
              <a:lnSpc>
                <a:spcPct val="11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Let ω</a:t>
            </a:r>
            <a:r>
              <a:rPr lang="en-US" sz="2800" b="1" baseline="-250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1</a:t>
            </a:r>
            <a:r>
              <a:rPr lang="en-US" sz="2800" b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and ω</a:t>
            </a:r>
            <a:r>
              <a:rPr lang="en-US" sz="2800" b="1" baseline="-250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2</a:t>
            </a:r>
            <a:r>
              <a:rPr lang="en-US" sz="2800" b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              </a:t>
            </a:r>
            <a:r>
              <a:rPr lang="en-US" sz="2800" b="1">
                <a:solidFill>
                  <a:srgbClr val="FF0000"/>
                </a:solidFill>
                <a:latin typeface="Constantia"/>
                <a:ea typeface="Constantia"/>
                <a:cs typeface="Constantia"/>
                <a:sym typeface="Constantia"/>
              </a:rPr>
              <a:t>are two classes</a:t>
            </a:r>
            <a:endParaRPr sz="2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90" name="Google Shape;90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24500" y="1552575"/>
            <a:ext cx="2628900" cy="22574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4"/>
          <p:cNvSpPr txBox="1">
            <a:spLocks noGrp="1"/>
          </p:cNvSpPr>
          <p:nvPr>
            <p:ph type="title"/>
          </p:nvPr>
        </p:nvSpPr>
        <p:spPr>
          <a:xfrm>
            <a:off x="536701" y="268478"/>
            <a:ext cx="73914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Linear separable classes </a:t>
            </a:r>
            <a:endParaRPr/>
          </a:p>
        </p:txBody>
      </p:sp>
      <p:sp>
        <p:nvSpPr>
          <p:cNvPr id="92" name="Google Shape;92;p4"/>
          <p:cNvSpPr txBox="1">
            <a:spLocks noGrp="1"/>
          </p:cNvSpPr>
          <p:nvPr>
            <p:ph type="body" idx="1"/>
          </p:nvPr>
        </p:nvSpPr>
        <p:spPr>
          <a:xfrm>
            <a:off x="546608" y="3733800"/>
            <a:ext cx="8160384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Noto Sans Symbols"/>
              <a:buChar char="❑"/>
            </a:pPr>
            <a:r>
              <a:rPr lang="en-US" dirty="0"/>
              <a:t>In this case, the two classes can be separated by linear boundary, this is also known as linearly separable classes</a:t>
            </a:r>
            <a:endParaRPr dirty="0"/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Noto Sans Symbols"/>
              <a:buNone/>
            </a:pPr>
            <a:endParaRPr dirty="0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Noto Sans Symbols"/>
              <a:buChar char="❑"/>
            </a:pPr>
            <a:r>
              <a:rPr lang="en-US" dirty="0"/>
              <a:t>This is supervised learning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4"/>
          <p:cNvSpPr txBox="1"/>
          <p:nvPr/>
        </p:nvSpPr>
        <p:spPr>
          <a:xfrm>
            <a:off x="6096000" y="1143000"/>
            <a:ext cx="533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ω</a:t>
            </a:r>
            <a:r>
              <a:rPr lang="en-US" sz="18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4"/>
          <p:cNvSpPr txBox="1"/>
          <p:nvPr/>
        </p:nvSpPr>
        <p:spPr>
          <a:xfrm>
            <a:off x="7696200" y="2514600"/>
            <a:ext cx="533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ω</a:t>
            </a:r>
            <a:r>
              <a:rPr lang="en-US" sz="18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15875" y="6359625"/>
            <a:ext cx="525372" cy="4983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254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8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b="1" dirty="0" smtClean="0"/>
              <a:t>Discriminant function for Minimum Risk,</a:t>
            </a:r>
          </a:p>
          <a:p>
            <a:pPr algn="ctr"/>
            <a:r>
              <a:rPr lang="en-US" b="1" dirty="0" smtClean="0"/>
              <a:t>Minimum Error Rate classifier (Bayes Classifier)</a:t>
            </a:r>
            <a:endParaRPr lang="en-US" b="1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Discriminant </a:t>
            </a:r>
            <a:r>
              <a:rPr lang="en-US" dirty="0"/>
              <a:t>Functions</a:t>
            </a:r>
            <a:br>
              <a:rPr lang="en-US" dirty="0"/>
            </a:b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042D83-90BE-4296-BB3C-D040F192988F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50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230187" y="268603"/>
            <a:ext cx="853281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Discriminant</a:t>
            </a:r>
            <a:r>
              <a:rPr spc="-40" dirty="0"/>
              <a:t> </a:t>
            </a:r>
            <a:r>
              <a:rPr dirty="0" smtClean="0"/>
              <a:t>Function</a:t>
            </a:r>
            <a:r>
              <a:rPr lang="en-US" sz="3600" dirty="0" smtClean="0">
                <a:solidFill>
                  <a:srgbClr val="C00000"/>
                </a:solidFill>
              </a:rPr>
              <a:t>-Multi category case</a:t>
            </a:r>
            <a:endParaRPr sz="3600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6137" y="1733042"/>
            <a:ext cx="3313429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0" dirty="0">
                <a:solidFill>
                  <a:srgbClr val="006800"/>
                </a:solidFill>
                <a:latin typeface="Constantia"/>
                <a:cs typeface="Constantia"/>
              </a:rPr>
              <a:t>Pattern </a:t>
            </a:r>
            <a:r>
              <a:rPr sz="2800" dirty="0">
                <a:solidFill>
                  <a:srgbClr val="006800"/>
                </a:solidFill>
                <a:latin typeface="Wingdings"/>
                <a:cs typeface="Wingdings"/>
              </a:rPr>
              <a:t></a:t>
            </a:r>
            <a:r>
              <a:rPr sz="2800" spc="-140" dirty="0">
                <a:solidFill>
                  <a:srgbClr val="006800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006800"/>
                </a:solidFill>
                <a:latin typeface="Constantia"/>
                <a:cs typeface="Constantia"/>
              </a:rPr>
              <a:t>Category</a:t>
            </a:r>
            <a:endParaRPr sz="28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137" y="1131826"/>
            <a:ext cx="232283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0000CC"/>
                </a:solidFill>
                <a:latin typeface="Constantia"/>
                <a:cs typeface="Constantia"/>
              </a:rPr>
              <a:t>Classification</a:t>
            </a:r>
            <a:endParaRPr sz="2800">
              <a:latin typeface="Constantia"/>
              <a:cs typeface="Constant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86338" y="1473197"/>
            <a:ext cx="124968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onstantia"/>
                <a:cs typeface="Constantia"/>
              </a:rPr>
              <a:t>actions</a:t>
            </a:r>
            <a:endParaRPr sz="2800">
              <a:latin typeface="Constantia"/>
              <a:cs typeface="Constant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91200" y="1582674"/>
            <a:ext cx="901065" cy="284480"/>
          </a:xfrm>
          <a:custGeom>
            <a:avLst/>
            <a:gdLst/>
            <a:ahLst/>
            <a:cxnLst/>
            <a:rect l="l" t="t" r="r" b="b"/>
            <a:pathLst>
              <a:path w="901065" h="284480">
                <a:moveTo>
                  <a:pt x="141732" y="284226"/>
                </a:moveTo>
                <a:lnTo>
                  <a:pt x="141732" y="0"/>
                </a:lnTo>
                <a:lnTo>
                  <a:pt x="0" y="141732"/>
                </a:lnTo>
                <a:lnTo>
                  <a:pt x="141732" y="284226"/>
                </a:lnTo>
                <a:close/>
              </a:path>
              <a:path w="901065" h="284480">
                <a:moveTo>
                  <a:pt x="758952" y="212598"/>
                </a:moveTo>
                <a:lnTo>
                  <a:pt x="758951" y="70866"/>
                </a:lnTo>
                <a:lnTo>
                  <a:pt x="141732" y="70866"/>
                </a:lnTo>
                <a:lnTo>
                  <a:pt x="141732" y="212598"/>
                </a:lnTo>
                <a:lnTo>
                  <a:pt x="758952" y="212598"/>
                </a:lnTo>
                <a:close/>
              </a:path>
              <a:path w="901065" h="284480">
                <a:moveTo>
                  <a:pt x="900684" y="141732"/>
                </a:moveTo>
                <a:lnTo>
                  <a:pt x="758952" y="0"/>
                </a:lnTo>
                <a:lnTo>
                  <a:pt x="758952" y="284226"/>
                </a:lnTo>
                <a:lnTo>
                  <a:pt x="900684" y="141732"/>
                </a:lnTo>
                <a:close/>
              </a:path>
            </a:pathLst>
          </a:custGeom>
          <a:solidFill>
            <a:srgbClr val="006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76721" y="1568958"/>
            <a:ext cx="929640" cy="311785"/>
          </a:xfrm>
          <a:custGeom>
            <a:avLst/>
            <a:gdLst/>
            <a:ahLst/>
            <a:cxnLst/>
            <a:rect l="l" t="t" r="r" b="b"/>
            <a:pathLst>
              <a:path w="929640" h="311785">
                <a:moveTo>
                  <a:pt x="169164" y="71627"/>
                </a:moveTo>
                <a:lnTo>
                  <a:pt x="169164" y="8381"/>
                </a:lnTo>
                <a:lnTo>
                  <a:pt x="166116" y="3809"/>
                </a:lnTo>
                <a:lnTo>
                  <a:pt x="160782" y="1523"/>
                </a:lnTo>
                <a:lnTo>
                  <a:pt x="156210" y="0"/>
                </a:lnTo>
                <a:lnTo>
                  <a:pt x="150876" y="761"/>
                </a:lnTo>
                <a:lnTo>
                  <a:pt x="0" y="151637"/>
                </a:lnTo>
                <a:lnTo>
                  <a:pt x="0" y="159257"/>
                </a:lnTo>
                <a:lnTo>
                  <a:pt x="22860" y="182117"/>
                </a:lnTo>
                <a:lnTo>
                  <a:pt x="22860" y="146303"/>
                </a:lnTo>
                <a:lnTo>
                  <a:pt x="32028" y="155472"/>
                </a:lnTo>
                <a:lnTo>
                  <a:pt x="143256" y="44839"/>
                </a:lnTo>
                <a:lnTo>
                  <a:pt x="143256" y="13715"/>
                </a:lnTo>
                <a:lnTo>
                  <a:pt x="165354" y="22859"/>
                </a:lnTo>
                <a:lnTo>
                  <a:pt x="165354" y="71627"/>
                </a:lnTo>
                <a:lnTo>
                  <a:pt x="169164" y="71627"/>
                </a:lnTo>
                <a:close/>
              </a:path>
              <a:path w="929640" h="311785">
                <a:moveTo>
                  <a:pt x="32028" y="155472"/>
                </a:moveTo>
                <a:lnTo>
                  <a:pt x="22860" y="146303"/>
                </a:lnTo>
                <a:lnTo>
                  <a:pt x="22860" y="164591"/>
                </a:lnTo>
                <a:lnTo>
                  <a:pt x="32028" y="155472"/>
                </a:lnTo>
                <a:close/>
              </a:path>
              <a:path w="929640" h="311785">
                <a:moveTo>
                  <a:pt x="165354" y="288797"/>
                </a:moveTo>
                <a:lnTo>
                  <a:pt x="32028" y="155472"/>
                </a:lnTo>
                <a:lnTo>
                  <a:pt x="22860" y="164591"/>
                </a:lnTo>
                <a:lnTo>
                  <a:pt x="22860" y="182117"/>
                </a:lnTo>
                <a:lnTo>
                  <a:pt x="143256" y="302513"/>
                </a:lnTo>
                <a:lnTo>
                  <a:pt x="143256" y="297941"/>
                </a:lnTo>
                <a:lnTo>
                  <a:pt x="165354" y="288797"/>
                </a:lnTo>
                <a:close/>
              </a:path>
              <a:path w="929640" h="311785">
                <a:moveTo>
                  <a:pt x="165354" y="22859"/>
                </a:moveTo>
                <a:lnTo>
                  <a:pt x="143256" y="13715"/>
                </a:lnTo>
                <a:lnTo>
                  <a:pt x="143256" y="44839"/>
                </a:lnTo>
                <a:lnTo>
                  <a:pt x="165354" y="22859"/>
                </a:lnTo>
                <a:close/>
              </a:path>
              <a:path w="929640" h="311785">
                <a:moveTo>
                  <a:pt x="165354" y="71627"/>
                </a:moveTo>
                <a:lnTo>
                  <a:pt x="165354" y="22859"/>
                </a:lnTo>
                <a:lnTo>
                  <a:pt x="143256" y="44839"/>
                </a:lnTo>
                <a:lnTo>
                  <a:pt x="143256" y="91439"/>
                </a:lnTo>
                <a:lnTo>
                  <a:pt x="149352" y="97535"/>
                </a:lnTo>
                <a:lnTo>
                  <a:pt x="156210" y="97535"/>
                </a:lnTo>
                <a:lnTo>
                  <a:pt x="156210" y="71627"/>
                </a:lnTo>
                <a:lnTo>
                  <a:pt x="165354" y="71627"/>
                </a:lnTo>
                <a:close/>
              </a:path>
              <a:path w="929640" h="311785">
                <a:moveTo>
                  <a:pt x="786384" y="266699"/>
                </a:moveTo>
                <a:lnTo>
                  <a:pt x="786384" y="219455"/>
                </a:lnTo>
                <a:lnTo>
                  <a:pt x="780288" y="214121"/>
                </a:lnTo>
                <a:lnTo>
                  <a:pt x="149352" y="214121"/>
                </a:lnTo>
                <a:lnTo>
                  <a:pt x="143256" y="219455"/>
                </a:lnTo>
                <a:lnTo>
                  <a:pt x="143256" y="266699"/>
                </a:lnTo>
                <a:lnTo>
                  <a:pt x="156210" y="279653"/>
                </a:lnTo>
                <a:lnTo>
                  <a:pt x="156210" y="239267"/>
                </a:lnTo>
                <a:lnTo>
                  <a:pt x="169164" y="226313"/>
                </a:lnTo>
                <a:lnTo>
                  <a:pt x="169164" y="239267"/>
                </a:lnTo>
                <a:lnTo>
                  <a:pt x="760476" y="239267"/>
                </a:lnTo>
                <a:lnTo>
                  <a:pt x="760476" y="226313"/>
                </a:lnTo>
                <a:lnTo>
                  <a:pt x="773430" y="239267"/>
                </a:lnTo>
                <a:lnTo>
                  <a:pt x="773430" y="279653"/>
                </a:lnTo>
                <a:lnTo>
                  <a:pt x="786384" y="266699"/>
                </a:lnTo>
                <a:close/>
              </a:path>
              <a:path w="929640" h="311785">
                <a:moveTo>
                  <a:pt x="165354" y="307412"/>
                </a:moveTo>
                <a:lnTo>
                  <a:pt x="165354" y="288797"/>
                </a:lnTo>
                <a:lnTo>
                  <a:pt x="143256" y="297941"/>
                </a:lnTo>
                <a:lnTo>
                  <a:pt x="143256" y="302513"/>
                </a:lnTo>
                <a:lnTo>
                  <a:pt x="150876" y="310133"/>
                </a:lnTo>
                <a:lnTo>
                  <a:pt x="156210" y="311657"/>
                </a:lnTo>
                <a:lnTo>
                  <a:pt x="160782" y="309371"/>
                </a:lnTo>
                <a:lnTo>
                  <a:pt x="165354" y="307412"/>
                </a:lnTo>
                <a:close/>
              </a:path>
              <a:path w="929640" h="311785">
                <a:moveTo>
                  <a:pt x="773430" y="71627"/>
                </a:moveTo>
                <a:lnTo>
                  <a:pt x="156210" y="71627"/>
                </a:lnTo>
                <a:lnTo>
                  <a:pt x="169164" y="84581"/>
                </a:lnTo>
                <a:lnTo>
                  <a:pt x="169164" y="97535"/>
                </a:lnTo>
                <a:lnTo>
                  <a:pt x="760476" y="97535"/>
                </a:lnTo>
                <a:lnTo>
                  <a:pt x="760476" y="84581"/>
                </a:lnTo>
                <a:lnTo>
                  <a:pt x="773430" y="71627"/>
                </a:lnTo>
                <a:close/>
              </a:path>
              <a:path w="929640" h="311785">
                <a:moveTo>
                  <a:pt x="169164" y="97535"/>
                </a:moveTo>
                <a:lnTo>
                  <a:pt x="169164" y="84581"/>
                </a:lnTo>
                <a:lnTo>
                  <a:pt x="156210" y="71627"/>
                </a:lnTo>
                <a:lnTo>
                  <a:pt x="156210" y="97535"/>
                </a:lnTo>
                <a:lnTo>
                  <a:pt x="169164" y="97535"/>
                </a:lnTo>
                <a:close/>
              </a:path>
              <a:path w="929640" h="311785">
                <a:moveTo>
                  <a:pt x="169164" y="239267"/>
                </a:moveTo>
                <a:lnTo>
                  <a:pt x="169164" y="226313"/>
                </a:lnTo>
                <a:lnTo>
                  <a:pt x="156210" y="239267"/>
                </a:lnTo>
                <a:lnTo>
                  <a:pt x="169164" y="239267"/>
                </a:lnTo>
                <a:close/>
              </a:path>
              <a:path w="929640" h="311785">
                <a:moveTo>
                  <a:pt x="169164" y="302513"/>
                </a:moveTo>
                <a:lnTo>
                  <a:pt x="169164" y="239267"/>
                </a:lnTo>
                <a:lnTo>
                  <a:pt x="156210" y="239267"/>
                </a:lnTo>
                <a:lnTo>
                  <a:pt x="156210" y="279653"/>
                </a:lnTo>
                <a:lnTo>
                  <a:pt x="165354" y="288797"/>
                </a:lnTo>
                <a:lnTo>
                  <a:pt x="165354" y="307412"/>
                </a:lnTo>
                <a:lnTo>
                  <a:pt x="166116" y="307085"/>
                </a:lnTo>
                <a:lnTo>
                  <a:pt x="169164" y="302513"/>
                </a:lnTo>
                <a:close/>
              </a:path>
              <a:path w="929640" h="311785">
                <a:moveTo>
                  <a:pt x="929640" y="159257"/>
                </a:moveTo>
                <a:lnTo>
                  <a:pt x="929640" y="151637"/>
                </a:lnTo>
                <a:lnTo>
                  <a:pt x="778764" y="761"/>
                </a:lnTo>
                <a:lnTo>
                  <a:pt x="773430" y="0"/>
                </a:lnTo>
                <a:lnTo>
                  <a:pt x="768858" y="1523"/>
                </a:lnTo>
                <a:lnTo>
                  <a:pt x="763524" y="3809"/>
                </a:lnTo>
                <a:lnTo>
                  <a:pt x="760476" y="8381"/>
                </a:lnTo>
                <a:lnTo>
                  <a:pt x="760476" y="71627"/>
                </a:lnTo>
                <a:lnTo>
                  <a:pt x="764286" y="71627"/>
                </a:lnTo>
                <a:lnTo>
                  <a:pt x="764286" y="22859"/>
                </a:lnTo>
                <a:lnTo>
                  <a:pt x="786384" y="13715"/>
                </a:lnTo>
                <a:lnTo>
                  <a:pt x="786384" y="44839"/>
                </a:lnTo>
                <a:lnTo>
                  <a:pt x="897611" y="155472"/>
                </a:lnTo>
                <a:lnTo>
                  <a:pt x="906780" y="146303"/>
                </a:lnTo>
                <a:lnTo>
                  <a:pt x="906780" y="182117"/>
                </a:lnTo>
                <a:lnTo>
                  <a:pt x="929640" y="159257"/>
                </a:lnTo>
                <a:close/>
              </a:path>
              <a:path w="929640" h="311785">
                <a:moveTo>
                  <a:pt x="773430" y="97535"/>
                </a:moveTo>
                <a:lnTo>
                  <a:pt x="773430" y="71627"/>
                </a:lnTo>
                <a:lnTo>
                  <a:pt x="760476" y="84581"/>
                </a:lnTo>
                <a:lnTo>
                  <a:pt x="760476" y="97535"/>
                </a:lnTo>
                <a:lnTo>
                  <a:pt x="773430" y="97535"/>
                </a:lnTo>
                <a:close/>
              </a:path>
              <a:path w="929640" h="311785">
                <a:moveTo>
                  <a:pt x="773430" y="239267"/>
                </a:moveTo>
                <a:lnTo>
                  <a:pt x="760476" y="226313"/>
                </a:lnTo>
                <a:lnTo>
                  <a:pt x="760476" y="239267"/>
                </a:lnTo>
                <a:lnTo>
                  <a:pt x="773430" y="239267"/>
                </a:lnTo>
                <a:close/>
              </a:path>
              <a:path w="929640" h="311785">
                <a:moveTo>
                  <a:pt x="773430" y="279653"/>
                </a:moveTo>
                <a:lnTo>
                  <a:pt x="773430" y="239267"/>
                </a:lnTo>
                <a:lnTo>
                  <a:pt x="760476" y="239267"/>
                </a:lnTo>
                <a:lnTo>
                  <a:pt x="760476" y="302513"/>
                </a:lnTo>
                <a:lnTo>
                  <a:pt x="763524" y="307085"/>
                </a:lnTo>
                <a:lnTo>
                  <a:pt x="764286" y="307412"/>
                </a:lnTo>
                <a:lnTo>
                  <a:pt x="764286" y="288797"/>
                </a:lnTo>
                <a:lnTo>
                  <a:pt x="773430" y="279653"/>
                </a:lnTo>
                <a:close/>
              </a:path>
              <a:path w="929640" h="311785">
                <a:moveTo>
                  <a:pt x="786384" y="44839"/>
                </a:moveTo>
                <a:lnTo>
                  <a:pt x="786384" y="13715"/>
                </a:lnTo>
                <a:lnTo>
                  <a:pt x="764286" y="22859"/>
                </a:lnTo>
                <a:lnTo>
                  <a:pt x="786384" y="44839"/>
                </a:lnTo>
                <a:close/>
              </a:path>
              <a:path w="929640" h="311785">
                <a:moveTo>
                  <a:pt x="786384" y="91439"/>
                </a:moveTo>
                <a:lnTo>
                  <a:pt x="786384" y="44839"/>
                </a:lnTo>
                <a:lnTo>
                  <a:pt x="764286" y="22859"/>
                </a:lnTo>
                <a:lnTo>
                  <a:pt x="764286" y="71627"/>
                </a:lnTo>
                <a:lnTo>
                  <a:pt x="773430" y="71627"/>
                </a:lnTo>
                <a:lnTo>
                  <a:pt x="773430" y="97535"/>
                </a:lnTo>
                <a:lnTo>
                  <a:pt x="780288" y="97535"/>
                </a:lnTo>
                <a:lnTo>
                  <a:pt x="786384" y="91439"/>
                </a:lnTo>
                <a:close/>
              </a:path>
              <a:path w="929640" h="311785">
                <a:moveTo>
                  <a:pt x="906780" y="182117"/>
                </a:moveTo>
                <a:lnTo>
                  <a:pt x="906780" y="164591"/>
                </a:lnTo>
                <a:lnTo>
                  <a:pt x="897611" y="155472"/>
                </a:lnTo>
                <a:lnTo>
                  <a:pt x="764286" y="288797"/>
                </a:lnTo>
                <a:lnTo>
                  <a:pt x="786384" y="297941"/>
                </a:lnTo>
                <a:lnTo>
                  <a:pt x="786384" y="302513"/>
                </a:lnTo>
                <a:lnTo>
                  <a:pt x="906780" y="182117"/>
                </a:lnTo>
                <a:close/>
              </a:path>
              <a:path w="929640" h="311785">
                <a:moveTo>
                  <a:pt x="786384" y="302513"/>
                </a:moveTo>
                <a:lnTo>
                  <a:pt x="786384" y="297941"/>
                </a:lnTo>
                <a:lnTo>
                  <a:pt x="764286" y="288797"/>
                </a:lnTo>
                <a:lnTo>
                  <a:pt x="764286" y="307412"/>
                </a:lnTo>
                <a:lnTo>
                  <a:pt x="768858" y="309371"/>
                </a:lnTo>
                <a:lnTo>
                  <a:pt x="773430" y="311657"/>
                </a:lnTo>
                <a:lnTo>
                  <a:pt x="778764" y="310133"/>
                </a:lnTo>
                <a:lnTo>
                  <a:pt x="786384" y="302513"/>
                </a:lnTo>
                <a:close/>
              </a:path>
              <a:path w="929640" h="311785">
                <a:moveTo>
                  <a:pt x="906780" y="164591"/>
                </a:moveTo>
                <a:lnTo>
                  <a:pt x="906780" y="146303"/>
                </a:lnTo>
                <a:lnTo>
                  <a:pt x="897611" y="155472"/>
                </a:lnTo>
                <a:lnTo>
                  <a:pt x="906780" y="164591"/>
                </a:lnTo>
                <a:close/>
              </a:path>
            </a:pathLst>
          </a:custGeom>
          <a:solidFill>
            <a:srgbClr val="006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843012" y="1258316"/>
            <a:ext cx="1736089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onstantia"/>
                <a:cs typeface="Constantia"/>
              </a:rPr>
              <a:t>decide  </a:t>
            </a:r>
            <a:r>
              <a:rPr sz="2800" b="1" spc="-5" dirty="0">
                <a:latin typeface="Constantia"/>
                <a:cs typeface="Constantia"/>
              </a:rPr>
              <a:t>ca</a:t>
            </a:r>
            <a:r>
              <a:rPr sz="2800" b="1" spc="-45" dirty="0">
                <a:latin typeface="Constantia"/>
                <a:cs typeface="Constantia"/>
              </a:rPr>
              <a:t>t</a:t>
            </a:r>
            <a:r>
              <a:rPr sz="2800" b="1" dirty="0">
                <a:latin typeface="Constantia"/>
                <a:cs typeface="Constantia"/>
              </a:rPr>
              <a:t>e</a:t>
            </a:r>
            <a:r>
              <a:rPr sz="2800" b="1" spc="-70" dirty="0">
                <a:latin typeface="Constantia"/>
                <a:cs typeface="Constantia"/>
              </a:rPr>
              <a:t>g</a:t>
            </a:r>
            <a:r>
              <a:rPr sz="2800" b="1" dirty="0">
                <a:latin typeface="Constantia"/>
                <a:cs typeface="Constantia"/>
              </a:rPr>
              <a:t>o</a:t>
            </a:r>
            <a:r>
              <a:rPr sz="2800" b="1" spc="-5" dirty="0">
                <a:latin typeface="Constantia"/>
                <a:cs typeface="Constantia"/>
              </a:rPr>
              <a:t>ries</a:t>
            </a:r>
            <a:endParaRPr sz="2800">
              <a:latin typeface="Constantia"/>
              <a:cs typeface="Constant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72344" y="3060843"/>
            <a:ext cx="3978951" cy="26606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96137" y="2618486"/>
            <a:ext cx="4051300" cy="2080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FF0000"/>
                </a:solidFill>
                <a:latin typeface="Constantia"/>
                <a:cs typeface="Constantia"/>
              </a:rPr>
              <a:t>Discriminant</a:t>
            </a:r>
            <a:r>
              <a:rPr sz="2800" b="1" spc="-13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onstantia"/>
                <a:cs typeface="Constantia"/>
              </a:rPr>
              <a:t>functions</a:t>
            </a:r>
            <a:endParaRPr sz="2800">
              <a:latin typeface="Constantia"/>
              <a:cs typeface="Constantia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Times New Roman"/>
              <a:cs typeface="Times New Roman"/>
            </a:endParaRPr>
          </a:p>
          <a:p>
            <a:pPr marL="382905" indent="-343535">
              <a:lnSpc>
                <a:spcPct val="100000"/>
              </a:lnSpc>
              <a:buFont typeface="Wingdings"/>
              <a:buChar char=""/>
              <a:tabLst>
                <a:tab pos="383540" algn="l"/>
              </a:tabLst>
            </a:pPr>
            <a:r>
              <a:rPr sz="2000" i="1" spc="-10" dirty="0">
                <a:latin typeface="Constantia"/>
                <a:cs typeface="Constantia"/>
              </a:rPr>
              <a:t>Useful </a:t>
            </a:r>
            <a:r>
              <a:rPr sz="2000" i="1" spc="-15" dirty="0">
                <a:latin typeface="Constantia"/>
                <a:cs typeface="Constantia"/>
              </a:rPr>
              <a:t>way to </a:t>
            </a:r>
            <a:r>
              <a:rPr sz="2000" i="1" spc="-10" dirty="0">
                <a:latin typeface="Constantia"/>
                <a:cs typeface="Constantia"/>
              </a:rPr>
              <a:t>represent</a:t>
            </a:r>
            <a:r>
              <a:rPr sz="2000" i="1" spc="55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classifiers</a:t>
            </a:r>
            <a:endParaRPr sz="2000">
              <a:latin typeface="Constantia"/>
              <a:cs typeface="Constantia"/>
            </a:endParaRPr>
          </a:p>
          <a:p>
            <a:pPr marL="382905" indent="-343535">
              <a:lnSpc>
                <a:spcPct val="100000"/>
              </a:lnSpc>
              <a:spcBef>
                <a:spcPts val="1200"/>
              </a:spcBef>
              <a:buFont typeface="Wingdings"/>
              <a:buChar char=""/>
              <a:tabLst>
                <a:tab pos="383540" algn="l"/>
              </a:tabLst>
            </a:pPr>
            <a:r>
              <a:rPr sz="2000" i="1" spc="-5" dirty="0">
                <a:latin typeface="Constantia"/>
                <a:cs typeface="Constantia"/>
              </a:rPr>
              <a:t>One function per</a:t>
            </a:r>
            <a:r>
              <a:rPr sz="2000" i="1" spc="45" dirty="0">
                <a:latin typeface="Constantia"/>
                <a:cs typeface="Constantia"/>
              </a:rPr>
              <a:t> </a:t>
            </a:r>
            <a:r>
              <a:rPr sz="2000" i="1" spc="-10" dirty="0">
                <a:latin typeface="Constantia"/>
                <a:cs typeface="Constantia"/>
              </a:rPr>
              <a:t>category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36269" y="3291078"/>
            <a:ext cx="3371557" cy="340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4715" y="2522982"/>
            <a:ext cx="4345940" cy="3511550"/>
          </a:xfrm>
          <a:custGeom>
            <a:avLst/>
            <a:gdLst/>
            <a:ahLst/>
            <a:cxnLst/>
            <a:rect l="l" t="t" r="r" b="b"/>
            <a:pathLst>
              <a:path w="4345940" h="3511550">
                <a:moveTo>
                  <a:pt x="25146" y="3498342"/>
                </a:moveTo>
                <a:lnTo>
                  <a:pt x="25146" y="3396996"/>
                </a:lnTo>
                <a:lnTo>
                  <a:pt x="0" y="3396996"/>
                </a:lnTo>
                <a:lnTo>
                  <a:pt x="0" y="3498342"/>
                </a:lnTo>
                <a:lnTo>
                  <a:pt x="25146" y="3498342"/>
                </a:lnTo>
                <a:close/>
              </a:path>
              <a:path w="4345940" h="3511550">
                <a:moveTo>
                  <a:pt x="25146" y="3320796"/>
                </a:moveTo>
                <a:lnTo>
                  <a:pt x="25146" y="3219450"/>
                </a:lnTo>
                <a:lnTo>
                  <a:pt x="0" y="3219450"/>
                </a:lnTo>
                <a:lnTo>
                  <a:pt x="0" y="3320796"/>
                </a:lnTo>
                <a:lnTo>
                  <a:pt x="25146" y="3320796"/>
                </a:lnTo>
                <a:close/>
              </a:path>
              <a:path w="4345940" h="3511550">
                <a:moveTo>
                  <a:pt x="25146" y="3143250"/>
                </a:moveTo>
                <a:lnTo>
                  <a:pt x="25146" y="3041142"/>
                </a:lnTo>
                <a:lnTo>
                  <a:pt x="0" y="3041142"/>
                </a:lnTo>
                <a:lnTo>
                  <a:pt x="0" y="3143250"/>
                </a:lnTo>
                <a:lnTo>
                  <a:pt x="25146" y="3143250"/>
                </a:lnTo>
                <a:close/>
              </a:path>
              <a:path w="4345940" h="3511550">
                <a:moveTo>
                  <a:pt x="25146" y="2964942"/>
                </a:moveTo>
                <a:lnTo>
                  <a:pt x="25146" y="2863596"/>
                </a:lnTo>
                <a:lnTo>
                  <a:pt x="0" y="2863596"/>
                </a:lnTo>
                <a:lnTo>
                  <a:pt x="0" y="2964942"/>
                </a:lnTo>
                <a:lnTo>
                  <a:pt x="25146" y="2964942"/>
                </a:lnTo>
                <a:close/>
              </a:path>
              <a:path w="4345940" h="3511550">
                <a:moveTo>
                  <a:pt x="25146" y="2787396"/>
                </a:moveTo>
                <a:lnTo>
                  <a:pt x="25146" y="2686050"/>
                </a:lnTo>
                <a:lnTo>
                  <a:pt x="0" y="2686050"/>
                </a:lnTo>
                <a:lnTo>
                  <a:pt x="0" y="2787396"/>
                </a:lnTo>
                <a:lnTo>
                  <a:pt x="25146" y="2787396"/>
                </a:lnTo>
                <a:close/>
              </a:path>
              <a:path w="4345940" h="3511550">
                <a:moveTo>
                  <a:pt x="25146" y="2609850"/>
                </a:moveTo>
                <a:lnTo>
                  <a:pt x="25146" y="2507742"/>
                </a:lnTo>
                <a:lnTo>
                  <a:pt x="0" y="2507742"/>
                </a:lnTo>
                <a:lnTo>
                  <a:pt x="0" y="2609850"/>
                </a:lnTo>
                <a:lnTo>
                  <a:pt x="25146" y="2609850"/>
                </a:lnTo>
                <a:close/>
              </a:path>
              <a:path w="4345940" h="3511550">
                <a:moveTo>
                  <a:pt x="25146" y="2431542"/>
                </a:moveTo>
                <a:lnTo>
                  <a:pt x="25146" y="2330196"/>
                </a:lnTo>
                <a:lnTo>
                  <a:pt x="0" y="2330196"/>
                </a:lnTo>
                <a:lnTo>
                  <a:pt x="0" y="2431542"/>
                </a:lnTo>
                <a:lnTo>
                  <a:pt x="25146" y="2431542"/>
                </a:lnTo>
                <a:close/>
              </a:path>
              <a:path w="4345940" h="3511550">
                <a:moveTo>
                  <a:pt x="25146" y="2253996"/>
                </a:moveTo>
                <a:lnTo>
                  <a:pt x="25146" y="2152650"/>
                </a:lnTo>
                <a:lnTo>
                  <a:pt x="0" y="2152650"/>
                </a:lnTo>
                <a:lnTo>
                  <a:pt x="0" y="2253996"/>
                </a:lnTo>
                <a:lnTo>
                  <a:pt x="25146" y="2253996"/>
                </a:lnTo>
                <a:close/>
              </a:path>
              <a:path w="4345940" h="3511550">
                <a:moveTo>
                  <a:pt x="25146" y="2076450"/>
                </a:moveTo>
                <a:lnTo>
                  <a:pt x="25146" y="1974342"/>
                </a:lnTo>
                <a:lnTo>
                  <a:pt x="0" y="1974342"/>
                </a:lnTo>
                <a:lnTo>
                  <a:pt x="0" y="2076450"/>
                </a:lnTo>
                <a:lnTo>
                  <a:pt x="25146" y="2076450"/>
                </a:lnTo>
                <a:close/>
              </a:path>
              <a:path w="4345940" h="3511550">
                <a:moveTo>
                  <a:pt x="25146" y="1898142"/>
                </a:moveTo>
                <a:lnTo>
                  <a:pt x="25146" y="1796796"/>
                </a:lnTo>
                <a:lnTo>
                  <a:pt x="0" y="1796796"/>
                </a:lnTo>
                <a:lnTo>
                  <a:pt x="0" y="1898142"/>
                </a:lnTo>
                <a:lnTo>
                  <a:pt x="25146" y="1898142"/>
                </a:lnTo>
                <a:close/>
              </a:path>
              <a:path w="4345940" h="3511550">
                <a:moveTo>
                  <a:pt x="25146" y="1720596"/>
                </a:moveTo>
                <a:lnTo>
                  <a:pt x="25146" y="1619250"/>
                </a:lnTo>
                <a:lnTo>
                  <a:pt x="0" y="1619250"/>
                </a:lnTo>
                <a:lnTo>
                  <a:pt x="0" y="1720596"/>
                </a:lnTo>
                <a:lnTo>
                  <a:pt x="25146" y="1720596"/>
                </a:lnTo>
                <a:close/>
              </a:path>
              <a:path w="4345940" h="3511550">
                <a:moveTo>
                  <a:pt x="25146" y="1543050"/>
                </a:moveTo>
                <a:lnTo>
                  <a:pt x="25146" y="1440942"/>
                </a:lnTo>
                <a:lnTo>
                  <a:pt x="0" y="1440942"/>
                </a:lnTo>
                <a:lnTo>
                  <a:pt x="0" y="1543050"/>
                </a:lnTo>
                <a:lnTo>
                  <a:pt x="25146" y="1543050"/>
                </a:lnTo>
                <a:close/>
              </a:path>
              <a:path w="4345940" h="3511550">
                <a:moveTo>
                  <a:pt x="25146" y="1364742"/>
                </a:moveTo>
                <a:lnTo>
                  <a:pt x="25146" y="1263396"/>
                </a:lnTo>
                <a:lnTo>
                  <a:pt x="0" y="1263396"/>
                </a:lnTo>
                <a:lnTo>
                  <a:pt x="0" y="1364742"/>
                </a:lnTo>
                <a:lnTo>
                  <a:pt x="25146" y="1364742"/>
                </a:lnTo>
                <a:close/>
              </a:path>
              <a:path w="4345940" h="3511550">
                <a:moveTo>
                  <a:pt x="25146" y="1187196"/>
                </a:moveTo>
                <a:lnTo>
                  <a:pt x="25146" y="1085850"/>
                </a:lnTo>
                <a:lnTo>
                  <a:pt x="0" y="1085850"/>
                </a:lnTo>
                <a:lnTo>
                  <a:pt x="0" y="1187196"/>
                </a:lnTo>
                <a:lnTo>
                  <a:pt x="25146" y="1187196"/>
                </a:lnTo>
                <a:close/>
              </a:path>
              <a:path w="4345940" h="3511550">
                <a:moveTo>
                  <a:pt x="25146" y="1009650"/>
                </a:moveTo>
                <a:lnTo>
                  <a:pt x="25146" y="907542"/>
                </a:lnTo>
                <a:lnTo>
                  <a:pt x="0" y="907542"/>
                </a:lnTo>
                <a:lnTo>
                  <a:pt x="0" y="1009650"/>
                </a:lnTo>
                <a:lnTo>
                  <a:pt x="25146" y="1009650"/>
                </a:lnTo>
                <a:close/>
              </a:path>
              <a:path w="4345940" h="3511550">
                <a:moveTo>
                  <a:pt x="25146" y="831342"/>
                </a:moveTo>
                <a:lnTo>
                  <a:pt x="25146" y="729996"/>
                </a:lnTo>
                <a:lnTo>
                  <a:pt x="0" y="729996"/>
                </a:lnTo>
                <a:lnTo>
                  <a:pt x="0" y="831342"/>
                </a:lnTo>
                <a:lnTo>
                  <a:pt x="25146" y="831342"/>
                </a:lnTo>
                <a:close/>
              </a:path>
              <a:path w="4345940" h="3511550">
                <a:moveTo>
                  <a:pt x="25146" y="653796"/>
                </a:moveTo>
                <a:lnTo>
                  <a:pt x="25146" y="552450"/>
                </a:lnTo>
                <a:lnTo>
                  <a:pt x="0" y="552450"/>
                </a:lnTo>
                <a:lnTo>
                  <a:pt x="0" y="653796"/>
                </a:lnTo>
                <a:lnTo>
                  <a:pt x="25146" y="653796"/>
                </a:lnTo>
                <a:close/>
              </a:path>
              <a:path w="4345940" h="3511550">
                <a:moveTo>
                  <a:pt x="25146" y="476250"/>
                </a:moveTo>
                <a:lnTo>
                  <a:pt x="25146" y="374142"/>
                </a:lnTo>
                <a:lnTo>
                  <a:pt x="0" y="374142"/>
                </a:lnTo>
                <a:lnTo>
                  <a:pt x="0" y="476250"/>
                </a:lnTo>
                <a:lnTo>
                  <a:pt x="25146" y="476250"/>
                </a:lnTo>
                <a:close/>
              </a:path>
              <a:path w="4345940" h="3511550">
                <a:moveTo>
                  <a:pt x="25146" y="297942"/>
                </a:moveTo>
                <a:lnTo>
                  <a:pt x="25146" y="196596"/>
                </a:lnTo>
                <a:lnTo>
                  <a:pt x="0" y="196596"/>
                </a:lnTo>
                <a:lnTo>
                  <a:pt x="0" y="297942"/>
                </a:lnTo>
                <a:lnTo>
                  <a:pt x="25146" y="297942"/>
                </a:lnTo>
                <a:close/>
              </a:path>
              <a:path w="4345940" h="3511550">
                <a:moveTo>
                  <a:pt x="25146" y="120396"/>
                </a:moveTo>
                <a:lnTo>
                  <a:pt x="25146" y="19050"/>
                </a:lnTo>
                <a:lnTo>
                  <a:pt x="0" y="19050"/>
                </a:lnTo>
                <a:lnTo>
                  <a:pt x="0" y="120396"/>
                </a:lnTo>
                <a:lnTo>
                  <a:pt x="25146" y="120396"/>
                </a:lnTo>
                <a:close/>
              </a:path>
              <a:path w="4345940" h="3511550">
                <a:moveTo>
                  <a:pt x="184404" y="25146"/>
                </a:moveTo>
                <a:lnTo>
                  <a:pt x="184404" y="0"/>
                </a:lnTo>
                <a:lnTo>
                  <a:pt x="82296" y="0"/>
                </a:lnTo>
                <a:lnTo>
                  <a:pt x="82296" y="25146"/>
                </a:lnTo>
                <a:lnTo>
                  <a:pt x="184404" y="25146"/>
                </a:lnTo>
                <a:close/>
              </a:path>
              <a:path w="4345940" h="3511550">
                <a:moveTo>
                  <a:pt x="361950" y="25146"/>
                </a:moveTo>
                <a:lnTo>
                  <a:pt x="361950" y="0"/>
                </a:lnTo>
                <a:lnTo>
                  <a:pt x="260604" y="0"/>
                </a:lnTo>
                <a:lnTo>
                  <a:pt x="260604" y="25146"/>
                </a:lnTo>
                <a:lnTo>
                  <a:pt x="361950" y="25146"/>
                </a:lnTo>
                <a:close/>
              </a:path>
              <a:path w="4345940" h="3511550">
                <a:moveTo>
                  <a:pt x="539496" y="25146"/>
                </a:moveTo>
                <a:lnTo>
                  <a:pt x="539496" y="0"/>
                </a:lnTo>
                <a:lnTo>
                  <a:pt x="438150" y="0"/>
                </a:lnTo>
                <a:lnTo>
                  <a:pt x="438150" y="25146"/>
                </a:lnTo>
                <a:lnTo>
                  <a:pt x="539496" y="25146"/>
                </a:lnTo>
                <a:close/>
              </a:path>
              <a:path w="4345940" h="3511550">
                <a:moveTo>
                  <a:pt x="717804" y="25146"/>
                </a:moveTo>
                <a:lnTo>
                  <a:pt x="717804" y="0"/>
                </a:lnTo>
                <a:lnTo>
                  <a:pt x="615696" y="0"/>
                </a:lnTo>
                <a:lnTo>
                  <a:pt x="615696" y="25146"/>
                </a:lnTo>
                <a:lnTo>
                  <a:pt x="717804" y="25146"/>
                </a:lnTo>
                <a:close/>
              </a:path>
              <a:path w="4345940" h="3511550">
                <a:moveTo>
                  <a:pt x="895350" y="25146"/>
                </a:moveTo>
                <a:lnTo>
                  <a:pt x="895350" y="0"/>
                </a:lnTo>
                <a:lnTo>
                  <a:pt x="794004" y="0"/>
                </a:lnTo>
                <a:lnTo>
                  <a:pt x="794004" y="25146"/>
                </a:lnTo>
                <a:lnTo>
                  <a:pt x="895350" y="25146"/>
                </a:lnTo>
                <a:close/>
              </a:path>
              <a:path w="4345940" h="3511550">
                <a:moveTo>
                  <a:pt x="1072896" y="25146"/>
                </a:moveTo>
                <a:lnTo>
                  <a:pt x="1072896" y="0"/>
                </a:lnTo>
                <a:lnTo>
                  <a:pt x="971550" y="0"/>
                </a:lnTo>
                <a:lnTo>
                  <a:pt x="971550" y="25146"/>
                </a:lnTo>
                <a:lnTo>
                  <a:pt x="1072896" y="25146"/>
                </a:lnTo>
                <a:close/>
              </a:path>
              <a:path w="4345940" h="3511550">
                <a:moveTo>
                  <a:pt x="1251203" y="25146"/>
                </a:moveTo>
                <a:lnTo>
                  <a:pt x="1251203" y="0"/>
                </a:lnTo>
                <a:lnTo>
                  <a:pt x="1149096" y="0"/>
                </a:lnTo>
                <a:lnTo>
                  <a:pt x="1149096" y="25146"/>
                </a:lnTo>
                <a:lnTo>
                  <a:pt x="1251203" y="25146"/>
                </a:lnTo>
                <a:close/>
              </a:path>
              <a:path w="4345940" h="3511550">
                <a:moveTo>
                  <a:pt x="1428749" y="25146"/>
                </a:moveTo>
                <a:lnTo>
                  <a:pt x="1428749" y="0"/>
                </a:lnTo>
                <a:lnTo>
                  <a:pt x="1327403" y="0"/>
                </a:lnTo>
                <a:lnTo>
                  <a:pt x="1327403" y="25146"/>
                </a:lnTo>
                <a:lnTo>
                  <a:pt x="1428749" y="25146"/>
                </a:lnTo>
                <a:close/>
              </a:path>
              <a:path w="4345940" h="3511550">
                <a:moveTo>
                  <a:pt x="1606295" y="25146"/>
                </a:moveTo>
                <a:lnTo>
                  <a:pt x="1606295" y="0"/>
                </a:lnTo>
                <a:lnTo>
                  <a:pt x="1504950" y="0"/>
                </a:lnTo>
                <a:lnTo>
                  <a:pt x="1504950" y="25146"/>
                </a:lnTo>
                <a:lnTo>
                  <a:pt x="1606295" y="25146"/>
                </a:lnTo>
                <a:close/>
              </a:path>
              <a:path w="4345940" h="3511550">
                <a:moveTo>
                  <a:pt x="1784603" y="25146"/>
                </a:moveTo>
                <a:lnTo>
                  <a:pt x="1784603" y="0"/>
                </a:lnTo>
                <a:lnTo>
                  <a:pt x="1682495" y="0"/>
                </a:lnTo>
                <a:lnTo>
                  <a:pt x="1682495" y="25146"/>
                </a:lnTo>
                <a:lnTo>
                  <a:pt x="1784603" y="25146"/>
                </a:lnTo>
                <a:close/>
              </a:path>
              <a:path w="4345940" h="3511550">
                <a:moveTo>
                  <a:pt x="1962149" y="25146"/>
                </a:moveTo>
                <a:lnTo>
                  <a:pt x="1962149" y="0"/>
                </a:lnTo>
                <a:lnTo>
                  <a:pt x="1860803" y="0"/>
                </a:lnTo>
                <a:lnTo>
                  <a:pt x="1860803" y="25146"/>
                </a:lnTo>
                <a:lnTo>
                  <a:pt x="1962149" y="25146"/>
                </a:lnTo>
                <a:close/>
              </a:path>
              <a:path w="4345940" h="3511550">
                <a:moveTo>
                  <a:pt x="2139696" y="25146"/>
                </a:moveTo>
                <a:lnTo>
                  <a:pt x="2139696" y="0"/>
                </a:lnTo>
                <a:lnTo>
                  <a:pt x="2038350" y="0"/>
                </a:lnTo>
                <a:lnTo>
                  <a:pt x="2038350" y="25146"/>
                </a:lnTo>
                <a:lnTo>
                  <a:pt x="2139696" y="25146"/>
                </a:lnTo>
                <a:close/>
              </a:path>
              <a:path w="4345940" h="3511550">
                <a:moveTo>
                  <a:pt x="2318004" y="25146"/>
                </a:moveTo>
                <a:lnTo>
                  <a:pt x="2318004" y="0"/>
                </a:lnTo>
                <a:lnTo>
                  <a:pt x="2215896" y="0"/>
                </a:lnTo>
                <a:lnTo>
                  <a:pt x="2215896" y="25146"/>
                </a:lnTo>
                <a:lnTo>
                  <a:pt x="2318004" y="25146"/>
                </a:lnTo>
                <a:close/>
              </a:path>
              <a:path w="4345940" h="3511550">
                <a:moveTo>
                  <a:pt x="2495549" y="25146"/>
                </a:moveTo>
                <a:lnTo>
                  <a:pt x="2495549" y="0"/>
                </a:lnTo>
                <a:lnTo>
                  <a:pt x="2394204" y="0"/>
                </a:lnTo>
                <a:lnTo>
                  <a:pt x="2394204" y="25146"/>
                </a:lnTo>
                <a:lnTo>
                  <a:pt x="2495549" y="25146"/>
                </a:lnTo>
                <a:close/>
              </a:path>
              <a:path w="4345940" h="3511550">
                <a:moveTo>
                  <a:pt x="2673096" y="25145"/>
                </a:moveTo>
                <a:lnTo>
                  <a:pt x="2673096" y="0"/>
                </a:lnTo>
                <a:lnTo>
                  <a:pt x="2571750" y="0"/>
                </a:lnTo>
                <a:lnTo>
                  <a:pt x="2571750" y="25145"/>
                </a:lnTo>
                <a:lnTo>
                  <a:pt x="2673096" y="25145"/>
                </a:lnTo>
                <a:close/>
              </a:path>
              <a:path w="4345940" h="3511550">
                <a:moveTo>
                  <a:pt x="2851404" y="25145"/>
                </a:moveTo>
                <a:lnTo>
                  <a:pt x="2851404" y="0"/>
                </a:lnTo>
                <a:lnTo>
                  <a:pt x="2749296" y="0"/>
                </a:lnTo>
                <a:lnTo>
                  <a:pt x="2749296" y="25145"/>
                </a:lnTo>
                <a:lnTo>
                  <a:pt x="2851404" y="25145"/>
                </a:lnTo>
                <a:close/>
              </a:path>
              <a:path w="4345940" h="3511550">
                <a:moveTo>
                  <a:pt x="3028950" y="25145"/>
                </a:moveTo>
                <a:lnTo>
                  <a:pt x="3028950" y="0"/>
                </a:lnTo>
                <a:lnTo>
                  <a:pt x="2927604" y="0"/>
                </a:lnTo>
                <a:lnTo>
                  <a:pt x="2927604" y="25145"/>
                </a:lnTo>
                <a:lnTo>
                  <a:pt x="3028950" y="25145"/>
                </a:lnTo>
                <a:close/>
              </a:path>
              <a:path w="4345940" h="3511550">
                <a:moveTo>
                  <a:pt x="3206496" y="25145"/>
                </a:moveTo>
                <a:lnTo>
                  <a:pt x="3206496" y="0"/>
                </a:lnTo>
                <a:lnTo>
                  <a:pt x="3105149" y="0"/>
                </a:lnTo>
                <a:lnTo>
                  <a:pt x="3105149" y="25145"/>
                </a:lnTo>
                <a:lnTo>
                  <a:pt x="3206496" y="25145"/>
                </a:lnTo>
                <a:close/>
              </a:path>
              <a:path w="4345940" h="3511550">
                <a:moveTo>
                  <a:pt x="3384804" y="25145"/>
                </a:moveTo>
                <a:lnTo>
                  <a:pt x="3384804" y="0"/>
                </a:lnTo>
                <a:lnTo>
                  <a:pt x="3282696" y="0"/>
                </a:lnTo>
                <a:lnTo>
                  <a:pt x="3282696" y="25145"/>
                </a:lnTo>
                <a:lnTo>
                  <a:pt x="3384804" y="25145"/>
                </a:lnTo>
                <a:close/>
              </a:path>
              <a:path w="4345940" h="3511550">
                <a:moveTo>
                  <a:pt x="3562350" y="25145"/>
                </a:moveTo>
                <a:lnTo>
                  <a:pt x="3562350" y="0"/>
                </a:lnTo>
                <a:lnTo>
                  <a:pt x="3461004" y="0"/>
                </a:lnTo>
                <a:lnTo>
                  <a:pt x="3461004" y="25145"/>
                </a:lnTo>
                <a:lnTo>
                  <a:pt x="3562350" y="25145"/>
                </a:lnTo>
                <a:close/>
              </a:path>
              <a:path w="4345940" h="3511550">
                <a:moveTo>
                  <a:pt x="3739896" y="25145"/>
                </a:moveTo>
                <a:lnTo>
                  <a:pt x="3739896" y="0"/>
                </a:lnTo>
                <a:lnTo>
                  <a:pt x="3638550" y="0"/>
                </a:lnTo>
                <a:lnTo>
                  <a:pt x="3638550" y="25145"/>
                </a:lnTo>
                <a:lnTo>
                  <a:pt x="3739896" y="25145"/>
                </a:lnTo>
                <a:close/>
              </a:path>
              <a:path w="4345940" h="3511550">
                <a:moveTo>
                  <a:pt x="3918204" y="25145"/>
                </a:moveTo>
                <a:lnTo>
                  <a:pt x="3918204" y="0"/>
                </a:lnTo>
                <a:lnTo>
                  <a:pt x="3816096" y="0"/>
                </a:lnTo>
                <a:lnTo>
                  <a:pt x="3816096" y="25145"/>
                </a:lnTo>
                <a:lnTo>
                  <a:pt x="3918204" y="25145"/>
                </a:lnTo>
                <a:close/>
              </a:path>
              <a:path w="4345940" h="3511550">
                <a:moveTo>
                  <a:pt x="4095750" y="25145"/>
                </a:moveTo>
                <a:lnTo>
                  <a:pt x="4095750" y="0"/>
                </a:lnTo>
                <a:lnTo>
                  <a:pt x="3994404" y="0"/>
                </a:lnTo>
                <a:lnTo>
                  <a:pt x="3994404" y="25145"/>
                </a:lnTo>
                <a:lnTo>
                  <a:pt x="4095750" y="25145"/>
                </a:lnTo>
                <a:close/>
              </a:path>
              <a:path w="4345940" h="3511550">
                <a:moveTo>
                  <a:pt x="4273296" y="25145"/>
                </a:moveTo>
                <a:lnTo>
                  <a:pt x="4273296" y="0"/>
                </a:lnTo>
                <a:lnTo>
                  <a:pt x="4171950" y="0"/>
                </a:lnTo>
                <a:lnTo>
                  <a:pt x="4171950" y="25145"/>
                </a:lnTo>
                <a:lnTo>
                  <a:pt x="4273296" y="25145"/>
                </a:lnTo>
                <a:close/>
              </a:path>
              <a:path w="4345940" h="3511550">
                <a:moveTo>
                  <a:pt x="4345686" y="131063"/>
                </a:moveTo>
                <a:lnTo>
                  <a:pt x="4345686" y="29718"/>
                </a:lnTo>
                <a:lnTo>
                  <a:pt x="4320540" y="29718"/>
                </a:lnTo>
                <a:lnTo>
                  <a:pt x="4320540" y="131063"/>
                </a:lnTo>
                <a:lnTo>
                  <a:pt x="4345686" y="131063"/>
                </a:lnTo>
                <a:close/>
              </a:path>
              <a:path w="4345940" h="3511550">
                <a:moveTo>
                  <a:pt x="4345686" y="308609"/>
                </a:moveTo>
                <a:lnTo>
                  <a:pt x="4345686" y="207263"/>
                </a:lnTo>
                <a:lnTo>
                  <a:pt x="4320540" y="207263"/>
                </a:lnTo>
                <a:lnTo>
                  <a:pt x="4320540" y="308609"/>
                </a:lnTo>
                <a:lnTo>
                  <a:pt x="4345686" y="308609"/>
                </a:lnTo>
                <a:close/>
              </a:path>
              <a:path w="4345940" h="3511550">
                <a:moveTo>
                  <a:pt x="4345686" y="486918"/>
                </a:moveTo>
                <a:lnTo>
                  <a:pt x="4345686" y="384810"/>
                </a:lnTo>
                <a:lnTo>
                  <a:pt x="4320540" y="384810"/>
                </a:lnTo>
                <a:lnTo>
                  <a:pt x="4320540" y="486918"/>
                </a:lnTo>
                <a:lnTo>
                  <a:pt x="4345686" y="486918"/>
                </a:lnTo>
                <a:close/>
              </a:path>
              <a:path w="4345940" h="3511550">
                <a:moveTo>
                  <a:pt x="4345686" y="664463"/>
                </a:moveTo>
                <a:lnTo>
                  <a:pt x="4345686" y="563118"/>
                </a:lnTo>
                <a:lnTo>
                  <a:pt x="4320540" y="563118"/>
                </a:lnTo>
                <a:lnTo>
                  <a:pt x="4320540" y="664463"/>
                </a:lnTo>
                <a:lnTo>
                  <a:pt x="4345686" y="664463"/>
                </a:lnTo>
                <a:close/>
              </a:path>
              <a:path w="4345940" h="3511550">
                <a:moveTo>
                  <a:pt x="4345686" y="842010"/>
                </a:moveTo>
                <a:lnTo>
                  <a:pt x="4345686" y="740664"/>
                </a:lnTo>
                <a:lnTo>
                  <a:pt x="4320540" y="740664"/>
                </a:lnTo>
                <a:lnTo>
                  <a:pt x="4320540" y="842010"/>
                </a:lnTo>
                <a:lnTo>
                  <a:pt x="4345686" y="842010"/>
                </a:lnTo>
                <a:close/>
              </a:path>
              <a:path w="4345940" h="3511550">
                <a:moveTo>
                  <a:pt x="4345686" y="1020318"/>
                </a:moveTo>
                <a:lnTo>
                  <a:pt x="4345686" y="918210"/>
                </a:lnTo>
                <a:lnTo>
                  <a:pt x="4320540" y="918210"/>
                </a:lnTo>
                <a:lnTo>
                  <a:pt x="4320540" y="1020318"/>
                </a:lnTo>
                <a:lnTo>
                  <a:pt x="4345686" y="1020318"/>
                </a:lnTo>
                <a:close/>
              </a:path>
              <a:path w="4345940" h="3511550">
                <a:moveTo>
                  <a:pt x="4345686" y="1197864"/>
                </a:moveTo>
                <a:lnTo>
                  <a:pt x="4345686" y="1096518"/>
                </a:lnTo>
                <a:lnTo>
                  <a:pt x="4320540" y="1096518"/>
                </a:lnTo>
                <a:lnTo>
                  <a:pt x="4320540" y="1197864"/>
                </a:lnTo>
                <a:lnTo>
                  <a:pt x="4345686" y="1197864"/>
                </a:lnTo>
                <a:close/>
              </a:path>
              <a:path w="4345940" h="3511550">
                <a:moveTo>
                  <a:pt x="4345686" y="1375410"/>
                </a:moveTo>
                <a:lnTo>
                  <a:pt x="4345686" y="1274064"/>
                </a:lnTo>
                <a:lnTo>
                  <a:pt x="4320540" y="1274064"/>
                </a:lnTo>
                <a:lnTo>
                  <a:pt x="4320540" y="1375410"/>
                </a:lnTo>
                <a:lnTo>
                  <a:pt x="4345686" y="1375410"/>
                </a:lnTo>
                <a:close/>
              </a:path>
              <a:path w="4345940" h="3511550">
                <a:moveTo>
                  <a:pt x="4345686" y="1553718"/>
                </a:moveTo>
                <a:lnTo>
                  <a:pt x="4345686" y="1451610"/>
                </a:lnTo>
                <a:lnTo>
                  <a:pt x="4320540" y="1451610"/>
                </a:lnTo>
                <a:lnTo>
                  <a:pt x="4320540" y="1553718"/>
                </a:lnTo>
                <a:lnTo>
                  <a:pt x="4345686" y="1553718"/>
                </a:lnTo>
                <a:close/>
              </a:path>
              <a:path w="4345940" h="3511550">
                <a:moveTo>
                  <a:pt x="4345686" y="1731264"/>
                </a:moveTo>
                <a:lnTo>
                  <a:pt x="4345686" y="1629918"/>
                </a:lnTo>
                <a:lnTo>
                  <a:pt x="4320540" y="1629918"/>
                </a:lnTo>
                <a:lnTo>
                  <a:pt x="4320540" y="1731264"/>
                </a:lnTo>
                <a:lnTo>
                  <a:pt x="4345686" y="1731264"/>
                </a:lnTo>
                <a:close/>
              </a:path>
              <a:path w="4345940" h="3511550">
                <a:moveTo>
                  <a:pt x="4345686" y="1908810"/>
                </a:moveTo>
                <a:lnTo>
                  <a:pt x="4345686" y="1807464"/>
                </a:lnTo>
                <a:lnTo>
                  <a:pt x="4320540" y="1807464"/>
                </a:lnTo>
                <a:lnTo>
                  <a:pt x="4320540" y="1908810"/>
                </a:lnTo>
                <a:lnTo>
                  <a:pt x="4345686" y="1908810"/>
                </a:lnTo>
                <a:close/>
              </a:path>
              <a:path w="4345940" h="3511550">
                <a:moveTo>
                  <a:pt x="4345686" y="2087118"/>
                </a:moveTo>
                <a:lnTo>
                  <a:pt x="4345686" y="1985010"/>
                </a:lnTo>
                <a:lnTo>
                  <a:pt x="4320540" y="1985010"/>
                </a:lnTo>
                <a:lnTo>
                  <a:pt x="4320540" y="2087118"/>
                </a:lnTo>
                <a:lnTo>
                  <a:pt x="4345686" y="2087118"/>
                </a:lnTo>
                <a:close/>
              </a:path>
              <a:path w="4345940" h="3511550">
                <a:moveTo>
                  <a:pt x="4345686" y="2264664"/>
                </a:moveTo>
                <a:lnTo>
                  <a:pt x="4345686" y="2163318"/>
                </a:lnTo>
                <a:lnTo>
                  <a:pt x="4320540" y="2163318"/>
                </a:lnTo>
                <a:lnTo>
                  <a:pt x="4320540" y="2264664"/>
                </a:lnTo>
                <a:lnTo>
                  <a:pt x="4345686" y="2264664"/>
                </a:lnTo>
                <a:close/>
              </a:path>
              <a:path w="4345940" h="3511550">
                <a:moveTo>
                  <a:pt x="4345686" y="2442210"/>
                </a:moveTo>
                <a:lnTo>
                  <a:pt x="4345686" y="2340864"/>
                </a:lnTo>
                <a:lnTo>
                  <a:pt x="4320540" y="2340864"/>
                </a:lnTo>
                <a:lnTo>
                  <a:pt x="4320540" y="2442210"/>
                </a:lnTo>
                <a:lnTo>
                  <a:pt x="4345686" y="2442210"/>
                </a:lnTo>
                <a:close/>
              </a:path>
              <a:path w="4345940" h="3511550">
                <a:moveTo>
                  <a:pt x="4345686" y="2620518"/>
                </a:moveTo>
                <a:lnTo>
                  <a:pt x="4345686" y="2518410"/>
                </a:lnTo>
                <a:lnTo>
                  <a:pt x="4320540" y="2518410"/>
                </a:lnTo>
                <a:lnTo>
                  <a:pt x="4320540" y="2620518"/>
                </a:lnTo>
                <a:lnTo>
                  <a:pt x="4345686" y="2620518"/>
                </a:lnTo>
                <a:close/>
              </a:path>
              <a:path w="4345940" h="3511550">
                <a:moveTo>
                  <a:pt x="4345686" y="2798064"/>
                </a:moveTo>
                <a:lnTo>
                  <a:pt x="4345686" y="2696718"/>
                </a:lnTo>
                <a:lnTo>
                  <a:pt x="4320540" y="2696718"/>
                </a:lnTo>
                <a:lnTo>
                  <a:pt x="4320540" y="2798064"/>
                </a:lnTo>
                <a:lnTo>
                  <a:pt x="4345686" y="2798064"/>
                </a:lnTo>
                <a:close/>
              </a:path>
              <a:path w="4345940" h="3511550">
                <a:moveTo>
                  <a:pt x="4345686" y="2975610"/>
                </a:moveTo>
                <a:lnTo>
                  <a:pt x="4345686" y="2874264"/>
                </a:lnTo>
                <a:lnTo>
                  <a:pt x="4320540" y="2874264"/>
                </a:lnTo>
                <a:lnTo>
                  <a:pt x="4320540" y="2975610"/>
                </a:lnTo>
                <a:lnTo>
                  <a:pt x="4345686" y="2975610"/>
                </a:lnTo>
                <a:close/>
              </a:path>
              <a:path w="4345940" h="3511550">
                <a:moveTo>
                  <a:pt x="4345686" y="3153918"/>
                </a:moveTo>
                <a:lnTo>
                  <a:pt x="4345686" y="3051810"/>
                </a:lnTo>
                <a:lnTo>
                  <a:pt x="4320540" y="3051810"/>
                </a:lnTo>
                <a:lnTo>
                  <a:pt x="4320540" y="3153918"/>
                </a:lnTo>
                <a:lnTo>
                  <a:pt x="4345686" y="3153918"/>
                </a:lnTo>
                <a:close/>
              </a:path>
              <a:path w="4345940" h="3511550">
                <a:moveTo>
                  <a:pt x="4345686" y="3331464"/>
                </a:moveTo>
                <a:lnTo>
                  <a:pt x="4345686" y="3230118"/>
                </a:lnTo>
                <a:lnTo>
                  <a:pt x="4320540" y="3230118"/>
                </a:lnTo>
                <a:lnTo>
                  <a:pt x="4320540" y="3331464"/>
                </a:lnTo>
                <a:lnTo>
                  <a:pt x="4345686" y="3331464"/>
                </a:lnTo>
                <a:close/>
              </a:path>
              <a:path w="4345940" h="3511550">
                <a:moveTo>
                  <a:pt x="4345686" y="3505962"/>
                </a:moveTo>
                <a:lnTo>
                  <a:pt x="4345686" y="3407664"/>
                </a:lnTo>
                <a:lnTo>
                  <a:pt x="4320540" y="3407664"/>
                </a:lnTo>
                <a:lnTo>
                  <a:pt x="4320540" y="3498342"/>
                </a:lnTo>
                <a:lnTo>
                  <a:pt x="4322064" y="3496818"/>
                </a:lnTo>
                <a:lnTo>
                  <a:pt x="4322064" y="3486150"/>
                </a:lnTo>
                <a:lnTo>
                  <a:pt x="4332732" y="3486150"/>
                </a:lnTo>
                <a:lnTo>
                  <a:pt x="4332732" y="3511296"/>
                </a:lnTo>
                <a:lnTo>
                  <a:pt x="4339590" y="3511296"/>
                </a:lnTo>
                <a:lnTo>
                  <a:pt x="4345686" y="3505962"/>
                </a:lnTo>
                <a:close/>
              </a:path>
              <a:path w="4345940" h="3511550">
                <a:moveTo>
                  <a:pt x="4332732" y="3486150"/>
                </a:moveTo>
                <a:lnTo>
                  <a:pt x="4322064" y="3486150"/>
                </a:lnTo>
                <a:lnTo>
                  <a:pt x="4322064" y="3496818"/>
                </a:lnTo>
                <a:lnTo>
                  <a:pt x="4332732" y="3486150"/>
                </a:lnTo>
                <a:close/>
              </a:path>
              <a:path w="4345940" h="3511550">
                <a:moveTo>
                  <a:pt x="4332732" y="3511296"/>
                </a:moveTo>
                <a:lnTo>
                  <a:pt x="4332732" y="3486150"/>
                </a:lnTo>
                <a:lnTo>
                  <a:pt x="4322064" y="3496818"/>
                </a:lnTo>
                <a:lnTo>
                  <a:pt x="4322064" y="3511296"/>
                </a:lnTo>
                <a:lnTo>
                  <a:pt x="4332732" y="3511296"/>
                </a:lnTo>
                <a:close/>
              </a:path>
              <a:path w="4345940" h="3511550">
                <a:moveTo>
                  <a:pt x="4245864" y="3511296"/>
                </a:moveTo>
                <a:lnTo>
                  <a:pt x="4245864" y="3486150"/>
                </a:lnTo>
                <a:lnTo>
                  <a:pt x="4144518" y="3486150"/>
                </a:lnTo>
                <a:lnTo>
                  <a:pt x="4144518" y="3511296"/>
                </a:lnTo>
                <a:lnTo>
                  <a:pt x="4245864" y="3511296"/>
                </a:lnTo>
                <a:close/>
              </a:path>
              <a:path w="4345940" h="3511550">
                <a:moveTo>
                  <a:pt x="4068318" y="3511296"/>
                </a:moveTo>
                <a:lnTo>
                  <a:pt x="4068318" y="3486150"/>
                </a:lnTo>
                <a:lnTo>
                  <a:pt x="3966972" y="3486150"/>
                </a:lnTo>
                <a:lnTo>
                  <a:pt x="3966972" y="3511296"/>
                </a:lnTo>
                <a:lnTo>
                  <a:pt x="4068318" y="3511296"/>
                </a:lnTo>
                <a:close/>
              </a:path>
              <a:path w="4345940" h="3511550">
                <a:moveTo>
                  <a:pt x="3890772" y="3511296"/>
                </a:moveTo>
                <a:lnTo>
                  <a:pt x="3890772" y="3486150"/>
                </a:lnTo>
                <a:lnTo>
                  <a:pt x="3788664" y="3486150"/>
                </a:lnTo>
                <a:lnTo>
                  <a:pt x="3788664" y="3511296"/>
                </a:lnTo>
                <a:lnTo>
                  <a:pt x="3890772" y="3511296"/>
                </a:lnTo>
                <a:close/>
              </a:path>
              <a:path w="4345940" h="3511550">
                <a:moveTo>
                  <a:pt x="3712464" y="3511296"/>
                </a:moveTo>
                <a:lnTo>
                  <a:pt x="3712464" y="3486150"/>
                </a:lnTo>
                <a:lnTo>
                  <a:pt x="3611118" y="3486150"/>
                </a:lnTo>
                <a:lnTo>
                  <a:pt x="3611118" y="3511296"/>
                </a:lnTo>
                <a:lnTo>
                  <a:pt x="3712464" y="3511296"/>
                </a:lnTo>
                <a:close/>
              </a:path>
              <a:path w="4345940" h="3511550">
                <a:moveTo>
                  <a:pt x="3534918" y="3511296"/>
                </a:moveTo>
                <a:lnTo>
                  <a:pt x="3534918" y="3486150"/>
                </a:lnTo>
                <a:lnTo>
                  <a:pt x="3433572" y="3486150"/>
                </a:lnTo>
                <a:lnTo>
                  <a:pt x="3433572" y="3511296"/>
                </a:lnTo>
                <a:lnTo>
                  <a:pt x="3534918" y="3511296"/>
                </a:lnTo>
                <a:close/>
              </a:path>
              <a:path w="4345940" h="3511550">
                <a:moveTo>
                  <a:pt x="3357372" y="3511296"/>
                </a:moveTo>
                <a:lnTo>
                  <a:pt x="3357372" y="3486150"/>
                </a:lnTo>
                <a:lnTo>
                  <a:pt x="3255264" y="3486150"/>
                </a:lnTo>
                <a:lnTo>
                  <a:pt x="3255264" y="3511296"/>
                </a:lnTo>
                <a:lnTo>
                  <a:pt x="3357372" y="3511296"/>
                </a:lnTo>
                <a:close/>
              </a:path>
              <a:path w="4345940" h="3511550">
                <a:moveTo>
                  <a:pt x="3179064" y="3511296"/>
                </a:moveTo>
                <a:lnTo>
                  <a:pt x="3179064" y="3486150"/>
                </a:lnTo>
                <a:lnTo>
                  <a:pt x="3077718" y="3486150"/>
                </a:lnTo>
                <a:lnTo>
                  <a:pt x="3077718" y="3511296"/>
                </a:lnTo>
                <a:lnTo>
                  <a:pt x="3179064" y="3511296"/>
                </a:lnTo>
                <a:close/>
              </a:path>
              <a:path w="4345940" h="3511550">
                <a:moveTo>
                  <a:pt x="3001518" y="3511296"/>
                </a:moveTo>
                <a:lnTo>
                  <a:pt x="3001518" y="3486150"/>
                </a:lnTo>
                <a:lnTo>
                  <a:pt x="2900172" y="3486150"/>
                </a:lnTo>
                <a:lnTo>
                  <a:pt x="2900172" y="3511296"/>
                </a:lnTo>
                <a:lnTo>
                  <a:pt x="3001518" y="3511296"/>
                </a:lnTo>
                <a:close/>
              </a:path>
              <a:path w="4345940" h="3511550">
                <a:moveTo>
                  <a:pt x="2823972" y="3511296"/>
                </a:moveTo>
                <a:lnTo>
                  <a:pt x="2823972" y="3486150"/>
                </a:lnTo>
                <a:lnTo>
                  <a:pt x="2721864" y="3486150"/>
                </a:lnTo>
                <a:lnTo>
                  <a:pt x="2721864" y="3511296"/>
                </a:lnTo>
                <a:lnTo>
                  <a:pt x="2823972" y="3511296"/>
                </a:lnTo>
                <a:close/>
              </a:path>
              <a:path w="4345940" h="3511550">
                <a:moveTo>
                  <a:pt x="2645664" y="3511296"/>
                </a:moveTo>
                <a:lnTo>
                  <a:pt x="2645664" y="3486150"/>
                </a:lnTo>
                <a:lnTo>
                  <a:pt x="2544318" y="3486150"/>
                </a:lnTo>
                <a:lnTo>
                  <a:pt x="2544318" y="3511296"/>
                </a:lnTo>
                <a:lnTo>
                  <a:pt x="2645664" y="3511296"/>
                </a:lnTo>
                <a:close/>
              </a:path>
              <a:path w="4345940" h="3511550">
                <a:moveTo>
                  <a:pt x="2468118" y="3511296"/>
                </a:moveTo>
                <a:lnTo>
                  <a:pt x="2468118" y="3486150"/>
                </a:lnTo>
                <a:lnTo>
                  <a:pt x="2366772" y="3486150"/>
                </a:lnTo>
                <a:lnTo>
                  <a:pt x="2366772" y="3511296"/>
                </a:lnTo>
                <a:lnTo>
                  <a:pt x="2468118" y="3511296"/>
                </a:lnTo>
                <a:close/>
              </a:path>
              <a:path w="4345940" h="3511550">
                <a:moveTo>
                  <a:pt x="2290572" y="3511296"/>
                </a:moveTo>
                <a:lnTo>
                  <a:pt x="2290572" y="3486150"/>
                </a:lnTo>
                <a:lnTo>
                  <a:pt x="2188464" y="3486150"/>
                </a:lnTo>
                <a:lnTo>
                  <a:pt x="2188464" y="3511296"/>
                </a:lnTo>
                <a:lnTo>
                  <a:pt x="2290572" y="3511296"/>
                </a:lnTo>
                <a:close/>
              </a:path>
              <a:path w="4345940" h="3511550">
                <a:moveTo>
                  <a:pt x="2112264" y="3511296"/>
                </a:moveTo>
                <a:lnTo>
                  <a:pt x="2112264" y="3486150"/>
                </a:lnTo>
                <a:lnTo>
                  <a:pt x="2010918" y="3486150"/>
                </a:lnTo>
                <a:lnTo>
                  <a:pt x="2010918" y="3511296"/>
                </a:lnTo>
                <a:lnTo>
                  <a:pt x="2112264" y="3511296"/>
                </a:lnTo>
                <a:close/>
              </a:path>
              <a:path w="4345940" h="3511550">
                <a:moveTo>
                  <a:pt x="1934718" y="3511296"/>
                </a:moveTo>
                <a:lnTo>
                  <a:pt x="1934718" y="3486150"/>
                </a:lnTo>
                <a:lnTo>
                  <a:pt x="1833372" y="3486150"/>
                </a:lnTo>
                <a:lnTo>
                  <a:pt x="1833372" y="3511296"/>
                </a:lnTo>
                <a:lnTo>
                  <a:pt x="1934718" y="3511296"/>
                </a:lnTo>
                <a:close/>
              </a:path>
              <a:path w="4345940" h="3511550">
                <a:moveTo>
                  <a:pt x="1757172" y="3511296"/>
                </a:moveTo>
                <a:lnTo>
                  <a:pt x="1757172" y="3486150"/>
                </a:lnTo>
                <a:lnTo>
                  <a:pt x="1655064" y="3486150"/>
                </a:lnTo>
                <a:lnTo>
                  <a:pt x="1655064" y="3511296"/>
                </a:lnTo>
                <a:lnTo>
                  <a:pt x="1757172" y="3511296"/>
                </a:lnTo>
                <a:close/>
              </a:path>
              <a:path w="4345940" h="3511550">
                <a:moveTo>
                  <a:pt x="1578864" y="3511296"/>
                </a:moveTo>
                <a:lnTo>
                  <a:pt x="1578864" y="3486150"/>
                </a:lnTo>
                <a:lnTo>
                  <a:pt x="1477518" y="3486150"/>
                </a:lnTo>
                <a:lnTo>
                  <a:pt x="1477518" y="3511296"/>
                </a:lnTo>
                <a:lnTo>
                  <a:pt x="1578864" y="3511296"/>
                </a:lnTo>
                <a:close/>
              </a:path>
              <a:path w="4345940" h="3511550">
                <a:moveTo>
                  <a:pt x="1401318" y="3511296"/>
                </a:moveTo>
                <a:lnTo>
                  <a:pt x="1401318" y="3486150"/>
                </a:lnTo>
                <a:lnTo>
                  <a:pt x="1299972" y="3486150"/>
                </a:lnTo>
                <a:lnTo>
                  <a:pt x="1299972" y="3511296"/>
                </a:lnTo>
                <a:lnTo>
                  <a:pt x="1401318" y="3511296"/>
                </a:lnTo>
                <a:close/>
              </a:path>
              <a:path w="4345940" h="3511550">
                <a:moveTo>
                  <a:pt x="1223772" y="3511296"/>
                </a:moveTo>
                <a:lnTo>
                  <a:pt x="1223772" y="3486150"/>
                </a:lnTo>
                <a:lnTo>
                  <a:pt x="1121664" y="3486150"/>
                </a:lnTo>
                <a:lnTo>
                  <a:pt x="1121664" y="3511296"/>
                </a:lnTo>
                <a:lnTo>
                  <a:pt x="1223772" y="3511296"/>
                </a:lnTo>
                <a:close/>
              </a:path>
              <a:path w="4345940" h="3511550">
                <a:moveTo>
                  <a:pt x="1045464" y="3511296"/>
                </a:moveTo>
                <a:lnTo>
                  <a:pt x="1045464" y="3486150"/>
                </a:lnTo>
                <a:lnTo>
                  <a:pt x="944118" y="3486150"/>
                </a:lnTo>
                <a:lnTo>
                  <a:pt x="944118" y="3511296"/>
                </a:lnTo>
                <a:lnTo>
                  <a:pt x="1045464" y="3511296"/>
                </a:lnTo>
                <a:close/>
              </a:path>
              <a:path w="4345940" h="3511550">
                <a:moveTo>
                  <a:pt x="867918" y="3511296"/>
                </a:moveTo>
                <a:lnTo>
                  <a:pt x="867918" y="3486150"/>
                </a:lnTo>
                <a:lnTo>
                  <a:pt x="766572" y="3486150"/>
                </a:lnTo>
                <a:lnTo>
                  <a:pt x="766572" y="3511296"/>
                </a:lnTo>
                <a:lnTo>
                  <a:pt x="867918" y="3511296"/>
                </a:lnTo>
                <a:close/>
              </a:path>
              <a:path w="4345940" h="3511550">
                <a:moveTo>
                  <a:pt x="690372" y="3511296"/>
                </a:moveTo>
                <a:lnTo>
                  <a:pt x="690372" y="3486150"/>
                </a:lnTo>
                <a:lnTo>
                  <a:pt x="588264" y="3486150"/>
                </a:lnTo>
                <a:lnTo>
                  <a:pt x="588264" y="3511296"/>
                </a:lnTo>
                <a:lnTo>
                  <a:pt x="690372" y="3511296"/>
                </a:lnTo>
                <a:close/>
              </a:path>
              <a:path w="4345940" h="3511550">
                <a:moveTo>
                  <a:pt x="512064" y="3511296"/>
                </a:moveTo>
                <a:lnTo>
                  <a:pt x="512064" y="3486150"/>
                </a:lnTo>
                <a:lnTo>
                  <a:pt x="410718" y="3486150"/>
                </a:lnTo>
                <a:lnTo>
                  <a:pt x="410718" y="3511296"/>
                </a:lnTo>
                <a:lnTo>
                  <a:pt x="512064" y="3511296"/>
                </a:lnTo>
                <a:close/>
              </a:path>
              <a:path w="4345940" h="3511550">
                <a:moveTo>
                  <a:pt x="334518" y="3511296"/>
                </a:moveTo>
                <a:lnTo>
                  <a:pt x="334518" y="3486150"/>
                </a:lnTo>
                <a:lnTo>
                  <a:pt x="233172" y="3486150"/>
                </a:lnTo>
                <a:lnTo>
                  <a:pt x="233172" y="3511296"/>
                </a:lnTo>
                <a:lnTo>
                  <a:pt x="334518" y="3511296"/>
                </a:lnTo>
                <a:close/>
              </a:path>
              <a:path w="4345940" h="3511550">
                <a:moveTo>
                  <a:pt x="156972" y="3511296"/>
                </a:moveTo>
                <a:lnTo>
                  <a:pt x="156972" y="3486150"/>
                </a:lnTo>
                <a:lnTo>
                  <a:pt x="54864" y="3486150"/>
                </a:lnTo>
                <a:lnTo>
                  <a:pt x="54864" y="3511296"/>
                </a:lnTo>
                <a:lnTo>
                  <a:pt x="156972" y="35112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9536" y="5501640"/>
            <a:ext cx="3651668" cy="3101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9536" y="5820536"/>
            <a:ext cx="3648075" cy="0"/>
          </a:xfrm>
          <a:custGeom>
            <a:avLst/>
            <a:gdLst/>
            <a:ahLst/>
            <a:cxnLst/>
            <a:rect l="l" t="t" r="r" b="b"/>
            <a:pathLst>
              <a:path w="3648075">
                <a:moveTo>
                  <a:pt x="0" y="0"/>
                </a:moveTo>
                <a:lnTo>
                  <a:pt x="3647694" y="0"/>
                </a:lnTo>
              </a:path>
            </a:pathLst>
          </a:custGeom>
          <a:ln w="17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6269" y="5038344"/>
            <a:ext cx="1199680" cy="2529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6269" y="5306567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4816" y="0"/>
                </a:lnTo>
              </a:path>
            </a:pathLst>
          </a:custGeom>
          <a:ln w="304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2D83-90BE-4296-BB3C-D040F192988F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33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Discriminant</a:t>
            </a:r>
            <a:r>
              <a:rPr lang="en-US" spc="-40" dirty="0"/>
              <a:t> </a:t>
            </a:r>
            <a:r>
              <a:rPr lang="en-US" dirty="0"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The classifier is viewed as a network or machine that computes </a:t>
            </a:r>
            <a:r>
              <a:rPr lang="en-US" sz="2800" i="1" dirty="0" smtClean="0"/>
              <a:t>c</a:t>
            </a:r>
            <a:r>
              <a:rPr lang="en-US" sz="2800" dirty="0" smtClean="0"/>
              <a:t> discriminant function</a:t>
            </a:r>
          </a:p>
          <a:p>
            <a:r>
              <a:rPr lang="en-US" sz="2800" dirty="0" smtClean="0"/>
              <a:t>Select the category corresponding to the maximum discriminant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2042D83-90BE-4296-BB3C-D040F192988F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8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Discriminant</a:t>
            </a:r>
            <a:r>
              <a:rPr lang="en-US" spc="-40" dirty="0"/>
              <a:t> </a:t>
            </a:r>
            <a:r>
              <a:rPr lang="en-US" dirty="0"/>
              <a:t>Function</a:t>
            </a:r>
          </a:p>
        </p:txBody>
      </p:sp>
      <p:sp>
        <p:nvSpPr>
          <p:cNvPr id="37" name="Content Placeholder 3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/>
              <a:t>A network representation of a classifier is shown below</a:t>
            </a:r>
          </a:p>
          <a:p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914400" y="2510135"/>
            <a:ext cx="7315200" cy="4043065"/>
            <a:chOff x="914400" y="1752600"/>
            <a:chExt cx="7315200" cy="4043065"/>
          </a:xfrm>
        </p:grpSpPr>
        <p:sp>
          <p:nvSpPr>
            <p:cNvPr id="4" name="Rectangle 3"/>
            <p:cNvSpPr/>
            <p:nvPr/>
          </p:nvSpPr>
          <p:spPr>
            <a:xfrm>
              <a:off x="3962400" y="2438400"/>
              <a:ext cx="2057400" cy="27432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419600" y="2667000"/>
              <a:ext cx="990600" cy="381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g</a:t>
              </a:r>
              <a:r>
                <a:rPr lang="en-US" sz="2400" baseline="-25000" dirty="0" smtClean="0">
                  <a:solidFill>
                    <a:srgbClr val="C00000"/>
                  </a:solidFill>
                </a:rPr>
                <a:t>1</a:t>
              </a:r>
              <a:r>
                <a:rPr lang="en-US" sz="2400" dirty="0" smtClean="0">
                  <a:solidFill>
                    <a:srgbClr val="C00000"/>
                  </a:solidFill>
                </a:rPr>
                <a:t>(x)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452258" y="3429000"/>
              <a:ext cx="990600" cy="381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g</a:t>
              </a:r>
              <a:r>
                <a:rPr lang="en-US" sz="2400" baseline="-25000" dirty="0" smtClean="0">
                  <a:solidFill>
                    <a:srgbClr val="C00000"/>
                  </a:solidFill>
                </a:rPr>
                <a:t>1</a:t>
              </a:r>
              <a:r>
                <a:rPr lang="en-US" sz="2400" dirty="0" smtClean="0">
                  <a:solidFill>
                    <a:srgbClr val="C00000"/>
                  </a:solidFill>
                </a:rPr>
                <a:t>(x)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452258" y="4191000"/>
              <a:ext cx="990600" cy="381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solidFill>
                    <a:srgbClr val="C00000"/>
                  </a:solidFill>
                </a:rPr>
                <a:t>g</a:t>
              </a:r>
              <a:r>
                <a:rPr lang="en-US" sz="2400" baseline="-25000" dirty="0" err="1" smtClean="0">
                  <a:solidFill>
                    <a:srgbClr val="C00000"/>
                  </a:solidFill>
                </a:rPr>
                <a:t>c</a:t>
              </a:r>
              <a:r>
                <a:rPr lang="en-US" sz="2400" dirty="0" smtClean="0">
                  <a:solidFill>
                    <a:srgbClr val="C00000"/>
                  </a:solidFill>
                </a:rPr>
                <a:t>(x)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9" name="Freeform 8"/>
            <p:cNvSpPr/>
            <p:nvPr/>
          </p:nvSpPr>
          <p:spPr>
            <a:xfrm>
              <a:off x="5840186" y="3461657"/>
              <a:ext cx="195943" cy="604157"/>
            </a:xfrm>
            <a:custGeom>
              <a:avLst/>
              <a:gdLst>
                <a:gd name="connsiteX0" fmla="*/ 163285 w 195943"/>
                <a:gd name="connsiteY0" fmla="*/ 0 h 604157"/>
                <a:gd name="connsiteX1" fmla="*/ 48985 w 195943"/>
                <a:gd name="connsiteY1" fmla="*/ 81643 h 604157"/>
                <a:gd name="connsiteX2" fmla="*/ 16328 w 195943"/>
                <a:gd name="connsiteY2" fmla="*/ 179614 h 604157"/>
                <a:gd name="connsiteX3" fmla="*/ 0 w 195943"/>
                <a:gd name="connsiteY3" fmla="*/ 228600 h 604157"/>
                <a:gd name="connsiteX4" fmla="*/ 16328 w 195943"/>
                <a:gd name="connsiteY4" fmla="*/ 440872 h 604157"/>
                <a:gd name="connsiteX5" fmla="*/ 81643 w 195943"/>
                <a:gd name="connsiteY5" fmla="*/ 538843 h 604157"/>
                <a:gd name="connsiteX6" fmla="*/ 130628 w 195943"/>
                <a:gd name="connsiteY6" fmla="*/ 555172 h 604157"/>
                <a:gd name="connsiteX7" fmla="*/ 195943 w 195943"/>
                <a:gd name="connsiteY7" fmla="*/ 604157 h 604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943" h="604157">
                  <a:moveTo>
                    <a:pt x="163285" y="0"/>
                  </a:moveTo>
                  <a:cubicBezTo>
                    <a:pt x="149579" y="8224"/>
                    <a:pt x="64727" y="50160"/>
                    <a:pt x="48985" y="81643"/>
                  </a:cubicBezTo>
                  <a:cubicBezTo>
                    <a:pt x="33590" y="112432"/>
                    <a:pt x="27214" y="146957"/>
                    <a:pt x="16328" y="179614"/>
                  </a:cubicBezTo>
                  <a:lnTo>
                    <a:pt x="0" y="228600"/>
                  </a:lnTo>
                  <a:cubicBezTo>
                    <a:pt x="5443" y="299357"/>
                    <a:pt x="3995" y="370985"/>
                    <a:pt x="16328" y="440872"/>
                  </a:cubicBezTo>
                  <a:cubicBezTo>
                    <a:pt x="21029" y="467514"/>
                    <a:pt x="53808" y="522142"/>
                    <a:pt x="81643" y="538843"/>
                  </a:cubicBezTo>
                  <a:cubicBezTo>
                    <a:pt x="96402" y="547698"/>
                    <a:pt x="115233" y="547475"/>
                    <a:pt x="130628" y="555172"/>
                  </a:cubicBezTo>
                  <a:cubicBezTo>
                    <a:pt x="167554" y="573635"/>
                    <a:pt x="172979" y="581195"/>
                    <a:pt x="195943" y="604157"/>
                  </a:cubicBezTo>
                </a:path>
              </a:pathLst>
            </a:cu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>
              <a:endCxn id="9" idx="1"/>
            </p:cNvCxnSpPr>
            <p:nvPr/>
          </p:nvCxnSpPr>
          <p:spPr>
            <a:xfrm>
              <a:off x="5470071" y="2857500"/>
              <a:ext cx="419100" cy="6858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6" idx="3"/>
              <a:endCxn id="9" idx="2"/>
            </p:cNvCxnSpPr>
            <p:nvPr/>
          </p:nvCxnSpPr>
          <p:spPr>
            <a:xfrm>
              <a:off x="5442858" y="3619500"/>
              <a:ext cx="413656" cy="2177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endCxn id="9" idx="5"/>
            </p:cNvCxnSpPr>
            <p:nvPr/>
          </p:nvCxnSpPr>
          <p:spPr>
            <a:xfrm flipV="1">
              <a:off x="5470071" y="4000500"/>
              <a:ext cx="451758" cy="39733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036129" y="3810000"/>
              <a:ext cx="669471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370864" y="3048000"/>
              <a:ext cx="12491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X </a:t>
              </a:r>
              <a:r>
                <a:rPr lang="en-US" sz="2400" b="1" dirty="0" smtClean="0"/>
                <a:t>∈</a:t>
              </a:r>
              <a:r>
                <a:rPr lang="en-US" sz="2400" dirty="0"/>
                <a:t> </a:t>
              </a:r>
              <a:r>
                <a:rPr lang="en-US" sz="2400" dirty="0" smtClean="0"/>
                <a:t>?</a:t>
              </a:r>
              <a:endParaRPr lang="en-US" sz="2400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2819400" y="3763735"/>
              <a:ext cx="114300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914400" y="2971800"/>
              <a:ext cx="2476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X</a:t>
              </a:r>
              <a:r>
                <a:rPr lang="en-US" sz="2400" baseline="-25000" dirty="0" err="1" smtClean="0"/>
                <a:t>d</a:t>
              </a:r>
              <a:r>
                <a:rPr lang="en-US" sz="2400" dirty="0" smtClean="0"/>
                <a:t> on the same Feature Vector</a:t>
              </a:r>
              <a:endParaRPr lang="en-US" sz="2400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 flipV="1">
              <a:off x="6019800" y="4000500"/>
              <a:ext cx="685800" cy="5715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6995432" y="4724400"/>
              <a:ext cx="12341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Decision maker</a:t>
              </a:r>
              <a:endParaRPr lang="en-US" sz="24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267200" y="5334000"/>
              <a:ext cx="15185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Classifier</a:t>
              </a:r>
              <a:endParaRPr lang="en-US" sz="2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869871" y="1752600"/>
              <a:ext cx="23023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Functional units</a:t>
              </a:r>
              <a:endParaRPr lang="en-US" sz="2400" dirty="0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H="1">
              <a:off x="5026478" y="2214265"/>
              <a:ext cx="155122" cy="45273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2042D83-90BE-4296-BB3C-D040F192988F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64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Discriminant</a:t>
            </a:r>
            <a:r>
              <a:rPr lang="en-US" spc="-40" dirty="0"/>
              <a:t> </a:t>
            </a:r>
            <a:r>
              <a:rPr lang="en-US" dirty="0"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nature of discriminant classes</a:t>
            </a:r>
          </a:p>
          <a:p>
            <a:r>
              <a:rPr lang="el-GR" dirty="0" smtClean="0">
                <a:latin typeface="Constantia"/>
              </a:rPr>
              <a:t>ω</a:t>
            </a:r>
            <a:r>
              <a:rPr lang="en-US" baseline="-25000" dirty="0" smtClean="0">
                <a:latin typeface="Constantia"/>
              </a:rPr>
              <a:t>1</a:t>
            </a:r>
            <a:r>
              <a:rPr lang="en-US" dirty="0" smtClean="0">
                <a:latin typeface="Constantia"/>
              </a:rPr>
              <a:t>, </a:t>
            </a:r>
            <a:r>
              <a:rPr lang="el-GR" dirty="0" smtClean="0">
                <a:latin typeface="Constantia"/>
              </a:rPr>
              <a:t>ω</a:t>
            </a:r>
            <a:r>
              <a:rPr lang="en-US" baseline="-25000" dirty="0" smtClean="0">
                <a:latin typeface="Constantia"/>
              </a:rPr>
              <a:t>2</a:t>
            </a:r>
            <a:r>
              <a:rPr lang="en-US" dirty="0" smtClean="0">
                <a:latin typeface="Constantia"/>
              </a:rPr>
              <a:t>,…., </a:t>
            </a:r>
            <a:r>
              <a:rPr lang="el-GR" dirty="0" smtClean="0">
                <a:latin typeface="Constantia"/>
              </a:rPr>
              <a:t>ω</a:t>
            </a:r>
            <a:r>
              <a:rPr lang="en-US" baseline="-25000" dirty="0" smtClean="0">
                <a:latin typeface="Constantia"/>
              </a:rPr>
              <a:t>c</a:t>
            </a:r>
            <a:r>
              <a:rPr lang="en-US" dirty="0" smtClean="0">
                <a:latin typeface="Constantia"/>
              </a:rPr>
              <a:t> =&gt; c number of classes</a:t>
            </a:r>
          </a:p>
          <a:p>
            <a:r>
              <a:rPr lang="en-US" dirty="0" err="1" smtClean="0">
                <a:latin typeface="Constantia"/>
              </a:rPr>
              <a:t>g</a:t>
            </a:r>
            <a:r>
              <a:rPr lang="en-US" baseline="-25000" dirty="0" err="1" smtClean="0">
                <a:latin typeface="Constantia"/>
              </a:rPr>
              <a:t>i</a:t>
            </a:r>
            <a:r>
              <a:rPr lang="en-US" dirty="0" smtClean="0">
                <a:latin typeface="Constantia"/>
              </a:rPr>
              <a:t>(x) &gt; </a:t>
            </a:r>
            <a:r>
              <a:rPr lang="en-US" dirty="0" err="1" smtClean="0">
                <a:latin typeface="Constantia"/>
              </a:rPr>
              <a:t>g</a:t>
            </a:r>
            <a:r>
              <a:rPr lang="en-US" baseline="-25000" dirty="0" err="1" smtClean="0">
                <a:latin typeface="Constantia"/>
              </a:rPr>
              <a:t>j</a:t>
            </a:r>
            <a:r>
              <a:rPr lang="en-US" dirty="0" smtClean="0">
                <a:latin typeface="Constantia"/>
              </a:rPr>
              <a:t>(x) for all </a:t>
            </a:r>
            <a:r>
              <a:rPr lang="en-US" dirty="0" err="1" smtClean="0">
                <a:latin typeface="Constantia"/>
              </a:rPr>
              <a:t>i≠j</a:t>
            </a:r>
            <a:r>
              <a:rPr lang="en-US" dirty="0" smtClean="0">
                <a:latin typeface="Constantia"/>
              </a:rPr>
              <a:t>  =&gt; x € </a:t>
            </a:r>
            <a:r>
              <a:rPr lang="el-GR" dirty="0" smtClean="0">
                <a:latin typeface="Constantia"/>
              </a:rPr>
              <a:t>ω</a:t>
            </a:r>
            <a:r>
              <a:rPr lang="en-US" baseline="-25000" dirty="0" smtClean="0">
                <a:latin typeface="Constantia"/>
              </a:rPr>
              <a:t>i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2042D83-90BE-4296-BB3C-D040F192988F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13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Discriminant function under different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Hence, the feature vector x can assign to the class which has maximum </a:t>
            </a:r>
            <a:r>
              <a:rPr lang="en-US" dirty="0" err="1" smtClean="0"/>
              <a:t>g</a:t>
            </a:r>
            <a:r>
              <a:rPr lang="en-US" baseline="-25000" dirty="0" err="1" smtClean="0"/>
              <a:t>i</a:t>
            </a:r>
            <a:r>
              <a:rPr lang="en-US" dirty="0" smtClean="0"/>
              <a:t>(x).</a:t>
            </a:r>
          </a:p>
          <a:p>
            <a:r>
              <a:rPr lang="en-US" dirty="0" smtClean="0"/>
              <a:t>But the choice of discriminant function </a:t>
            </a:r>
            <a:r>
              <a:rPr lang="en-US" dirty="0" err="1"/>
              <a:t>g</a:t>
            </a:r>
            <a:r>
              <a:rPr lang="en-US" baseline="-25000" dirty="0" err="1"/>
              <a:t>i</a:t>
            </a:r>
            <a:r>
              <a:rPr lang="en-US" dirty="0"/>
              <a:t>(x</a:t>
            </a:r>
            <a:r>
              <a:rPr lang="en-US" dirty="0" smtClean="0"/>
              <a:t>) is </a:t>
            </a:r>
            <a:r>
              <a:rPr lang="en-US" dirty="0" smtClean="0">
                <a:solidFill>
                  <a:srgbClr val="C00000"/>
                </a:solidFill>
              </a:rPr>
              <a:t>not unique</a:t>
            </a:r>
            <a:r>
              <a:rPr lang="en-US" dirty="0" smtClean="0"/>
              <a:t>, more generally, if we replace every </a:t>
            </a:r>
            <a:r>
              <a:rPr lang="en-US" dirty="0" err="1"/>
              <a:t>g</a:t>
            </a:r>
            <a:r>
              <a:rPr lang="en-US" baseline="-25000" dirty="0" err="1"/>
              <a:t>i</a:t>
            </a:r>
            <a:r>
              <a:rPr lang="en-US" dirty="0"/>
              <a:t>(x) </a:t>
            </a:r>
            <a:r>
              <a:rPr lang="en-US" dirty="0" smtClean="0"/>
              <a:t>by f(</a:t>
            </a:r>
            <a:r>
              <a:rPr lang="en-US" dirty="0" err="1" smtClean="0"/>
              <a:t>g</a:t>
            </a:r>
            <a:r>
              <a:rPr lang="en-US" baseline="-25000" dirty="0" err="1" smtClean="0"/>
              <a:t>i</a:t>
            </a:r>
            <a:r>
              <a:rPr lang="en-US" dirty="0" smtClean="0"/>
              <a:t>(x)), where </a:t>
            </a:r>
            <a:r>
              <a:rPr lang="en-US" dirty="0" smtClean="0">
                <a:solidFill>
                  <a:srgbClr val="C00000"/>
                </a:solidFill>
              </a:rPr>
              <a:t>f(.) </a:t>
            </a:r>
            <a:r>
              <a:rPr lang="en-US" dirty="0" smtClean="0"/>
              <a:t>is a </a:t>
            </a:r>
            <a:r>
              <a:rPr lang="en-US" dirty="0" smtClean="0">
                <a:solidFill>
                  <a:srgbClr val="C00000"/>
                </a:solidFill>
              </a:rPr>
              <a:t>monotonically increasing </a:t>
            </a:r>
            <a:r>
              <a:rPr lang="en-US" dirty="0" smtClean="0"/>
              <a:t>function, the resulting classification is </a:t>
            </a:r>
            <a:r>
              <a:rPr lang="en-US" dirty="0" smtClean="0">
                <a:solidFill>
                  <a:srgbClr val="C00000"/>
                </a:solidFill>
              </a:rPr>
              <a:t>unchanged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4458412" y="1928063"/>
            <a:ext cx="4152188" cy="30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/>
          <p:cNvSpPr txBox="1"/>
          <p:nvPr/>
        </p:nvSpPr>
        <p:spPr>
          <a:xfrm>
            <a:off x="941273" y="1676400"/>
            <a:ext cx="3281045" cy="1185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430">
              <a:lnSpc>
                <a:spcPct val="135900"/>
              </a:lnSpc>
              <a:spcBef>
                <a:spcPts val="100"/>
              </a:spcBef>
            </a:pPr>
            <a:r>
              <a:rPr sz="2800" spc="-5" dirty="0">
                <a:solidFill>
                  <a:srgbClr val="C00000"/>
                </a:solidFill>
                <a:latin typeface="Constantia"/>
                <a:cs typeface="Constantia"/>
              </a:rPr>
              <a:t>Minimum risk:  Minimu</a:t>
            </a:r>
            <a:r>
              <a:rPr sz="2800" spc="5" dirty="0">
                <a:solidFill>
                  <a:srgbClr val="C00000"/>
                </a:solidFill>
                <a:latin typeface="Constantia"/>
                <a:cs typeface="Constantia"/>
              </a:rPr>
              <a:t>m</a:t>
            </a:r>
            <a:r>
              <a:rPr sz="2800" dirty="0">
                <a:solidFill>
                  <a:srgbClr val="C00000"/>
                </a:solidFill>
                <a:latin typeface="Constantia"/>
                <a:cs typeface="Constantia"/>
              </a:rPr>
              <a:t>‐er</a:t>
            </a:r>
            <a:r>
              <a:rPr sz="2800" spc="-45" dirty="0">
                <a:solidFill>
                  <a:srgbClr val="C00000"/>
                </a:solidFill>
                <a:latin typeface="Constantia"/>
                <a:cs typeface="Constantia"/>
              </a:rPr>
              <a:t>r</a:t>
            </a:r>
            <a:r>
              <a:rPr sz="2800" spc="-5" dirty="0">
                <a:solidFill>
                  <a:srgbClr val="C00000"/>
                </a:solidFill>
                <a:latin typeface="Constantia"/>
                <a:cs typeface="Constantia"/>
              </a:rPr>
              <a:t>or</a:t>
            </a:r>
            <a:r>
              <a:rPr sz="2800" dirty="0">
                <a:solidFill>
                  <a:srgbClr val="C00000"/>
                </a:solidFill>
                <a:latin typeface="Constantia"/>
                <a:cs typeface="Constantia"/>
              </a:rPr>
              <a:t>‐</a:t>
            </a:r>
            <a:r>
              <a:rPr sz="2800" spc="-50" dirty="0">
                <a:solidFill>
                  <a:srgbClr val="C00000"/>
                </a:solidFill>
                <a:latin typeface="Constantia"/>
                <a:cs typeface="Constantia"/>
              </a:rPr>
              <a:t>r</a:t>
            </a:r>
            <a:r>
              <a:rPr sz="2800" spc="-5" dirty="0">
                <a:solidFill>
                  <a:srgbClr val="C00000"/>
                </a:solidFill>
                <a:latin typeface="Constantia"/>
                <a:cs typeface="Constantia"/>
              </a:rPr>
              <a:t>a</a:t>
            </a:r>
            <a:r>
              <a:rPr sz="2800" spc="-45" dirty="0">
                <a:solidFill>
                  <a:srgbClr val="C00000"/>
                </a:solidFill>
                <a:latin typeface="Constantia"/>
                <a:cs typeface="Constantia"/>
              </a:rPr>
              <a:t>t</a:t>
            </a:r>
            <a:r>
              <a:rPr sz="2800" dirty="0">
                <a:solidFill>
                  <a:srgbClr val="C00000"/>
                </a:solidFill>
                <a:latin typeface="Constantia"/>
                <a:cs typeface="Constantia"/>
              </a:rPr>
              <a:t>e: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6" name="object 5"/>
          <p:cNvSpPr/>
          <p:nvPr/>
        </p:nvSpPr>
        <p:spPr>
          <a:xfrm>
            <a:off x="4469080" y="2507183"/>
            <a:ext cx="3750106" cy="3055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2042D83-90BE-4296-BB3C-D040F192988F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3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287337" y="268288"/>
            <a:ext cx="6342063" cy="6651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Discriminant Function</a:t>
            </a:r>
            <a:r>
              <a:rPr spc="-95" dirty="0"/>
              <a:t> </a:t>
            </a:r>
            <a:r>
              <a:rPr dirty="0"/>
              <a:t>(Cont.)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30427" y="2313686"/>
            <a:ext cx="3340735" cy="9036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b="1" spc="-25" dirty="0">
                <a:solidFill>
                  <a:srgbClr val="006800"/>
                </a:solidFill>
                <a:latin typeface="Constantia"/>
                <a:cs typeface="Constantia"/>
              </a:rPr>
              <a:t>Various</a:t>
            </a:r>
            <a:endParaRPr sz="24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dirty="0">
                <a:solidFill>
                  <a:srgbClr val="0000CC"/>
                </a:solidFill>
                <a:latin typeface="Constantia"/>
                <a:cs typeface="Constantia"/>
              </a:rPr>
              <a:t>discriminant</a:t>
            </a:r>
            <a:r>
              <a:rPr sz="2400" b="1" spc="-135" dirty="0">
                <a:solidFill>
                  <a:srgbClr val="0000CC"/>
                </a:solidFill>
                <a:latin typeface="Constantia"/>
                <a:cs typeface="Constantia"/>
              </a:rPr>
              <a:t> </a:t>
            </a:r>
            <a:r>
              <a:rPr sz="2400" b="1" dirty="0">
                <a:solidFill>
                  <a:srgbClr val="0000CC"/>
                </a:solidFill>
                <a:latin typeface="Constantia"/>
                <a:cs typeface="Constantia"/>
              </a:rPr>
              <a:t>functions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87238" y="2313686"/>
            <a:ext cx="2989580" cy="903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06800"/>
                </a:solidFill>
                <a:latin typeface="Constantia"/>
                <a:cs typeface="Constantia"/>
              </a:rPr>
              <a:t>Identical  </a:t>
            </a:r>
            <a:r>
              <a:rPr sz="2400" b="1" dirty="0">
                <a:solidFill>
                  <a:srgbClr val="0000CC"/>
                </a:solidFill>
                <a:latin typeface="Constantia"/>
                <a:cs typeface="Constantia"/>
              </a:rPr>
              <a:t>classification</a:t>
            </a:r>
            <a:r>
              <a:rPr sz="2400" b="1" spc="-75" dirty="0">
                <a:solidFill>
                  <a:srgbClr val="0000CC"/>
                </a:solidFill>
                <a:latin typeface="Constantia"/>
                <a:cs typeface="Constantia"/>
              </a:rPr>
              <a:t> </a:t>
            </a:r>
            <a:r>
              <a:rPr sz="2400" b="1" spc="-10" dirty="0">
                <a:solidFill>
                  <a:srgbClr val="0000CC"/>
                </a:solidFill>
                <a:latin typeface="Constantia"/>
                <a:cs typeface="Constantia"/>
              </a:rPr>
              <a:t>results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83964" y="2563367"/>
            <a:ext cx="982344" cy="510540"/>
          </a:xfrm>
          <a:custGeom>
            <a:avLst/>
            <a:gdLst/>
            <a:ahLst/>
            <a:cxnLst/>
            <a:rect l="l" t="t" r="r" b="b"/>
            <a:pathLst>
              <a:path w="982345" h="510539">
                <a:moveTo>
                  <a:pt x="726948" y="382523"/>
                </a:moveTo>
                <a:lnTo>
                  <a:pt x="726948" y="127253"/>
                </a:lnTo>
                <a:lnTo>
                  <a:pt x="0" y="127253"/>
                </a:lnTo>
                <a:lnTo>
                  <a:pt x="0" y="382523"/>
                </a:lnTo>
                <a:lnTo>
                  <a:pt x="726948" y="382523"/>
                </a:lnTo>
                <a:close/>
              </a:path>
              <a:path w="982345" h="510539">
                <a:moveTo>
                  <a:pt x="982218" y="255269"/>
                </a:moveTo>
                <a:lnTo>
                  <a:pt x="726948" y="0"/>
                </a:lnTo>
                <a:lnTo>
                  <a:pt x="726948" y="510539"/>
                </a:lnTo>
                <a:lnTo>
                  <a:pt x="982218" y="255269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71771" y="2532888"/>
            <a:ext cx="1012825" cy="571500"/>
          </a:xfrm>
          <a:custGeom>
            <a:avLst/>
            <a:gdLst/>
            <a:ahLst/>
            <a:cxnLst/>
            <a:rect l="l" t="t" r="r" b="b"/>
            <a:pathLst>
              <a:path w="1012825" h="571500">
                <a:moveTo>
                  <a:pt x="739140" y="145541"/>
                </a:moveTo>
                <a:lnTo>
                  <a:pt x="0" y="145541"/>
                </a:lnTo>
                <a:lnTo>
                  <a:pt x="0" y="425957"/>
                </a:lnTo>
                <a:lnTo>
                  <a:pt x="12192" y="425957"/>
                </a:lnTo>
                <a:lnTo>
                  <a:pt x="12192" y="170687"/>
                </a:lnTo>
                <a:lnTo>
                  <a:pt x="25145" y="157733"/>
                </a:lnTo>
                <a:lnTo>
                  <a:pt x="25145" y="170687"/>
                </a:lnTo>
                <a:lnTo>
                  <a:pt x="726948" y="170687"/>
                </a:lnTo>
                <a:lnTo>
                  <a:pt x="726948" y="157733"/>
                </a:lnTo>
                <a:lnTo>
                  <a:pt x="739140" y="145541"/>
                </a:lnTo>
                <a:close/>
              </a:path>
              <a:path w="1012825" h="571500">
                <a:moveTo>
                  <a:pt x="25145" y="170687"/>
                </a:moveTo>
                <a:lnTo>
                  <a:pt x="25145" y="157733"/>
                </a:lnTo>
                <a:lnTo>
                  <a:pt x="12192" y="170687"/>
                </a:lnTo>
                <a:lnTo>
                  <a:pt x="25145" y="170687"/>
                </a:lnTo>
                <a:close/>
              </a:path>
              <a:path w="1012825" h="571500">
                <a:moveTo>
                  <a:pt x="25145" y="400811"/>
                </a:moveTo>
                <a:lnTo>
                  <a:pt x="25145" y="170687"/>
                </a:lnTo>
                <a:lnTo>
                  <a:pt x="12192" y="170687"/>
                </a:lnTo>
                <a:lnTo>
                  <a:pt x="12192" y="400811"/>
                </a:lnTo>
                <a:lnTo>
                  <a:pt x="25145" y="400811"/>
                </a:lnTo>
                <a:close/>
              </a:path>
              <a:path w="1012825" h="571500">
                <a:moveTo>
                  <a:pt x="752094" y="509777"/>
                </a:moveTo>
                <a:lnTo>
                  <a:pt x="752094" y="400811"/>
                </a:lnTo>
                <a:lnTo>
                  <a:pt x="12192" y="400811"/>
                </a:lnTo>
                <a:lnTo>
                  <a:pt x="25145" y="413003"/>
                </a:lnTo>
                <a:lnTo>
                  <a:pt x="25145" y="425957"/>
                </a:lnTo>
                <a:lnTo>
                  <a:pt x="726948" y="425957"/>
                </a:lnTo>
                <a:lnTo>
                  <a:pt x="726948" y="413003"/>
                </a:lnTo>
                <a:lnTo>
                  <a:pt x="739140" y="425957"/>
                </a:lnTo>
                <a:lnTo>
                  <a:pt x="739140" y="522731"/>
                </a:lnTo>
                <a:lnTo>
                  <a:pt x="752094" y="509777"/>
                </a:lnTo>
                <a:close/>
              </a:path>
              <a:path w="1012825" h="571500">
                <a:moveTo>
                  <a:pt x="25145" y="425957"/>
                </a:moveTo>
                <a:lnTo>
                  <a:pt x="25145" y="413003"/>
                </a:lnTo>
                <a:lnTo>
                  <a:pt x="12192" y="400811"/>
                </a:lnTo>
                <a:lnTo>
                  <a:pt x="12192" y="425957"/>
                </a:lnTo>
                <a:lnTo>
                  <a:pt x="25145" y="425957"/>
                </a:lnTo>
                <a:close/>
              </a:path>
              <a:path w="1012825" h="571500">
                <a:moveTo>
                  <a:pt x="1012697" y="285749"/>
                </a:moveTo>
                <a:lnTo>
                  <a:pt x="726948" y="0"/>
                </a:lnTo>
                <a:lnTo>
                  <a:pt x="726948" y="145541"/>
                </a:lnTo>
                <a:lnTo>
                  <a:pt x="729996" y="145541"/>
                </a:lnTo>
                <a:lnTo>
                  <a:pt x="729996" y="39623"/>
                </a:lnTo>
                <a:lnTo>
                  <a:pt x="752094" y="30479"/>
                </a:lnTo>
                <a:lnTo>
                  <a:pt x="752094" y="61721"/>
                </a:lnTo>
                <a:lnTo>
                  <a:pt x="976122" y="285749"/>
                </a:lnTo>
                <a:lnTo>
                  <a:pt x="985266" y="276605"/>
                </a:lnTo>
                <a:lnTo>
                  <a:pt x="985266" y="313181"/>
                </a:lnTo>
                <a:lnTo>
                  <a:pt x="1012697" y="285749"/>
                </a:lnTo>
                <a:close/>
              </a:path>
              <a:path w="1012825" h="571500">
                <a:moveTo>
                  <a:pt x="739140" y="170687"/>
                </a:moveTo>
                <a:lnTo>
                  <a:pt x="739140" y="145541"/>
                </a:lnTo>
                <a:lnTo>
                  <a:pt x="726948" y="157733"/>
                </a:lnTo>
                <a:lnTo>
                  <a:pt x="726948" y="170687"/>
                </a:lnTo>
                <a:lnTo>
                  <a:pt x="739140" y="170687"/>
                </a:lnTo>
                <a:close/>
              </a:path>
              <a:path w="1012825" h="571500">
                <a:moveTo>
                  <a:pt x="739140" y="425957"/>
                </a:moveTo>
                <a:lnTo>
                  <a:pt x="726948" y="413003"/>
                </a:lnTo>
                <a:lnTo>
                  <a:pt x="726948" y="425957"/>
                </a:lnTo>
                <a:lnTo>
                  <a:pt x="739140" y="425957"/>
                </a:lnTo>
                <a:close/>
              </a:path>
              <a:path w="1012825" h="571500">
                <a:moveTo>
                  <a:pt x="739140" y="522731"/>
                </a:moveTo>
                <a:lnTo>
                  <a:pt x="739140" y="425957"/>
                </a:lnTo>
                <a:lnTo>
                  <a:pt x="726948" y="425957"/>
                </a:lnTo>
                <a:lnTo>
                  <a:pt x="726948" y="571499"/>
                </a:lnTo>
                <a:lnTo>
                  <a:pt x="729996" y="568451"/>
                </a:lnTo>
                <a:lnTo>
                  <a:pt x="729996" y="531875"/>
                </a:lnTo>
                <a:lnTo>
                  <a:pt x="739140" y="522731"/>
                </a:lnTo>
                <a:close/>
              </a:path>
              <a:path w="1012825" h="571500">
                <a:moveTo>
                  <a:pt x="752094" y="61721"/>
                </a:moveTo>
                <a:lnTo>
                  <a:pt x="752094" y="30479"/>
                </a:lnTo>
                <a:lnTo>
                  <a:pt x="729996" y="39623"/>
                </a:lnTo>
                <a:lnTo>
                  <a:pt x="752094" y="61721"/>
                </a:lnTo>
                <a:close/>
              </a:path>
              <a:path w="1012825" h="571500">
                <a:moveTo>
                  <a:pt x="752094" y="170687"/>
                </a:moveTo>
                <a:lnTo>
                  <a:pt x="752094" y="61721"/>
                </a:lnTo>
                <a:lnTo>
                  <a:pt x="729996" y="39623"/>
                </a:lnTo>
                <a:lnTo>
                  <a:pt x="729996" y="145541"/>
                </a:lnTo>
                <a:lnTo>
                  <a:pt x="739140" y="145541"/>
                </a:lnTo>
                <a:lnTo>
                  <a:pt x="739140" y="170687"/>
                </a:lnTo>
                <a:lnTo>
                  <a:pt x="752094" y="170687"/>
                </a:lnTo>
                <a:close/>
              </a:path>
              <a:path w="1012825" h="571500">
                <a:moveTo>
                  <a:pt x="985266" y="313181"/>
                </a:moveTo>
                <a:lnTo>
                  <a:pt x="985266" y="294893"/>
                </a:lnTo>
                <a:lnTo>
                  <a:pt x="976122" y="285749"/>
                </a:lnTo>
                <a:lnTo>
                  <a:pt x="729996" y="531875"/>
                </a:lnTo>
                <a:lnTo>
                  <a:pt x="752094" y="541019"/>
                </a:lnTo>
                <a:lnTo>
                  <a:pt x="752094" y="546353"/>
                </a:lnTo>
                <a:lnTo>
                  <a:pt x="985266" y="313181"/>
                </a:lnTo>
                <a:close/>
              </a:path>
              <a:path w="1012825" h="571500">
                <a:moveTo>
                  <a:pt x="752094" y="546353"/>
                </a:moveTo>
                <a:lnTo>
                  <a:pt x="752094" y="541019"/>
                </a:lnTo>
                <a:lnTo>
                  <a:pt x="729996" y="531875"/>
                </a:lnTo>
                <a:lnTo>
                  <a:pt x="729996" y="568451"/>
                </a:lnTo>
                <a:lnTo>
                  <a:pt x="752094" y="546353"/>
                </a:lnTo>
                <a:close/>
              </a:path>
              <a:path w="1012825" h="571500">
                <a:moveTo>
                  <a:pt x="985266" y="294893"/>
                </a:moveTo>
                <a:lnTo>
                  <a:pt x="985266" y="276605"/>
                </a:lnTo>
                <a:lnTo>
                  <a:pt x="976122" y="285749"/>
                </a:lnTo>
                <a:lnTo>
                  <a:pt x="985266" y="294893"/>
                </a:lnTo>
                <a:close/>
              </a:path>
            </a:pathLst>
          </a:custGeom>
          <a:solidFill>
            <a:srgbClr val="95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8733" y="2316479"/>
            <a:ext cx="8151495" cy="1004569"/>
          </a:xfrm>
          <a:custGeom>
            <a:avLst/>
            <a:gdLst/>
            <a:ahLst/>
            <a:cxnLst/>
            <a:rect l="l" t="t" r="r" b="b"/>
            <a:pathLst>
              <a:path w="8151495" h="1004570">
                <a:moveTo>
                  <a:pt x="25145" y="978408"/>
                </a:moveTo>
                <a:lnTo>
                  <a:pt x="25145" y="890016"/>
                </a:lnTo>
                <a:lnTo>
                  <a:pt x="0" y="890016"/>
                </a:lnTo>
                <a:lnTo>
                  <a:pt x="0" y="991362"/>
                </a:lnTo>
                <a:lnTo>
                  <a:pt x="12192" y="991362"/>
                </a:lnTo>
                <a:lnTo>
                  <a:pt x="12192" y="978408"/>
                </a:lnTo>
                <a:lnTo>
                  <a:pt x="25145" y="978408"/>
                </a:lnTo>
                <a:close/>
              </a:path>
              <a:path w="8151495" h="1004570">
                <a:moveTo>
                  <a:pt x="85343" y="1004316"/>
                </a:moveTo>
                <a:lnTo>
                  <a:pt x="85343" y="978408"/>
                </a:lnTo>
                <a:lnTo>
                  <a:pt x="12192" y="978408"/>
                </a:lnTo>
                <a:lnTo>
                  <a:pt x="12192" y="991362"/>
                </a:lnTo>
                <a:lnTo>
                  <a:pt x="25145" y="991362"/>
                </a:lnTo>
                <a:lnTo>
                  <a:pt x="25145" y="1004316"/>
                </a:lnTo>
                <a:lnTo>
                  <a:pt x="85343" y="1004316"/>
                </a:lnTo>
                <a:close/>
              </a:path>
              <a:path w="8151495" h="1004570">
                <a:moveTo>
                  <a:pt x="25145" y="1004316"/>
                </a:moveTo>
                <a:lnTo>
                  <a:pt x="25145" y="991362"/>
                </a:lnTo>
                <a:lnTo>
                  <a:pt x="12192" y="991362"/>
                </a:lnTo>
                <a:lnTo>
                  <a:pt x="12192" y="1004316"/>
                </a:lnTo>
                <a:lnTo>
                  <a:pt x="25145" y="1004316"/>
                </a:lnTo>
                <a:close/>
              </a:path>
              <a:path w="8151495" h="1004570">
                <a:moveTo>
                  <a:pt x="25145" y="813816"/>
                </a:moveTo>
                <a:lnTo>
                  <a:pt x="25145" y="711708"/>
                </a:lnTo>
                <a:lnTo>
                  <a:pt x="0" y="711708"/>
                </a:lnTo>
                <a:lnTo>
                  <a:pt x="0" y="813816"/>
                </a:lnTo>
                <a:lnTo>
                  <a:pt x="25145" y="813816"/>
                </a:lnTo>
                <a:close/>
              </a:path>
              <a:path w="8151495" h="1004570">
                <a:moveTo>
                  <a:pt x="25145" y="635508"/>
                </a:moveTo>
                <a:lnTo>
                  <a:pt x="25145" y="534162"/>
                </a:lnTo>
                <a:lnTo>
                  <a:pt x="0" y="534162"/>
                </a:lnTo>
                <a:lnTo>
                  <a:pt x="0" y="635508"/>
                </a:lnTo>
                <a:lnTo>
                  <a:pt x="25145" y="635508"/>
                </a:lnTo>
                <a:close/>
              </a:path>
              <a:path w="8151495" h="1004570">
                <a:moveTo>
                  <a:pt x="25145" y="457962"/>
                </a:moveTo>
                <a:lnTo>
                  <a:pt x="25145" y="356616"/>
                </a:lnTo>
                <a:lnTo>
                  <a:pt x="0" y="356616"/>
                </a:lnTo>
                <a:lnTo>
                  <a:pt x="0" y="457962"/>
                </a:lnTo>
                <a:lnTo>
                  <a:pt x="25145" y="457962"/>
                </a:lnTo>
                <a:close/>
              </a:path>
              <a:path w="8151495" h="1004570">
                <a:moveTo>
                  <a:pt x="25145" y="280416"/>
                </a:moveTo>
                <a:lnTo>
                  <a:pt x="25145" y="178308"/>
                </a:lnTo>
                <a:lnTo>
                  <a:pt x="0" y="178308"/>
                </a:lnTo>
                <a:lnTo>
                  <a:pt x="0" y="280416"/>
                </a:lnTo>
                <a:lnTo>
                  <a:pt x="25145" y="280416"/>
                </a:lnTo>
                <a:close/>
              </a:path>
              <a:path w="8151495" h="1004570">
                <a:moveTo>
                  <a:pt x="24384" y="13671"/>
                </a:moveTo>
                <a:lnTo>
                  <a:pt x="24384" y="0"/>
                </a:lnTo>
                <a:lnTo>
                  <a:pt x="5334" y="0"/>
                </a:lnTo>
                <a:lnTo>
                  <a:pt x="0" y="5334"/>
                </a:lnTo>
                <a:lnTo>
                  <a:pt x="0" y="102108"/>
                </a:lnTo>
                <a:lnTo>
                  <a:pt x="12192" y="102108"/>
                </a:lnTo>
                <a:lnTo>
                  <a:pt x="12192" y="25146"/>
                </a:lnTo>
                <a:lnTo>
                  <a:pt x="24384" y="13671"/>
                </a:lnTo>
                <a:close/>
              </a:path>
              <a:path w="8151495" h="1004570">
                <a:moveTo>
                  <a:pt x="25145" y="102108"/>
                </a:moveTo>
                <a:lnTo>
                  <a:pt x="25145" y="12954"/>
                </a:lnTo>
                <a:lnTo>
                  <a:pt x="12192" y="25146"/>
                </a:lnTo>
                <a:lnTo>
                  <a:pt x="24384" y="25146"/>
                </a:lnTo>
                <a:lnTo>
                  <a:pt x="24384" y="102108"/>
                </a:lnTo>
                <a:lnTo>
                  <a:pt x="25145" y="102108"/>
                </a:lnTo>
                <a:close/>
              </a:path>
              <a:path w="8151495" h="1004570">
                <a:moveTo>
                  <a:pt x="24384" y="102108"/>
                </a:moveTo>
                <a:lnTo>
                  <a:pt x="24384" y="25146"/>
                </a:lnTo>
                <a:lnTo>
                  <a:pt x="12192" y="25146"/>
                </a:lnTo>
                <a:lnTo>
                  <a:pt x="12192" y="102108"/>
                </a:lnTo>
                <a:lnTo>
                  <a:pt x="24384" y="102108"/>
                </a:lnTo>
                <a:close/>
              </a:path>
              <a:path w="8151495" h="1004570">
                <a:moveTo>
                  <a:pt x="201930" y="25146"/>
                </a:moveTo>
                <a:lnTo>
                  <a:pt x="201930" y="0"/>
                </a:lnTo>
                <a:lnTo>
                  <a:pt x="100584" y="0"/>
                </a:lnTo>
                <a:lnTo>
                  <a:pt x="100584" y="25146"/>
                </a:lnTo>
                <a:lnTo>
                  <a:pt x="201930" y="25146"/>
                </a:lnTo>
                <a:close/>
              </a:path>
              <a:path w="8151495" h="1004570">
                <a:moveTo>
                  <a:pt x="380237" y="25146"/>
                </a:moveTo>
                <a:lnTo>
                  <a:pt x="380237" y="0"/>
                </a:lnTo>
                <a:lnTo>
                  <a:pt x="278129" y="0"/>
                </a:lnTo>
                <a:lnTo>
                  <a:pt x="278129" y="25146"/>
                </a:lnTo>
                <a:lnTo>
                  <a:pt x="380237" y="25146"/>
                </a:lnTo>
                <a:close/>
              </a:path>
              <a:path w="8151495" h="1004570">
                <a:moveTo>
                  <a:pt x="557784" y="25146"/>
                </a:moveTo>
                <a:lnTo>
                  <a:pt x="557784" y="0"/>
                </a:lnTo>
                <a:lnTo>
                  <a:pt x="456438" y="0"/>
                </a:lnTo>
                <a:lnTo>
                  <a:pt x="456438" y="25146"/>
                </a:lnTo>
                <a:lnTo>
                  <a:pt x="557784" y="25146"/>
                </a:lnTo>
                <a:close/>
              </a:path>
              <a:path w="8151495" h="1004570">
                <a:moveTo>
                  <a:pt x="735330" y="25146"/>
                </a:moveTo>
                <a:lnTo>
                  <a:pt x="735330" y="0"/>
                </a:lnTo>
                <a:lnTo>
                  <a:pt x="633984" y="0"/>
                </a:lnTo>
                <a:lnTo>
                  <a:pt x="633984" y="25146"/>
                </a:lnTo>
                <a:lnTo>
                  <a:pt x="735330" y="25146"/>
                </a:lnTo>
                <a:close/>
              </a:path>
              <a:path w="8151495" h="1004570">
                <a:moveTo>
                  <a:pt x="913637" y="25146"/>
                </a:moveTo>
                <a:lnTo>
                  <a:pt x="913637" y="0"/>
                </a:lnTo>
                <a:lnTo>
                  <a:pt x="811529" y="0"/>
                </a:lnTo>
                <a:lnTo>
                  <a:pt x="811529" y="25146"/>
                </a:lnTo>
                <a:lnTo>
                  <a:pt x="913637" y="25146"/>
                </a:lnTo>
                <a:close/>
              </a:path>
              <a:path w="8151495" h="1004570">
                <a:moveTo>
                  <a:pt x="1091183" y="25146"/>
                </a:moveTo>
                <a:lnTo>
                  <a:pt x="1091183" y="0"/>
                </a:lnTo>
                <a:lnTo>
                  <a:pt x="989838" y="0"/>
                </a:lnTo>
                <a:lnTo>
                  <a:pt x="989838" y="25146"/>
                </a:lnTo>
                <a:lnTo>
                  <a:pt x="1091183" y="25146"/>
                </a:lnTo>
                <a:close/>
              </a:path>
              <a:path w="8151495" h="1004570">
                <a:moveTo>
                  <a:pt x="1268729" y="25146"/>
                </a:moveTo>
                <a:lnTo>
                  <a:pt x="1268729" y="0"/>
                </a:lnTo>
                <a:lnTo>
                  <a:pt x="1167383" y="0"/>
                </a:lnTo>
                <a:lnTo>
                  <a:pt x="1167383" y="25146"/>
                </a:lnTo>
                <a:lnTo>
                  <a:pt x="1268729" y="25146"/>
                </a:lnTo>
                <a:close/>
              </a:path>
              <a:path w="8151495" h="1004570">
                <a:moveTo>
                  <a:pt x="1447037" y="25146"/>
                </a:moveTo>
                <a:lnTo>
                  <a:pt x="1447037" y="0"/>
                </a:lnTo>
                <a:lnTo>
                  <a:pt x="1344929" y="0"/>
                </a:lnTo>
                <a:lnTo>
                  <a:pt x="1344929" y="25146"/>
                </a:lnTo>
                <a:lnTo>
                  <a:pt x="1447037" y="25146"/>
                </a:lnTo>
                <a:close/>
              </a:path>
              <a:path w="8151495" h="1004570">
                <a:moveTo>
                  <a:pt x="1624583" y="25146"/>
                </a:moveTo>
                <a:lnTo>
                  <a:pt x="1624583" y="0"/>
                </a:lnTo>
                <a:lnTo>
                  <a:pt x="1523238" y="0"/>
                </a:lnTo>
                <a:lnTo>
                  <a:pt x="1523238" y="25146"/>
                </a:lnTo>
                <a:lnTo>
                  <a:pt x="1624583" y="25146"/>
                </a:lnTo>
                <a:close/>
              </a:path>
              <a:path w="8151495" h="1004570">
                <a:moveTo>
                  <a:pt x="1802129" y="25146"/>
                </a:moveTo>
                <a:lnTo>
                  <a:pt x="1802129" y="0"/>
                </a:lnTo>
                <a:lnTo>
                  <a:pt x="1700783" y="0"/>
                </a:lnTo>
                <a:lnTo>
                  <a:pt x="1700783" y="25146"/>
                </a:lnTo>
                <a:lnTo>
                  <a:pt x="1802129" y="25146"/>
                </a:lnTo>
                <a:close/>
              </a:path>
              <a:path w="8151495" h="1004570">
                <a:moveTo>
                  <a:pt x="1980437" y="25146"/>
                </a:moveTo>
                <a:lnTo>
                  <a:pt x="1980437" y="0"/>
                </a:lnTo>
                <a:lnTo>
                  <a:pt x="1878329" y="0"/>
                </a:lnTo>
                <a:lnTo>
                  <a:pt x="1878329" y="25146"/>
                </a:lnTo>
                <a:lnTo>
                  <a:pt x="1980437" y="25146"/>
                </a:lnTo>
                <a:close/>
              </a:path>
              <a:path w="8151495" h="1004570">
                <a:moveTo>
                  <a:pt x="2157984" y="25146"/>
                </a:moveTo>
                <a:lnTo>
                  <a:pt x="2157984" y="0"/>
                </a:lnTo>
                <a:lnTo>
                  <a:pt x="2056638" y="0"/>
                </a:lnTo>
                <a:lnTo>
                  <a:pt x="2056638" y="25146"/>
                </a:lnTo>
                <a:lnTo>
                  <a:pt x="2157984" y="25146"/>
                </a:lnTo>
                <a:close/>
              </a:path>
              <a:path w="8151495" h="1004570">
                <a:moveTo>
                  <a:pt x="2335529" y="25146"/>
                </a:moveTo>
                <a:lnTo>
                  <a:pt x="2335529" y="0"/>
                </a:lnTo>
                <a:lnTo>
                  <a:pt x="2234184" y="0"/>
                </a:lnTo>
                <a:lnTo>
                  <a:pt x="2234184" y="25146"/>
                </a:lnTo>
                <a:lnTo>
                  <a:pt x="2335529" y="25146"/>
                </a:lnTo>
                <a:close/>
              </a:path>
              <a:path w="8151495" h="1004570">
                <a:moveTo>
                  <a:pt x="2513837" y="25145"/>
                </a:moveTo>
                <a:lnTo>
                  <a:pt x="2513837" y="0"/>
                </a:lnTo>
                <a:lnTo>
                  <a:pt x="2411729" y="0"/>
                </a:lnTo>
                <a:lnTo>
                  <a:pt x="2411729" y="25145"/>
                </a:lnTo>
                <a:lnTo>
                  <a:pt x="2513837" y="25145"/>
                </a:lnTo>
                <a:close/>
              </a:path>
              <a:path w="8151495" h="1004570">
                <a:moveTo>
                  <a:pt x="2691384" y="25145"/>
                </a:moveTo>
                <a:lnTo>
                  <a:pt x="2691384" y="0"/>
                </a:lnTo>
                <a:lnTo>
                  <a:pt x="2590038" y="0"/>
                </a:lnTo>
                <a:lnTo>
                  <a:pt x="2590038" y="25145"/>
                </a:lnTo>
                <a:lnTo>
                  <a:pt x="2691384" y="25145"/>
                </a:lnTo>
                <a:close/>
              </a:path>
              <a:path w="8151495" h="1004570">
                <a:moveTo>
                  <a:pt x="2868929" y="25145"/>
                </a:moveTo>
                <a:lnTo>
                  <a:pt x="2868929" y="0"/>
                </a:lnTo>
                <a:lnTo>
                  <a:pt x="2767583" y="0"/>
                </a:lnTo>
                <a:lnTo>
                  <a:pt x="2767583" y="25145"/>
                </a:lnTo>
                <a:lnTo>
                  <a:pt x="2868929" y="25145"/>
                </a:lnTo>
                <a:close/>
              </a:path>
              <a:path w="8151495" h="1004570">
                <a:moveTo>
                  <a:pt x="3047238" y="25145"/>
                </a:moveTo>
                <a:lnTo>
                  <a:pt x="3047238" y="0"/>
                </a:lnTo>
                <a:lnTo>
                  <a:pt x="2945129" y="0"/>
                </a:lnTo>
                <a:lnTo>
                  <a:pt x="2945129" y="25145"/>
                </a:lnTo>
                <a:lnTo>
                  <a:pt x="3047238" y="25145"/>
                </a:lnTo>
                <a:close/>
              </a:path>
              <a:path w="8151495" h="1004570">
                <a:moveTo>
                  <a:pt x="3224784" y="25145"/>
                </a:moveTo>
                <a:lnTo>
                  <a:pt x="3224784" y="0"/>
                </a:lnTo>
                <a:lnTo>
                  <a:pt x="3123438" y="0"/>
                </a:lnTo>
                <a:lnTo>
                  <a:pt x="3123438" y="25145"/>
                </a:lnTo>
                <a:lnTo>
                  <a:pt x="3224784" y="25145"/>
                </a:lnTo>
                <a:close/>
              </a:path>
              <a:path w="8151495" h="1004570">
                <a:moveTo>
                  <a:pt x="3402329" y="25145"/>
                </a:moveTo>
                <a:lnTo>
                  <a:pt x="3402329" y="0"/>
                </a:lnTo>
                <a:lnTo>
                  <a:pt x="3300983" y="0"/>
                </a:lnTo>
                <a:lnTo>
                  <a:pt x="3300983" y="25145"/>
                </a:lnTo>
                <a:lnTo>
                  <a:pt x="3402329" y="25145"/>
                </a:lnTo>
                <a:close/>
              </a:path>
              <a:path w="8151495" h="1004570">
                <a:moveTo>
                  <a:pt x="3580638" y="25145"/>
                </a:moveTo>
                <a:lnTo>
                  <a:pt x="3580638" y="0"/>
                </a:lnTo>
                <a:lnTo>
                  <a:pt x="3478529" y="0"/>
                </a:lnTo>
                <a:lnTo>
                  <a:pt x="3478529" y="25145"/>
                </a:lnTo>
                <a:lnTo>
                  <a:pt x="3580638" y="25145"/>
                </a:lnTo>
                <a:close/>
              </a:path>
              <a:path w="8151495" h="1004570">
                <a:moveTo>
                  <a:pt x="3758184" y="25145"/>
                </a:moveTo>
                <a:lnTo>
                  <a:pt x="3758184" y="0"/>
                </a:lnTo>
                <a:lnTo>
                  <a:pt x="3656838" y="0"/>
                </a:lnTo>
                <a:lnTo>
                  <a:pt x="3656838" y="25145"/>
                </a:lnTo>
                <a:lnTo>
                  <a:pt x="3758184" y="25145"/>
                </a:lnTo>
                <a:close/>
              </a:path>
              <a:path w="8151495" h="1004570">
                <a:moveTo>
                  <a:pt x="3935729" y="25145"/>
                </a:moveTo>
                <a:lnTo>
                  <a:pt x="3935729" y="0"/>
                </a:lnTo>
                <a:lnTo>
                  <a:pt x="3834383" y="0"/>
                </a:lnTo>
                <a:lnTo>
                  <a:pt x="3834383" y="25145"/>
                </a:lnTo>
                <a:lnTo>
                  <a:pt x="3935729" y="25145"/>
                </a:lnTo>
                <a:close/>
              </a:path>
              <a:path w="8151495" h="1004570">
                <a:moveTo>
                  <a:pt x="4114038" y="25145"/>
                </a:moveTo>
                <a:lnTo>
                  <a:pt x="4114038" y="0"/>
                </a:lnTo>
                <a:lnTo>
                  <a:pt x="4011929" y="0"/>
                </a:lnTo>
                <a:lnTo>
                  <a:pt x="4011929" y="25145"/>
                </a:lnTo>
                <a:lnTo>
                  <a:pt x="4114038" y="25145"/>
                </a:lnTo>
                <a:close/>
              </a:path>
              <a:path w="8151495" h="1004570">
                <a:moveTo>
                  <a:pt x="4291584" y="25145"/>
                </a:moveTo>
                <a:lnTo>
                  <a:pt x="4291584" y="0"/>
                </a:lnTo>
                <a:lnTo>
                  <a:pt x="4190238" y="0"/>
                </a:lnTo>
                <a:lnTo>
                  <a:pt x="4190238" y="25145"/>
                </a:lnTo>
                <a:lnTo>
                  <a:pt x="4291584" y="25145"/>
                </a:lnTo>
                <a:close/>
              </a:path>
              <a:path w="8151495" h="1004570">
                <a:moveTo>
                  <a:pt x="4469130" y="25145"/>
                </a:moveTo>
                <a:lnTo>
                  <a:pt x="4469130" y="0"/>
                </a:lnTo>
                <a:lnTo>
                  <a:pt x="4367783" y="0"/>
                </a:lnTo>
                <a:lnTo>
                  <a:pt x="4367783" y="25145"/>
                </a:lnTo>
                <a:lnTo>
                  <a:pt x="4469130" y="25145"/>
                </a:lnTo>
                <a:close/>
              </a:path>
              <a:path w="8151495" h="1004570">
                <a:moveTo>
                  <a:pt x="4647438" y="25145"/>
                </a:moveTo>
                <a:lnTo>
                  <a:pt x="4647438" y="0"/>
                </a:lnTo>
                <a:lnTo>
                  <a:pt x="4545330" y="0"/>
                </a:lnTo>
                <a:lnTo>
                  <a:pt x="4545330" y="25145"/>
                </a:lnTo>
                <a:lnTo>
                  <a:pt x="4647438" y="25145"/>
                </a:lnTo>
                <a:close/>
              </a:path>
              <a:path w="8151495" h="1004570">
                <a:moveTo>
                  <a:pt x="4824984" y="25145"/>
                </a:moveTo>
                <a:lnTo>
                  <a:pt x="4824984" y="0"/>
                </a:lnTo>
                <a:lnTo>
                  <a:pt x="4723638" y="0"/>
                </a:lnTo>
                <a:lnTo>
                  <a:pt x="4723638" y="25145"/>
                </a:lnTo>
                <a:lnTo>
                  <a:pt x="4824984" y="25145"/>
                </a:lnTo>
                <a:close/>
              </a:path>
              <a:path w="8151495" h="1004570">
                <a:moveTo>
                  <a:pt x="5002530" y="25145"/>
                </a:moveTo>
                <a:lnTo>
                  <a:pt x="5002530" y="0"/>
                </a:lnTo>
                <a:lnTo>
                  <a:pt x="4901183" y="0"/>
                </a:lnTo>
                <a:lnTo>
                  <a:pt x="4901183" y="25145"/>
                </a:lnTo>
                <a:lnTo>
                  <a:pt x="5002530" y="25145"/>
                </a:lnTo>
                <a:close/>
              </a:path>
              <a:path w="8151495" h="1004570">
                <a:moveTo>
                  <a:pt x="5180838" y="25145"/>
                </a:moveTo>
                <a:lnTo>
                  <a:pt x="5180838" y="0"/>
                </a:lnTo>
                <a:lnTo>
                  <a:pt x="5078730" y="0"/>
                </a:lnTo>
                <a:lnTo>
                  <a:pt x="5078730" y="25145"/>
                </a:lnTo>
                <a:lnTo>
                  <a:pt x="5180838" y="25145"/>
                </a:lnTo>
                <a:close/>
              </a:path>
              <a:path w="8151495" h="1004570">
                <a:moveTo>
                  <a:pt x="5358384" y="25145"/>
                </a:moveTo>
                <a:lnTo>
                  <a:pt x="5358384" y="0"/>
                </a:lnTo>
                <a:lnTo>
                  <a:pt x="5257038" y="0"/>
                </a:lnTo>
                <a:lnTo>
                  <a:pt x="5257038" y="25145"/>
                </a:lnTo>
                <a:lnTo>
                  <a:pt x="5358384" y="25145"/>
                </a:lnTo>
                <a:close/>
              </a:path>
              <a:path w="8151495" h="1004570">
                <a:moveTo>
                  <a:pt x="5535930" y="25145"/>
                </a:moveTo>
                <a:lnTo>
                  <a:pt x="5535930" y="0"/>
                </a:lnTo>
                <a:lnTo>
                  <a:pt x="5434583" y="0"/>
                </a:lnTo>
                <a:lnTo>
                  <a:pt x="5434583" y="25145"/>
                </a:lnTo>
                <a:lnTo>
                  <a:pt x="5535930" y="25145"/>
                </a:lnTo>
                <a:close/>
              </a:path>
              <a:path w="8151495" h="1004570">
                <a:moveTo>
                  <a:pt x="5714238" y="25145"/>
                </a:moveTo>
                <a:lnTo>
                  <a:pt x="5714238" y="0"/>
                </a:lnTo>
                <a:lnTo>
                  <a:pt x="5612130" y="0"/>
                </a:lnTo>
                <a:lnTo>
                  <a:pt x="5612130" y="25145"/>
                </a:lnTo>
                <a:lnTo>
                  <a:pt x="5714238" y="25145"/>
                </a:lnTo>
                <a:close/>
              </a:path>
              <a:path w="8151495" h="1004570">
                <a:moveTo>
                  <a:pt x="5891784" y="25145"/>
                </a:moveTo>
                <a:lnTo>
                  <a:pt x="5891784" y="0"/>
                </a:lnTo>
                <a:lnTo>
                  <a:pt x="5790438" y="0"/>
                </a:lnTo>
                <a:lnTo>
                  <a:pt x="5790438" y="25145"/>
                </a:lnTo>
                <a:lnTo>
                  <a:pt x="5891784" y="25145"/>
                </a:lnTo>
                <a:close/>
              </a:path>
              <a:path w="8151495" h="1004570">
                <a:moveTo>
                  <a:pt x="6069330" y="25145"/>
                </a:moveTo>
                <a:lnTo>
                  <a:pt x="6069330" y="0"/>
                </a:lnTo>
                <a:lnTo>
                  <a:pt x="5967984" y="0"/>
                </a:lnTo>
                <a:lnTo>
                  <a:pt x="5967984" y="25145"/>
                </a:lnTo>
                <a:lnTo>
                  <a:pt x="6069330" y="25145"/>
                </a:lnTo>
                <a:close/>
              </a:path>
              <a:path w="8151495" h="1004570">
                <a:moveTo>
                  <a:pt x="6247638" y="25145"/>
                </a:moveTo>
                <a:lnTo>
                  <a:pt x="6247638" y="0"/>
                </a:lnTo>
                <a:lnTo>
                  <a:pt x="6145530" y="0"/>
                </a:lnTo>
                <a:lnTo>
                  <a:pt x="6145530" y="25145"/>
                </a:lnTo>
                <a:lnTo>
                  <a:pt x="6247638" y="25145"/>
                </a:lnTo>
                <a:close/>
              </a:path>
              <a:path w="8151495" h="1004570">
                <a:moveTo>
                  <a:pt x="6425184" y="25145"/>
                </a:moveTo>
                <a:lnTo>
                  <a:pt x="6425184" y="0"/>
                </a:lnTo>
                <a:lnTo>
                  <a:pt x="6323838" y="0"/>
                </a:lnTo>
                <a:lnTo>
                  <a:pt x="6323838" y="25145"/>
                </a:lnTo>
                <a:lnTo>
                  <a:pt x="6425184" y="25145"/>
                </a:lnTo>
                <a:close/>
              </a:path>
              <a:path w="8151495" h="1004570">
                <a:moveTo>
                  <a:pt x="6602730" y="25145"/>
                </a:moveTo>
                <a:lnTo>
                  <a:pt x="6602730" y="0"/>
                </a:lnTo>
                <a:lnTo>
                  <a:pt x="6501384" y="0"/>
                </a:lnTo>
                <a:lnTo>
                  <a:pt x="6501384" y="25145"/>
                </a:lnTo>
                <a:lnTo>
                  <a:pt x="6602730" y="25145"/>
                </a:lnTo>
                <a:close/>
              </a:path>
              <a:path w="8151495" h="1004570">
                <a:moveTo>
                  <a:pt x="6781038" y="25145"/>
                </a:moveTo>
                <a:lnTo>
                  <a:pt x="6781038" y="0"/>
                </a:lnTo>
                <a:lnTo>
                  <a:pt x="6678930" y="0"/>
                </a:lnTo>
                <a:lnTo>
                  <a:pt x="6678930" y="25145"/>
                </a:lnTo>
                <a:lnTo>
                  <a:pt x="6781038" y="25145"/>
                </a:lnTo>
                <a:close/>
              </a:path>
              <a:path w="8151495" h="1004570">
                <a:moveTo>
                  <a:pt x="6958584" y="25145"/>
                </a:moveTo>
                <a:lnTo>
                  <a:pt x="6958584" y="0"/>
                </a:lnTo>
                <a:lnTo>
                  <a:pt x="6857238" y="0"/>
                </a:lnTo>
                <a:lnTo>
                  <a:pt x="6857238" y="25145"/>
                </a:lnTo>
                <a:lnTo>
                  <a:pt x="6958584" y="25145"/>
                </a:lnTo>
                <a:close/>
              </a:path>
              <a:path w="8151495" h="1004570">
                <a:moveTo>
                  <a:pt x="7136130" y="25145"/>
                </a:moveTo>
                <a:lnTo>
                  <a:pt x="7136130" y="0"/>
                </a:lnTo>
                <a:lnTo>
                  <a:pt x="7034784" y="0"/>
                </a:lnTo>
                <a:lnTo>
                  <a:pt x="7034784" y="25145"/>
                </a:lnTo>
                <a:lnTo>
                  <a:pt x="7136130" y="25145"/>
                </a:lnTo>
                <a:close/>
              </a:path>
              <a:path w="8151495" h="1004570">
                <a:moveTo>
                  <a:pt x="7314438" y="25145"/>
                </a:moveTo>
                <a:lnTo>
                  <a:pt x="7314438" y="0"/>
                </a:lnTo>
                <a:lnTo>
                  <a:pt x="7212330" y="0"/>
                </a:lnTo>
                <a:lnTo>
                  <a:pt x="7212330" y="25145"/>
                </a:lnTo>
                <a:lnTo>
                  <a:pt x="7314438" y="25145"/>
                </a:lnTo>
                <a:close/>
              </a:path>
              <a:path w="8151495" h="1004570">
                <a:moveTo>
                  <a:pt x="7491984" y="25145"/>
                </a:moveTo>
                <a:lnTo>
                  <a:pt x="7491984" y="0"/>
                </a:lnTo>
                <a:lnTo>
                  <a:pt x="7390638" y="0"/>
                </a:lnTo>
                <a:lnTo>
                  <a:pt x="7390638" y="25145"/>
                </a:lnTo>
                <a:lnTo>
                  <a:pt x="7491984" y="25145"/>
                </a:lnTo>
                <a:close/>
              </a:path>
              <a:path w="8151495" h="1004570">
                <a:moveTo>
                  <a:pt x="7669530" y="25145"/>
                </a:moveTo>
                <a:lnTo>
                  <a:pt x="7669530" y="0"/>
                </a:lnTo>
                <a:lnTo>
                  <a:pt x="7568184" y="0"/>
                </a:lnTo>
                <a:lnTo>
                  <a:pt x="7568184" y="25145"/>
                </a:lnTo>
                <a:lnTo>
                  <a:pt x="7669530" y="25145"/>
                </a:lnTo>
                <a:close/>
              </a:path>
              <a:path w="8151495" h="1004570">
                <a:moveTo>
                  <a:pt x="7847838" y="25145"/>
                </a:moveTo>
                <a:lnTo>
                  <a:pt x="7847838" y="0"/>
                </a:lnTo>
                <a:lnTo>
                  <a:pt x="7745730" y="0"/>
                </a:lnTo>
                <a:lnTo>
                  <a:pt x="7745730" y="25145"/>
                </a:lnTo>
                <a:lnTo>
                  <a:pt x="7847838" y="25145"/>
                </a:lnTo>
                <a:close/>
              </a:path>
              <a:path w="8151495" h="1004570">
                <a:moveTo>
                  <a:pt x="8025384" y="25145"/>
                </a:moveTo>
                <a:lnTo>
                  <a:pt x="8025384" y="0"/>
                </a:lnTo>
                <a:lnTo>
                  <a:pt x="7924038" y="0"/>
                </a:lnTo>
                <a:lnTo>
                  <a:pt x="7924038" y="25145"/>
                </a:lnTo>
                <a:lnTo>
                  <a:pt x="8025384" y="25145"/>
                </a:lnTo>
                <a:close/>
              </a:path>
              <a:path w="8151495" h="1004570">
                <a:moveTo>
                  <a:pt x="8151113" y="77724"/>
                </a:moveTo>
                <a:lnTo>
                  <a:pt x="8151113" y="5333"/>
                </a:lnTo>
                <a:lnTo>
                  <a:pt x="8145017" y="0"/>
                </a:lnTo>
                <a:lnTo>
                  <a:pt x="8101584" y="0"/>
                </a:lnTo>
                <a:lnTo>
                  <a:pt x="8101584" y="25145"/>
                </a:lnTo>
                <a:lnTo>
                  <a:pt x="8125206" y="25145"/>
                </a:lnTo>
                <a:lnTo>
                  <a:pt x="8125206" y="12953"/>
                </a:lnTo>
                <a:lnTo>
                  <a:pt x="8138159" y="25145"/>
                </a:lnTo>
                <a:lnTo>
                  <a:pt x="8138159" y="77724"/>
                </a:lnTo>
                <a:lnTo>
                  <a:pt x="8151113" y="77724"/>
                </a:lnTo>
                <a:close/>
              </a:path>
              <a:path w="8151495" h="1004570">
                <a:moveTo>
                  <a:pt x="8138159" y="25145"/>
                </a:moveTo>
                <a:lnTo>
                  <a:pt x="8125206" y="12953"/>
                </a:lnTo>
                <a:lnTo>
                  <a:pt x="8125206" y="25145"/>
                </a:lnTo>
                <a:lnTo>
                  <a:pt x="8138159" y="25145"/>
                </a:lnTo>
                <a:close/>
              </a:path>
              <a:path w="8151495" h="1004570">
                <a:moveTo>
                  <a:pt x="8138159" y="77724"/>
                </a:moveTo>
                <a:lnTo>
                  <a:pt x="8138159" y="25145"/>
                </a:lnTo>
                <a:lnTo>
                  <a:pt x="8125206" y="25145"/>
                </a:lnTo>
                <a:lnTo>
                  <a:pt x="8125206" y="77724"/>
                </a:lnTo>
                <a:lnTo>
                  <a:pt x="8138159" y="77724"/>
                </a:lnTo>
                <a:close/>
              </a:path>
              <a:path w="8151495" h="1004570">
                <a:moveTo>
                  <a:pt x="8151113" y="255269"/>
                </a:moveTo>
                <a:lnTo>
                  <a:pt x="8151113" y="153924"/>
                </a:lnTo>
                <a:lnTo>
                  <a:pt x="8125206" y="153924"/>
                </a:lnTo>
                <a:lnTo>
                  <a:pt x="8125206" y="255269"/>
                </a:lnTo>
                <a:lnTo>
                  <a:pt x="8151113" y="255269"/>
                </a:lnTo>
                <a:close/>
              </a:path>
              <a:path w="8151495" h="1004570">
                <a:moveTo>
                  <a:pt x="8151113" y="433577"/>
                </a:moveTo>
                <a:lnTo>
                  <a:pt x="8151113" y="331469"/>
                </a:lnTo>
                <a:lnTo>
                  <a:pt x="8125206" y="331469"/>
                </a:lnTo>
                <a:lnTo>
                  <a:pt x="8125206" y="433577"/>
                </a:lnTo>
                <a:lnTo>
                  <a:pt x="8151113" y="433577"/>
                </a:lnTo>
                <a:close/>
              </a:path>
              <a:path w="8151495" h="1004570">
                <a:moveTo>
                  <a:pt x="8151113" y="611123"/>
                </a:moveTo>
                <a:lnTo>
                  <a:pt x="8151113" y="509777"/>
                </a:lnTo>
                <a:lnTo>
                  <a:pt x="8125206" y="509777"/>
                </a:lnTo>
                <a:lnTo>
                  <a:pt x="8125206" y="611123"/>
                </a:lnTo>
                <a:lnTo>
                  <a:pt x="8151113" y="611123"/>
                </a:lnTo>
                <a:close/>
              </a:path>
              <a:path w="8151495" h="1004570">
                <a:moveTo>
                  <a:pt x="8151113" y="788669"/>
                </a:moveTo>
                <a:lnTo>
                  <a:pt x="8151113" y="687324"/>
                </a:lnTo>
                <a:lnTo>
                  <a:pt x="8125206" y="687324"/>
                </a:lnTo>
                <a:lnTo>
                  <a:pt x="8125206" y="788669"/>
                </a:lnTo>
                <a:lnTo>
                  <a:pt x="8151113" y="788669"/>
                </a:lnTo>
                <a:close/>
              </a:path>
              <a:path w="8151495" h="1004570">
                <a:moveTo>
                  <a:pt x="8151113" y="966977"/>
                </a:moveTo>
                <a:lnTo>
                  <a:pt x="8151113" y="864869"/>
                </a:lnTo>
                <a:lnTo>
                  <a:pt x="8125206" y="864869"/>
                </a:lnTo>
                <a:lnTo>
                  <a:pt x="8125206" y="966977"/>
                </a:lnTo>
                <a:lnTo>
                  <a:pt x="8151113" y="966977"/>
                </a:lnTo>
                <a:close/>
              </a:path>
              <a:path w="8151495" h="1004570">
                <a:moveTo>
                  <a:pt x="8086344" y="1004315"/>
                </a:moveTo>
                <a:lnTo>
                  <a:pt x="8086344" y="978407"/>
                </a:lnTo>
                <a:lnTo>
                  <a:pt x="7984998" y="978407"/>
                </a:lnTo>
                <a:lnTo>
                  <a:pt x="7984998" y="1004315"/>
                </a:lnTo>
                <a:lnTo>
                  <a:pt x="8086344" y="1004315"/>
                </a:lnTo>
                <a:close/>
              </a:path>
              <a:path w="8151495" h="1004570">
                <a:moveTo>
                  <a:pt x="7908798" y="1004315"/>
                </a:moveTo>
                <a:lnTo>
                  <a:pt x="7908798" y="978407"/>
                </a:lnTo>
                <a:lnTo>
                  <a:pt x="7807452" y="978407"/>
                </a:lnTo>
                <a:lnTo>
                  <a:pt x="7807452" y="1004315"/>
                </a:lnTo>
                <a:lnTo>
                  <a:pt x="7908798" y="1004315"/>
                </a:lnTo>
                <a:close/>
              </a:path>
              <a:path w="8151495" h="1004570">
                <a:moveTo>
                  <a:pt x="7731252" y="1004315"/>
                </a:moveTo>
                <a:lnTo>
                  <a:pt x="7731252" y="978407"/>
                </a:lnTo>
                <a:lnTo>
                  <a:pt x="7629144" y="978407"/>
                </a:lnTo>
                <a:lnTo>
                  <a:pt x="7629144" y="1004315"/>
                </a:lnTo>
                <a:lnTo>
                  <a:pt x="7731252" y="1004315"/>
                </a:lnTo>
                <a:close/>
              </a:path>
              <a:path w="8151495" h="1004570">
                <a:moveTo>
                  <a:pt x="7552944" y="1004315"/>
                </a:moveTo>
                <a:lnTo>
                  <a:pt x="7552944" y="978407"/>
                </a:lnTo>
                <a:lnTo>
                  <a:pt x="7451598" y="978407"/>
                </a:lnTo>
                <a:lnTo>
                  <a:pt x="7451598" y="1004315"/>
                </a:lnTo>
                <a:lnTo>
                  <a:pt x="7552944" y="1004315"/>
                </a:lnTo>
                <a:close/>
              </a:path>
              <a:path w="8151495" h="1004570">
                <a:moveTo>
                  <a:pt x="7375398" y="1004315"/>
                </a:moveTo>
                <a:lnTo>
                  <a:pt x="7375398" y="978407"/>
                </a:lnTo>
                <a:lnTo>
                  <a:pt x="7274052" y="978407"/>
                </a:lnTo>
                <a:lnTo>
                  <a:pt x="7274052" y="1004315"/>
                </a:lnTo>
                <a:lnTo>
                  <a:pt x="7375398" y="1004315"/>
                </a:lnTo>
                <a:close/>
              </a:path>
              <a:path w="8151495" h="1004570">
                <a:moveTo>
                  <a:pt x="7197852" y="1004315"/>
                </a:moveTo>
                <a:lnTo>
                  <a:pt x="7197852" y="978407"/>
                </a:lnTo>
                <a:lnTo>
                  <a:pt x="7095744" y="978407"/>
                </a:lnTo>
                <a:lnTo>
                  <a:pt x="7095744" y="1004315"/>
                </a:lnTo>
                <a:lnTo>
                  <a:pt x="7197852" y="1004315"/>
                </a:lnTo>
                <a:close/>
              </a:path>
              <a:path w="8151495" h="1004570">
                <a:moveTo>
                  <a:pt x="7019544" y="1004315"/>
                </a:moveTo>
                <a:lnTo>
                  <a:pt x="7019544" y="978407"/>
                </a:lnTo>
                <a:lnTo>
                  <a:pt x="6918198" y="978407"/>
                </a:lnTo>
                <a:lnTo>
                  <a:pt x="6918198" y="1004315"/>
                </a:lnTo>
                <a:lnTo>
                  <a:pt x="7019544" y="1004315"/>
                </a:lnTo>
                <a:close/>
              </a:path>
              <a:path w="8151495" h="1004570">
                <a:moveTo>
                  <a:pt x="6841998" y="1004315"/>
                </a:moveTo>
                <a:lnTo>
                  <a:pt x="6841998" y="978407"/>
                </a:lnTo>
                <a:lnTo>
                  <a:pt x="6740652" y="978407"/>
                </a:lnTo>
                <a:lnTo>
                  <a:pt x="6740652" y="1004315"/>
                </a:lnTo>
                <a:lnTo>
                  <a:pt x="6841998" y="1004315"/>
                </a:lnTo>
                <a:close/>
              </a:path>
              <a:path w="8151495" h="1004570">
                <a:moveTo>
                  <a:pt x="6664452" y="1004315"/>
                </a:moveTo>
                <a:lnTo>
                  <a:pt x="6664452" y="978407"/>
                </a:lnTo>
                <a:lnTo>
                  <a:pt x="6562344" y="978407"/>
                </a:lnTo>
                <a:lnTo>
                  <a:pt x="6562344" y="1004315"/>
                </a:lnTo>
                <a:lnTo>
                  <a:pt x="6664452" y="1004315"/>
                </a:lnTo>
                <a:close/>
              </a:path>
              <a:path w="8151495" h="1004570">
                <a:moveTo>
                  <a:pt x="6486144" y="1004315"/>
                </a:moveTo>
                <a:lnTo>
                  <a:pt x="6486144" y="978407"/>
                </a:lnTo>
                <a:lnTo>
                  <a:pt x="6384797" y="978407"/>
                </a:lnTo>
                <a:lnTo>
                  <a:pt x="6384797" y="1004315"/>
                </a:lnTo>
                <a:lnTo>
                  <a:pt x="6486144" y="1004315"/>
                </a:lnTo>
                <a:close/>
              </a:path>
              <a:path w="8151495" h="1004570">
                <a:moveTo>
                  <a:pt x="6308597" y="1004315"/>
                </a:moveTo>
                <a:lnTo>
                  <a:pt x="6308597" y="978407"/>
                </a:lnTo>
                <a:lnTo>
                  <a:pt x="6207251" y="978407"/>
                </a:lnTo>
                <a:lnTo>
                  <a:pt x="6207251" y="1004315"/>
                </a:lnTo>
                <a:lnTo>
                  <a:pt x="6308597" y="1004315"/>
                </a:lnTo>
                <a:close/>
              </a:path>
              <a:path w="8151495" h="1004570">
                <a:moveTo>
                  <a:pt x="6131051" y="1004315"/>
                </a:moveTo>
                <a:lnTo>
                  <a:pt x="6131051" y="978407"/>
                </a:lnTo>
                <a:lnTo>
                  <a:pt x="6028944" y="978407"/>
                </a:lnTo>
                <a:lnTo>
                  <a:pt x="6028944" y="1004315"/>
                </a:lnTo>
                <a:lnTo>
                  <a:pt x="6131051" y="1004315"/>
                </a:lnTo>
                <a:close/>
              </a:path>
              <a:path w="8151495" h="1004570">
                <a:moveTo>
                  <a:pt x="5952744" y="1004315"/>
                </a:moveTo>
                <a:lnTo>
                  <a:pt x="5952744" y="978407"/>
                </a:lnTo>
                <a:lnTo>
                  <a:pt x="5851397" y="978407"/>
                </a:lnTo>
                <a:lnTo>
                  <a:pt x="5851397" y="1004315"/>
                </a:lnTo>
                <a:lnTo>
                  <a:pt x="5952744" y="1004315"/>
                </a:lnTo>
                <a:close/>
              </a:path>
              <a:path w="8151495" h="1004570">
                <a:moveTo>
                  <a:pt x="5775198" y="1004315"/>
                </a:moveTo>
                <a:lnTo>
                  <a:pt x="5775198" y="978407"/>
                </a:lnTo>
                <a:lnTo>
                  <a:pt x="5673852" y="978407"/>
                </a:lnTo>
                <a:lnTo>
                  <a:pt x="5673852" y="1004315"/>
                </a:lnTo>
                <a:lnTo>
                  <a:pt x="5775198" y="1004315"/>
                </a:lnTo>
                <a:close/>
              </a:path>
              <a:path w="8151495" h="1004570">
                <a:moveTo>
                  <a:pt x="5597652" y="1004315"/>
                </a:moveTo>
                <a:lnTo>
                  <a:pt x="5597652" y="978407"/>
                </a:lnTo>
                <a:lnTo>
                  <a:pt x="5495544" y="978407"/>
                </a:lnTo>
                <a:lnTo>
                  <a:pt x="5495544" y="1004315"/>
                </a:lnTo>
                <a:lnTo>
                  <a:pt x="5597652" y="1004315"/>
                </a:lnTo>
                <a:close/>
              </a:path>
              <a:path w="8151495" h="1004570">
                <a:moveTo>
                  <a:pt x="5419344" y="1004315"/>
                </a:moveTo>
                <a:lnTo>
                  <a:pt x="5419344" y="978407"/>
                </a:lnTo>
                <a:lnTo>
                  <a:pt x="5317997" y="978408"/>
                </a:lnTo>
                <a:lnTo>
                  <a:pt x="5317997" y="1004316"/>
                </a:lnTo>
                <a:lnTo>
                  <a:pt x="5419344" y="1004315"/>
                </a:lnTo>
                <a:close/>
              </a:path>
              <a:path w="8151495" h="1004570">
                <a:moveTo>
                  <a:pt x="5241798" y="1004316"/>
                </a:moveTo>
                <a:lnTo>
                  <a:pt x="5241798" y="978408"/>
                </a:lnTo>
                <a:lnTo>
                  <a:pt x="5140452" y="978408"/>
                </a:lnTo>
                <a:lnTo>
                  <a:pt x="5140452" y="1004316"/>
                </a:lnTo>
                <a:lnTo>
                  <a:pt x="5241798" y="1004316"/>
                </a:lnTo>
                <a:close/>
              </a:path>
              <a:path w="8151495" h="1004570">
                <a:moveTo>
                  <a:pt x="5064252" y="1004316"/>
                </a:moveTo>
                <a:lnTo>
                  <a:pt x="5064252" y="978408"/>
                </a:lnTo>
                <a:lnTo>
                  <a:pt x="4962144" y="978408"/>
                </a:lnTo>
                <a:lnTo>
                  <a:pt x="4962144" y="1004316"/>
                </a:lnTo>
                <a:lnTo>
                  <a:pt x="5064252" y="1004316"/>
                </a:lnTo>
                <a:close/>
              </a:path>
              <a:path w="8151495" h="1004570">
                <a:moveTo>
                  <a:pt x="4885944" y="1004316"/>
                </a:moveTo>
                <a:lnTo>
                  <a:pt x="4885944" y="978408"/>
                </a:lnTo>
                <a:lnTo>
                  <a:pt x="4784597" y="978408"/>
                </a:lnTo>
                <a:lnTo>
                  <a:pt x="4784597" y="1004316"/>
                </a:lnTo>
                <a:lnTo>
                  <a:pt x="4885944" y="1004316"/>
                </a:lnTo>
                <a:close/>
              </a:path>
              <a:path w="8151495" h="1004570">
                <a:moveTo>
                  <a:pt x="4708398" y="1004316"/>
                </a:moveTo>
                <a:lnTo>
                  <a:pt x="4708398" y="978408"/>
                </a:lnTo>
                <a:lnTo>
                  <a:pt x="4607052" y="978408"/>
                </a:lnTo>
                <a:lnTo>
                  <a:pt x="4607052" y="1004316"/>
                </a:lnTo>
                <a:lnTo>
                  <a:pt x="4708398" y="1004316"/>
                </a:lnTo>
                <a:close/>
              </a:path>
              <a:path w="8151495" h="1004570">
                <a:moveTo>
                  <a:pt x="4530852" y="1004316"/>
                </a:moveTo>
                <a:lnTo>
                  <a:pt x="4530852" y="978408"/>
                </a:lnTo>
                <a:lnTo>
                  <a:pt x="4428744" y="978408"/>
                </a:lnTo>
                <a:lnTo>
                  <a:pt x="4428744" y="1004316"/>
                </a:lnTo>
                <a:lnTo>
                  <a:pt x="4530852" y="1004316"/>
                </a:lnTo>
                <a:close/>
              </a:path>
              <a:path w="8151495" h="1004570">
                <a:moveTo>
                  <a:pt x="4352544" y="1004316"/>
                </a:moveTo>
                <a:lnTo>
                  <a:pt x="4352544" y="978408"/>
                </a:lnTo>
                <a:lnTo>
                  <a:pt x="4251197" y="978408"/>
                </a:lnTo>
                <a:lnTo>
                  <a:pt x="4251197" y="1004316"/>
                </a:lnTo>
                <a:lnTo>
                  <a:pt x="4352544" y="1004316"/>
                </a:lnTo>
                <a:close/>
              </a:path>
              <a:path w="8151495" h="1004570">
                <a:moveTo>
                  <a:pt x="4174998" y="1004316"/>
                </a:moveTo>
                <a:lnTo>
                  <a:pt x="4174998" y="978408"/>
                </a:lnTo>
                <a:lnTo>
                  <a:pt x="4073652" y="978408"/>
                </a:lnTo>
                <a:lnTo>
                  <a:pt x="4073652" y="1004316"/>
                </a:lnTo>
                <a:lnTo>
                  <a:pt x="4174998" y="1004316"/>
                </a:lnTo>
                <a:close/>
              </a:path>
              <a:path w="8151495" h="1004570">
                <a:moveTo>
                  <a:pt x="3997452" y="1004316"/>
                </a:moveTo>
                <a:lnTo>
                  <a:pt x="3997452" y="978408"/>
                </a:lnTo>
                <a:lnTo>
                  <a:pt x="3895343" y="978408"/>
                </a:lnTo>
                <a:lnTo>
                  <a:pt x="3895343" y="1004316"/>
                </a:lnTo>
                <a:lnTo>
                  <a:pt x="3997452" y="1004316"/>
                </a:lnTo>
                <a:close/>
              </a:path>
              <a:path w="8151495" h="1004570">
                <a:moveTo>
                  <a:pt x="3819143" y="1004316"/>
                </a:moveTo>
                <a:lnTo>
                  <a:pt x="3819143" y="978408"/>
                </a:lnTo>
                <a:lnTo>
                  <a:pt x="3717797" y="978408"/>
                </a:lnTo>
                <a:lnTo>
                  <a:pt x="3717797" y="1004316"/>
                </a:lnTo>
                <a:lnTo>
                  <a:pt x="3819143" y="1004316"/>
                </a:lnTo>
                <a:close/>
              </a:path>
              <a:path w="8151495" h="1004570">
                <a:moveTo>
                  <a:pt x="3641598" y="1004316"/>
                </a:moveTo>
                <a:lnTo>
                  <a:pt x="3641598" y="978408"/>
                </a:lnTo>
                <a:lnTo>
                  <a:pt x="3540252" y="978408"/>
                </a:lnTo>
                <a:lnTo>
                  <a:pt x="3540252" y="1004316"/>
                </a:lnTo>
                <a:lnTo>
                  <a:pt x="3641598" y="1004316"/>
                </a:lnTo>
                <a:close/>
              </a:path>
              <a:path w="8151495" h="1004570">
                <a:moveTo>
                  <a:pt x="3464052" y="1004316"/>
                </a:moveTo>
                <a:lnTo>
                  <a:pt x="3464052" y="978408"/>
                </a:lnTo>
                <a:lnTo>
                  <a:pt x="3361943" y="978408"/>
                </a:lnTo>
                <a:lnTo>
                  <a:pt x="3361943" y="1004316"/>
                </a:lnTo>
                <a:lnTo>
                  <a:pt x="3464052" y="1004316"/>
                </a:lnTo>
                <a:close/>
              </a:path>
              <a:path w="8151495" h="1004570">
                <a:moveTo>
                  <a:pt x="3285743" y="1004316"/>
                </a:moveTo>
                <a:lnTo>
                  <a:pt x="3285743" y="978408"/>
                </a:lnTo>
                <a:lnTo>
                  <a:pt x="3184397" y="978408"/>
                </a:lnTo>
                <a:lnTo>
                  <a:pt x="3184397" y="1004316"/>
                </a:lnTo>
                <a:lnTo>
                  <a:pt x="3285743" y="1004316"/>
                </a:lnTo>
                <a:close/>
              </a:path>
              <a:path w="8151495" h="1004570">
                <a:moveTo>
                  <a:pt x="3108198" y="1004316"/>
                </a:moveTo>
                <a:lnTo>
                  <a:pt x="3108198" y="978408"/>
                </a:lnTo>
                <a:lnTo>
                  <a:pt x="3006852" y="978408"/>
                </a:lnTo>
                <a:lnTo>
                  <a:pt x="3006852" y="1004316"/>
                </a:lnTo>
                <a:lnTo>
                  <a:pt x="3108198" y="1004316"/>
                </a:lnTo>
                <a:close/>
              </a:path>
              <a:path w="8151495" h="1004570">
                <a:moveTo>
                  <a:pt x="2930652" y="1004316"/>
                </a:moveTo>
                <a:lnTo>
                  <a:pt x="2930652" y="978408"/>
                </a:lnTo>
                <a:lnTo>
                  <a:pt x="2828543" y="978408"/>
                </a:lnTo>
                <a:lnTo>
                  <a:pt x="2828543" y="1004316"/>
                </a:lnTo>
                <a:lnTo>
                  <a:pt x="2930652" y="1004316"/>
                </a:lnTo>
                <a:close/>
              </a:path>
              <a:path w="8151495" h="1004570">
                <a:moveTo>
                  <a:pt x="2752343" y="1004316"/>
                </a:moveTo>
                <a:lnTo>
                  <a:pt x="2752343" y="978408"/>
                </a:lnTo>
                <a:lnTo>
                  <a:pt x="2650998" y="978408"/>
                </a:lnTo>
                <a:lnTo>
                  <a:pt x="2650998" y="1004316"/>
                </a:lnTo>
                <a:lnTo>
                  <a:pt x="2752343" y="1004316"/>
                </a:lnTo>
                <a:close/>
              </a:path>
              <a:path w="8151495" h="1004570">
                <a:moveTo>
                  <a:pt x="2574798" y="1004316"/>
                </a:moveTo>
                <a:lnTo>
                  <a:pt x="2574798" y="978408"/>
                </a:lnTo>
                <a:lnTo>
                  <a:pt x="2473452" y="978408"/>
                </a:lnTo>
                <a:lnTo>
                  <a:pt x="2473452" y="1004316"/>
                </a:lnTo>
                <a:lnTo>
                  <a:pt x="2574798" y="1004316"/>
                </a:lnTo>
                <a:close/>
              </a:path>
              <a:path w="8151495" h="1004570">
                <a:moveTo>
                  <a:pt x="2397252" y="1004316"/>
                </a:moveTo>
                <a:lnTo>
                  <a:pt x="2397252" y="978408"/>
                </a:lnTo>
                <a:lnTo>
                  <a:pt x="2295144" y="978408"/>
                </a:lnTo>
                <a:lnTo>
                  <a:pt x="2295144" y="1004316"/>
                </a:lnTo>
                <a:lnTo>
                  <a:pt x="2397252" y="1004316"/>
                </a:lnTo>
                <a:close/>
              </a:path>
              <a:path w="8151495" h="1004570">
                <a:moveTo>
                  <a:pt x="2218944" y="1004316"/>
                </a:moveTo>
                <a:lnTo>
                  <a:pt x="2218944" y="978408"/>
                </a:lnTo>
                <a:lnTo>
                  <a:pt x="2117598" y="978408"/>
                </a:lnTo>
                <a:lnTo>
                  <a:pt x="2117598" y="1004316"/>
                </a:lnTo>
                <a:lnTo>
                  <a:pt x="2218944" y="1004316"/>
                </a:lnTo>
                <a:close/>
              </a:path>
              <a:path w="8151495" h="1004570">
                <a:moveTo>
                  <a:pt x="2041398" y="1004316"/>
                </a:moveTo>
                <a:lnTo>
                  <a:pt x="2041398" y="978408"/>
                </a:lnTo>
                <a:lnTo>
                  <a:pt x="1940052" y="978408"/>
                </a:lnTo>
                <a:lnTo>
                  <a:pt x="1940052" y="1004316"/>
                </a:lnTo>
                <a:lnTo>
                  <a:pt x="2041398" y="1004316"/>
                </a:lnTo>
                <a:close/>
              </a:path>
              <a:path w="8151495" h="1004570">
                <a:moveTo>
                  <a:pt x="1863852" y="1004316"/>
                </a:moveTo>
                <a:lnTo>
                  <a:pt x="1863852" y="978408"/>
                </a:lnTo>
                <a:lnTo>
                  <a:pt x="1761744" y="978408"/>
                </a:lnTo>
                <a:lnTo>
                  <a:pt x="1761744" y="1004316"/>
                </a:lnTo>
                <a:lnTo>
                  <a:pt x="1863852" y="1004316"/>
                </a:lnTo>
                <a:close/>
              </a:path>
              <a:path w="8151495" h="1004570">
                <a:moveTo>
                  <a:pt x="1685544" y="1004316"/>
                </a:moveTo>
                <a:lnTo>
                  <a:pt x="1685544" y="978408"/>
                </a:lnTo>
                <a:lnTo>
                  <a:pt x="1584198" y="978408"/>
                </a:lnTo>
                <a:lnTo>
                  <a:pt x="1584198" y="1004316"/>
                </a:lnTo>
                <a:lnTo>
                  <a:pt x="1685544" y="1004316"/>
                </a:lnTo>
                <a:close/>
              </a:path>
              <a:path w="8151495" h="1004570">
                <a:moveTo>
                  <a:pt x="1507998" y="1004316"/>
                </a:moveTo>
                <a:lnTo>
                  <a:pt x="1507998" y="978408"/>
                </a:lnTo>
                <a:lnTo>
                  <a:pt x="1406652" y="978408"/>
                </a:lnTo>
                <a:lnTo>
                  <a:pt x="1406652" y="1004316"/>
                </a:lnTo>
                <a:lnTo>
                  <a:pt x="1507998" y="1004316"/>
                </a:lnTo>
                <a:close/>
              </a:path>
              <a:path w="8151495" h="1004570">
                <a:moveTo>
                  <a:pt x="1330452" y="1004316"/>
                </a:moveTo>
                <a:lnTo>
                  <a:pt x="1330452" y="978408"/>
                </a:lnTo>
                <a:lnTo>
                  <a:pt x="1228344" y="978408"/>
                </a:lnTo>
                <a:lnTo>
                  <a:pt x="1228344" y="1004316"/>
                </a:lnTo>
                <a:lnTo>
                  <a:pt x="1330452" y="1004316"/>
                </a:lnTo>
                <a:close/>
              </a:path>
              <a:path w="8151495" h="1004570">
                <a:moveTo>
                  <a:pt x="1152144" y="1004316"/>
                </a:moveTo>
                <a:lnTo>
                  <a:pt x="1152144" y="978408"/>
                </a:lnTo>
                <a:lnTo>
                  <a:pt x="1050797" y="978408"/>
                </a:lnTo>
                <a:lnTo>
                  <a:pt x="1050797" y="1004316"/>
                </a:lnTo>
                <a:lnTo>
                  <a:pt x="1152144" y="1004316"/>
                </a:lnTo>
                <a:close/>
              </a:path>
              <a:path w="8151495" h="1004570">
                <a:moveTo>
                  <a:pt x="974597" y="1004316"/>
                </a:moveTo>
                <a:lnTo>
                  <a:pt x="974597" y="978408"/>
                </a:lnTo>
                <a:lnTo>
                  <a:pt x="873251" y="978408"/>
                </a:lnTo>
                <a:lnTo>
                  <a:pt x="873251" y="1004316"/>
                </a:lnTo>
                <a:lnTo>
                  <a:pt x="974597" y="1004316"/>
                </a:lnTo>
                <a:close/>
              </a:path>
              <a:path w="8151495" h="1004570">
                <a:moveTo>
                  <a:pt x="797052" y="1004316"/>
                </a:moveTo>
                <a:lnTo>
                  <a:pt x="797052" y="978408"/>
                </a:lnTo>
                <a:lnTo>
                  <a:pt x="694944" y="978408"/>
                </a:lnTo>
                <a:lnTo>
                  <a:pt x="694944" y="1004316"/>
                </a:lnTo>
                <a:lnTo>
                  <a:pt x="797052" y="1004316"/>
                </a:lnTo>
                <a:close/>
              </a:path>
              <a:path w="8151495" h="1004570">
                <a:moveTo>
                  <a:pt x="618744" y="1004316"/>
                </a:moveTo>
                <a:lnTo>
                  <a:pt x="618744" y="978408"/>
                </a:lnTo>
                <a:lnTo>
                  <a:pt x="517397" y="978408"/>
                </a:lnTo>
                <a:lnTo>
                  <a:pt x="517397" y="1004316"/>
                </a:lnTo>
                <a:lnTo>
                  <a:pt x="618744" y="1004316"/>
                </a:lnTo>
                <a:close/>
              </a:path>
              <a:path w="8151495" h="1004570">
                <a:moveTo>
                  <a:pt x="441197" y="1004316"/>
                </a:moveTo>
                <a:lnTo>
                  <a:pt x="441197" y="978408"/>
                </a:lnTo>
                <a:lnTo>
                  <a:pt x="339851" y="978408"/>
                </a:lnTo>
                <a:lnTo>
                  <a:pt x="339851" y="1004316"/>
                </a:lnTo>
                <a:lnTo>
                  <a:pt x="441197" y="1004316"/>
                </a:lnTo>
                <a:close/>
              </a:path>
              <a:path w="8151495" h="1004570">
                <a:moveTo>
                  <a:pt x="263652" y="1004316"/>
                </a:moveTo>
                <a:lnTo>
                  <a:pt x="263652" y="978408"/>
                </a:lnTo>
                <a:lnTo>
                  <a:pt x="161544" y="978408"/>
                </a:lnTo>
                <a:lnTo>
                  <a:pt x="161544" y="1004316"/>
                </a:lnTo>
                <a:lnTo>
                  <a:pt x="263652" y="1004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3409" y="3640073"/>
            <a:ext cx="443153" cy="3055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13482" y="4360926"/>
            <a:ext cx="2348471" cy="3070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65732" y="4016502"/>
            <a:ext cx="807085" cy="673100"/>
          </a:xfrm>
          <a:custGeom>
            <a:avLst/>
            <a:gdLst/>
            <a:ahLst/>
            <a:cxnLst/>
            <a:rect l="l" t="t" r="r" b="b"/>
            <a:pathLst>
              <a:path w="807085" h="673100">
                <a:moveTo>
                  <a:pt x="638555" y="589026"/>
                </a:moveTo>
                <a:lnTo>
                  <a:pt x="638555" y="420623"/>
                </a:lnTo>
                <a:lnTo>
                  <a:pt x="167639" y="420623"/>
                </a:lnTo>
                <a:lnTo>
                  <a:pt x="167639" y="0"/>
                </a:lnTo>
                <a:lnTo>
                  <a:pt x="0" y="0"/>
                </a:lnTo>
                <a:lnTo>
                  <a:pt x="0" y="589026"/>
                </a:lnTo>
                <a:lnTo>
                  <a:pt x="638555" y="589026"/>
                </a:lnTo>
                <a:close/>
              </a:path>
              <a:path w="807085" h="673100">
                <a:moveTo>
                  <a:pt x="806957" y="504444"/>
                </a:moveTo>
                <a:lnTo>
                  <a:pt x="638555" y="336803"/>
                </a:lnTo>
                <a:lnTo>
                  <a:pt x="638555" y="672846"/>
                </a:lnTo>
                <a:lnTo>
                  <a:pt x="806957" y="50444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52777" y="4004309"/>
            <a:ext cx="838200" cy="715645"/>
          </a:xfrm>
          <a:custGeom>
            <a:avLst/>
            <a:gdLst/>
            <a:ahLst/>
            <a:cxnLst/>
            <a:rect l="l" t="t" r="r" b="b"/>
            <a:pathLst>
              <a:path w="838200" h="715645">
                <a:moveTo>
                  <a:pt x="193548" y="419862"/>
                </a:moveTo>
                <a:lnTo>
                  <a:pt x="193548" y="0"/>
                </a:lnTo>
                <a:lnTo>
                  <a:pt x="0" y="0"/>
                </a:lnTo>
                <a:lnTo>
                  <a:pt x="0" y="614172"/>
                </a:lnTo>
                <a:lnTo>
                  <a:pt x="12954" y="614172"/>
                </a:lnTo>
                <a:lnTo>
                  <a:pt x="12954" y="25146"/>
                </a:lnTo>
                <a:lnTo>
                  <a:pt x="25146" y="12192"/>
                </a:lnTo>
                <a:lnTo>
                  <a:pt x="25146" y="25146"/>
                </a:lnTo>
                <a:lnTo>
                  <a:pt x="168402" y="25146"/>
                </a:lnTo>
                <a:lnTo>
                  <a:pt x="168402" y="12192"/>
                </a:lnTo>
                <a:lnTo>
                  <a:pt x="180594" y="25146"/>
                </a:lnTo>
                <a:lnTo>
                  <a:pt x="180594" y="419862"/>
                </a:lnTo>
                <a:lnTo>
                  <a:pt x="193548" y="419862"/>
                </a:lnTo>
                <a:close/>
              </a:path>
              <a:path w="838200" h="715645">
                <a:moveTo>
                  <a:pt x="25146" y="25146"/>
                </a:moveTo>
                <a:lnTo>
                  <a:pt x="25146" y="12192"/>
                </a:lnTo>
                <a:lnTo>
                  <a:pt x="12954" y="25146"/>
                </a:lnTo>
                <a:lnTo>
                  <a:pt x="25146" y="25146"/>
                </a:lnTo>
                <a:close/>
              </a:path>
              <a:path w="838200" h="715645">
                <a:moveTo>
                  <a:pt x="25146" y="588264"/>
                </a:moveTo>
                <a:lnTo>
                  <a:pt x="25146" y="25146"/>
                </a:lnTo>
                <a:lnTo>
                  <a:pt x="12954" y="25146"/>
                </a:lnTo>
                <a:lnTo>
                  <a:pt x="12954" y="588264"/>
                </a:lnTo>
                <a:lnTo>
                  <a:pt x="25146" y="588264"/>
                </a:lnTo>
                <a:close/>
              </a:path>
              <a:path w="838200" h="715645">
                <a:moveTo>
                  <a:pt x="664464" y="654558"/>
                </a:moveTo>
                <a:lnTo>
                  <a:pt x="664464" y="588264"/>
                </a:lnTo>
                <a:lnTo>
                  <a:pt x="12954" y="588264"/>
                </a:lnTo>
                <a:lnTo>
                  <a:pt x="25146" y="601218"/>
                </a:lnTo>
                <a:lnTo>
                  <a:pt x="25146" y="614172"/>
                </a:lnTo>
                <a:lnTo>
                  <a:pt x="639318" y="614172"/>
                </a:lnTo>
                <a:lnTo>
                  <a:pt x="639318" y="601218"/>
                </a:lnTo>
                <a:lnTo>
                  <a:pt x="651510" y="614172"/>
                </a:lnTo>
                <a:lnTo>
                  <a:pt x="651510" y="667511"/>
                </a:lnTo>
                <a:lnTo>
                  <a:pt x="664464" y="654558"/>
                </a:lnTo>
                <a:close/>
              </a:path>
              <a:path w="838200" h="715645">
                <a:moveTo>
                  <a:pt x="25146" y="614172"/>
                </a:moveTo>
                <a:lnTo>
                  <a:pt x="25146" y="601218"/>
                </a:lnTo>
                <a:lnTo>
                  <a:pt x="12954" y="588264"/>
                </a:lnTo>
                <a:lnTo>
                  <a:pt x="12954" y="614172"/>
                </a:lnTo>
                <a:lnTo>
                  <a:pt x="25146" y="614172"/>
                </a:lnTo>
                <a:close/>
              </a:path>
              <a:path w="838200" h="715645">
                <a:moveTo>
                  <a:pt x="180594" y="25146"/>
                </a:moveTo>
                <a:lnTo>
                  <a:pt x="168402" y="12192"/>
                </a:lnTo>
                <a:lnTo>
                  <a:pt x="168402" y="25146"/>
                </a:lnTo>
                <a:lnTo>
                  <a:pt x="180594" y="25146"/>
                </a:lnTo>
                <a:close/>
              </a:path>
              <a:path w="838200" h="715645">
                <a:moveTo>
                  <a:pt x="193548" y="445770"/>
                </a:moveTo>
                <a:lnTo>
                  <a:pt x="193548" y="432816"/>
                </a:lnTo>
                <a:lnTo>
                  <a:pt x="180594" y="419862"/>
                </a:lnTo>
                <a:lnTo>
                  <a:pt x="180594" y="25146"/>
                </a:lnTo>
                <a:lnTo>
                  <a:pt x="168402" y="25146"/>
                </a:lnTo>
                <a:lnTo>
                  <a:pt x="168402" y="445770"/>
                </a:lnTo>
                <a:lnTo>
                  <a:pt x="193548" y="445770"/>
                </a:lnTo>
                <a:close/>
              </a:path>
              <a:path w="838200" h="715645">
                <a:moveTo>
                  <a:pt x="651510" y="419862"/>
                </a:moveTo>
                <a:lnTo>
                  <a:pt x="180594" y="419862"/>
                </a:lnTo>
                <a:lnTo>
                  <a:pt x="193548" y="432816"/>
                </a:lnTo>
                <a:lnTo>
                  <a:pt x="193548" y="445770"/>
                </a:lnTo>
                <a:lnTo>
                  <a:pt x="639318" y="445770"/>
                </a:lnTo>
                <a:lnTo>
                  <a:pt x="639318" y="432816"/>
                </a:lnTo>
                <a:lnTo>
                  <a:pt x="651510" y="419862"/>
                </a:lnTo>
                <a:close/>
              </a:path>
              <a:path w="838200" h="715645">
                <a:moveTo>
                  <a:pt x="838200" y="516636"/>
                </a:moveTo>
                <a:lnTo>
                  <a:pt x="639318" y="318515"/>
                </a:lnTo>
                <a:lnTo>
                  <a:pt x="639318" y="419862"/>
                </a:lnTo>
                <a:lnTo>
                  <a:pt x="643128" y="419862"/>
                </a:lnTo>
                <a:lnTo>
                  <a:pt x="643128" y="358139"/>
                </a:lnTo>
                <a:lnTo>
                  <a:pt x="664464" y="348995"/>
                </a:lnTo>
                <a:lnTo>
                  <a:pt x="664464" y="379475"/>
                </a:lnTo>
                <a:lnTo>
                  <a:pt x="802005" y="517017"/>
                </a:lnTo>
                <a:lnTo>
                  <a:pt x="810768" y="508254"/>
                </a:lnTo>
                <a:lnTo>
                  <a:pt x="810768" y="544068"/>
                </a:lnTo>
                <a:lnTo>
                  <a:pt x="838200" y="516636"/>
                </a:lnTo>
                <a:close/>
              </a:path>
              <a:path w="838200" h="715645">
                <a:moveTo>
                  <a:pt x="651510" y="445770"/>
                </a:moveTo>
                <a:lnTo>
                  <a:pt x="651510" y="419862"/>
                </a:lnTo>
                <a:lnTo>
                  <a:pt x="639318" y="432816"/>
                </a:lnTo>
                <a:lnTo>
                  <a:pt x="639318" y="445770"/>
                </a:lnTo>
                <a:lnTo>
                  <a:pt x="651510" y="445770"/>
                </a:lnTo>
                <a:close/>
              </a:path>
              <a:path w="838200" h="715645">
                <a:moveTo>
                  <a:pt x="651510" y="614172"/>
                </a:moveTo>
                <a:lnTo>
                  <a:pt x="639318" y="601218"/>
                </a:lnTo>
                <a:lnTo>
                  <a:pt x="639318" y="614172"/>
                </a:lnTo>
                <a:lnTo>
                  <a:pt x="651510" y="614172"/>
                </a:lnTo>
                <a:close/>
              </a:path>
              <a:path w="838200" h="715645">
                <a:moveTo>
                  <a:pt x="651510" y="667511"/>
                </a:moveTo>
                <a:lnTo>
                  <a:pt x="651510" y="614172"/>
                </a:lnTo>
                <a:lnTo>
                  <a:pt x="639318" y="614172"/>
                </a:lnTo>
                <a:lnTo>
                  <a:pt x="639318" y="715518"/>
                </a:lnTo>
                <a:lnTo>
                  <a:pt x="643128" y="711708"/>
                </a:lnTo>
                <a:lnTo>
                  <a:pt x="643128" y="675894"/>
                </a:lnTo>
                <a:lnTo>
                  <a:pt x="651510" y="667511"/>
                </a:lnTo>
                <a:close/>
              </a:path>
              <a:path w="838200" h="715645">
                <a:moveTo>
                  <a:pt x="664464" y="379475"/>
                </a:moveTo>
                <a:lnTo>
                  <a:pt x="664464" y="348995"/>
                </a:lnTo>
                <a:lnTo>
                  <a:pt x="643128" y="358139"/>
                </a:lnTo>
                <a:lnTo>
                  <a:pt x="664464" y="379475"/>
                </a:lnTo>
                <a:close/>
              </a:path>
              <a:path w="838200" h="715645">
                <a:moveTo>
                  <a:pt x="664464" y="445770"/>
                </a:moveTo>
                <a:lnTo>
                  <a:pt x="664464" y="379475"/>
                </a:lnTo>
                <a:lnTo>
                  <a:pt x="643128" y="358139"/>
                </a:lnTo>
                <a:lnTo>
                  <a:pt x="643128" y="419862"/>
                </a:lnTo>
                <a:lnTo>
                  <a:pt x="651510" y="419862"/>
                </a:lnTo>
                <a:lnTo>
                  <a:pt x="651510" y="445770"/>
                </a:lnTo>
                <a:lnTo>
                  <a:pt x="664464" y="445770"/>
                </a:lnTo>
                <a:close/>
              </a:path>
              <a:path w="838200" h="715645">
                <a:moveTo>
                  <a:pt x="810768" y="544068"/>
                </a:moveTo>
                <a:lnTo>
                  <a:pt x="810768" y="525780"/>
                </a:lnTo>
                <a:lnTo>
                  <a:pt x="802005" y="517017"/>
                </a:lnTo>
                <a:lnTo>
                  <a:pt x="643128" y="675894"/>
                </a:lnTo>
                <a:lnTo>
                  <a:pt x="664464" y="685038"/>
                </a:lnTo>
                <a:lnTo>
                  <a:pt x="664464" y="690372"/>
                </a:lnTo>
                <a:lnTo>
                  <a:pt x="810768" y="544068"/>
                </a:lnTo>
                <a:close/>
              </a:path>
              <a:path w="838200" h="715645">
                <a:moveTo>
                  <a:pt x="664464" y="690372"/>
                </a:moveTo>
                <a:lnTo>
                  <a:pt x="664464" y="685038"/>
                </a:lnTo>
                <a:lnTo>
                  <a:pt x="643128" y="675894"/>
                </a:lnTo>
                <a:lnTo>
                  <a:pt x="643128" y="711708"/>
                </a:lnTo>
                <a:lnTo>
                  <a:pt x="664464" y="690372"/>
                </a:lnTo>
                <a:close/>
              </a:path>
              <a:path w="838200" h="715645">
                <a:moveTo>
                  <a:pt x="810768" y="525780"/>
                </a:moveTo>
                <a:lnTo>
                  <a:pt x="810768" y="508254"/>
                </a:lnTo>
                <a:lnTo>
                  <a:pt x="802005" y="517017"/>
                </a:lnTo>
                <a:lnTo>
                  <a:pt x="810768" y="525780"/>
                </a:lnTo>
                <a:close/>
              </a:path>
            </a:pathLst>
          </a:custGeom>
          <a:solidFill>
            <a:srgbClr val="95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7887" y="5352288"/>
            <a:ext cx="2507995" cy="3055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26864" y="5352288"/>
            <a:ext cx="3908234" cy="3055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11652" y="5321808"/>
            <a:ext cx="1137285" cy="367030"/>
          </a:xfrm>
          <a:custGeom>
            <a:avLst/>
            <a:gdLst/>
            <a:ahLst/>
            <a:cxnLst/>
            <a:rect l="l" t="t" r="r" b="b"/>
            <a:pathLst>
              <a:path w="1137285" h="367029">
                <a:moveTo>
                  <a:pt x="954024" y="275081"/>
                </a:moveTo>
                <a:lnTo>
                  <a:pt x="954024" y="92201"/>
                </a:lnTo>
                <a:lnTo>
                  <a:pt x="0" y="92201"/>
                </a:lnTo>
                <a:lnTo>
                  <a:pt x="0" y="275081"/>
                </a:lnTo>
                <a:lnTo>
                  <a:pt x="954024" y="275081"/>
                </a:lnTo>
                <a:close/>
              </a:path>
              <a:path w="1137285" h="367029">
                <a:moveTo>
                  <a:pt x="1136904" y="183641"/>
                </a:moveTo>
                <a:lnTo>
                  <a:pt x="954024" y="0"/>
                </a:lnTo>
                <a:lnTo>
                  <a:pt x="954024" y="366521"/>
                </a:lnTo>
                <a:lnTo>
                  <a:pt x="1136904" y="18364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99459" y="5291328"/>
            <a:ext cx="1167765" cy="427990"/>
          </a:xfrm>
          <a:custGeom>
            <a:avLst/>
            <a:gdLst/>
            <a:ahLst/>
            <a:cxnLst/>
            <a:rect l="l" t="t" r="r" b="b"/>
            <a:pathLst>
              <a:path w="1167764" h="427989">
                <a:moveTo>
                  <a:pt x="966216" y="109727"/>
                </a:moveTo>
                <a:lnTo>
                  <a:pt x="0" y="109727"/>
                </a:lnTo>
                <a:lnTo>
                  <a:pt x="0" y="318515"/>
                </a:lnTo>
                <a:lnTo>
                  <a:pt x="12191" y="318515"/>
                </a:lnTo>
                <a:lnTo>
                  <a:pt x="12192" y="134873"/>
                </a:lnTo>
                <a:lnTo>
                  <a:pt x="25146" y="122681"/>
                </a:lnTo>
                <a:lnTo>
                  <a:pt x="25146" y="134873"/>
                </a:lnTo>
                <a:lnTo>
                  <a:pt x="953262" y="134873"/>
                </a:lnTo>
                <a:lnTo>
                  <a:pt x="953262" y="122681"/>
                </a:lnTo>
                <a:lnTo>
                  <a:pt x="966216" y="109727"/>
                </a:lnTo>
                <a:close/>
              </a:path>
              <a:path w="1167764" h="427989">
                <a:moveTo>
                  <a:pt x="25146" y="134873"/>
                </a:moveTo>
                <a:lnTo>
                  <a:pt x="25146" y="122681"/>
                </a:lnTo>
                <a:lnTo>
                  <a:pt x="12192" y="134873"/>
                </a:lnTo>
                <a:lnTo>
                  <a:pt x="25146" y="134873"/>
                </a:lnTo>
                <a:close/>
              </a:path>
              <a:path w="1167764" h="427989">
                <a:moveTo>
                  <a:pt x="25146" y="292607"/>
                </a:moveTo>
                <a:lnTo>
                  <a:pt x="25146" y="134873"/>
                </a:lnTo>
                <a:lnTo>
                  <a:pt x="12192" y="134873"/>
                </a:lnTo>
                <a:lnTo>
                  <a:pt x="12192" y="292607"/>
                </a:lnTo>
                <a:lnTo>
                  <a:pt x="25146" y="292607"/>
                </a:lnTo>
                <a:close/>
              </a:path>
              <a:path w="1167764" h="427989">
                <a:moveTo>
                  <a:pt x="978408" y="366521"/>
                </a:moveTo>
                <a:lnTo>
                  <a:pt x="978408" y="292607"/>
                </a:lnTo>
                <a:lnTo>
                  <a:pt x="12192" y="292607"/>
                </a:lnTo>
                <a:lnTo>
                  <a:pt x="25146" y="305561"/>
                </a:lnTo>
                <a:lnTo>
                  <a:pt x="25146" y="318515"/>
                </a:lnTo>
                <a:lnTo>
                  <a:pt x="953262" y="318515"/>
                </a:lnTo>
                <a:lnTo>
                  <a:pt x="953262" y="305561"/>
                </a:lnTo>
                <a:lnTo>
                  <a:pt x="966216" y="318515"/>
                </a:lnTo>
                <a:lnTo>
                  <a:pt x="966216" y="378713"/>
                </a:lnTo>
                <a:lnTo>
                  <a:pt x="978408" y="366521"/>
                </a:lnTo>
                <a:close/>
              </a:path>
              <a:path w="1167764" h="427989">
                <a:moveTo>
                  <a:pt x="25146" y="318515"/>
                </a:moveTo>
                <a:lnTo>
                  <a:pt x="25146" y="305561"/>
                </a:lnTo>
                <a:lnTo>
                  <a:pt x="12192" y="292607"/>
                </a:lnTo>
                <a:lnTo>
                  <a:pt x="12191" y="318515"/>
                </a:lnTo>
                <a:lnTo>
                  <a:pt x="25146" y="318515"/>
                </a:lnTo>
                <a:close/>
              </a:path>
              <a:path w="1167764" h="427989">
                <a:moveTo>
                  <a:pt x="1167384" y="214121"/>
                </a:moveTo>
                <a:lnTo>
                  <a:pt x="953262" y="0"/>
                </a:lnTo>
                <a:lnTo>
                  <a:pt x="953262" y="109727"/>
                </a:lnTo>
                <a:lnTo>
                  <a:pt x="957072" y="109727"/>
                </a:lnTo>
                <a:lnTo>
                  <a:pt x="957072" y="39623"/>
                </a:lnTo>
                <a:lnTo>
                  <a:pt x="978408" y="30479"/>
                </a:lnTo>
                <a:lnTo>
                  <a:pt x="978408" y="61048"/>
                </a:lnTo>
                <a:lnTo>
                  <a:pt x="1130827" y="214102"/>
                </a:lnTo>
                <a:lnTo>
                  <a:pt x="1139952" y="204977"/>
                </a:lnTo>
                <a:lnTo>
                  <a:pt x="1139952" y="241456"/>
                </a:lnTo>
                <a:lnTo>
                  <a:pt x="1167384" y="214121"/>
                </a:lnTo>
                <a:close/>
              </a:path>
              <a:path w="1167764" h="427989">
                <a:moveTo>
                  <a:pt x="966216" y="134873"/>
                </a:moveTo>
                <a:lnTo>
                  <a:pt x="966216" y="109727"/>
                </a:lnTo>
                <a:lnTo>
                  <a:pt x="953262" y="122681"/>
                </a:lnTo>
                <a:lnTo>
                  <a:pt x="953262" y="134873"/>
                </a:lnTo>
                <a:lnTo>
                  <a:pt x="966216" y="134873"/>
                </a:lnTo>
                <a:close/>
              </a:path>
              <a:path w="1167764" h="427989">
                <a:moveTo>
                  <a:pt x="966216" y="318515"/>
                </a:moveTo>
                <a:lnTo>
                  <a:pt x="953262" y="305561"/>
                </a:lnTo>
                <a:lnTo>
                  <a:pt x="953262" y="318515"/>
                </a:lnTo>
                <a:lnTo>
                  <a:pt x="966216" y="318515"/>
                </a:lnTo>
                <a:close/>
              </a:path>
              <a:path w="1167764" h="427989">
                <a:moveTo>
                  <a:pt x="966216" y="378713"/>
                </a:moveTo>
                <a:lnTo>
                  <a:pt x="966216" y="318515"/>
                </a:lnTo>
                <a:lnTo>
                  <a:pt x="953262" y="318515"/>
                </a:lnTo>
                <a:lnTo>
                  <a:pt x="953262" y="427481"/>
                </a:lnTo>
                <a:lnTo>
                  <a:pt x="957072" y="423685"/>
                </a:lnTo>
                <a:lnTo>
                  <a:pt x="957072" y="387857"/>
                </a:lnTo>
                <a:lnTo>
                  <a:pt x="966216" y="378713"/>
                </a:lnTo>
                <a:close/>
              </a:path>
              <a:path w="1167764" h="427989">
                <a:moveTo>
                  <a:pt x="978408" y="61048"/>
                </a:moveTo>
                <a:lnTo>
                  <a:pt x="978408" y="30479"/>
                </a:lnTo>
                <a:lnTo>
                  <a:pt x="957072" y="39623"/>
                </a:lnTo>
                <a:lnTo>
                  <a:pt x="978408" y="61048"/>
                </a:lnTo>
                <a:close/>
              </a:path>
              <a:path w="1167764" h="427989">
                <a:moveTo>
                  <a:pt x="978408" y="134873"/>
                </a:moveTo>
                <a:lnTo>
                  <a:pt x="978408" y="61048"/>
                </a:lnTo>
                <a:lnTo>
                  <a:pt x="957072" y="39623"/>
                </a:lnTo>
                <a:lnTo>
                  <a:pt x="957072" y="109727"/>
                </a:lnTo>
                <a:lnTo>
                  <a:pt x="966216" y="109727"/>
                </a:lnTo>
                <a:lnTo>
                  <a:pt x="966216" y="134873"/>
                </a:lnTo>
                <a:lnTo>
                  <a:pt x="978408" y="134873"/>
                </a:lnTo>
                <a:close/>
              </a:path>
              <a:path w="1167764" h="427989">
                <a:moveTo>
                  <a:pt x="1139952" y="241456"/>
                </a:moveTo>
                <a:lnTo>
                  <a:pt x="1139952" y="223265"/>
                </a:lnTo>
                <a:lnTo>
                  <a:pt x="1130827" y="214102"/>
                </a:lnTo>
                <a:lnTo>
                  <a:pt x="957072" y="387857"/>
                </a:lnTo>
                <a:lnTo>
                  <a:pt x="978408" y="397001"/>
                </a:lnTo>
                <a:lnTo>
                  <a:pt x="978408" y="402425"/>
                </a:lnTo>
                <a:lnTo>
                  <a:pt x="1139952" y="241456"/>
                </a:lnTo>
                <a:close/>
              </a:path>
              <a:path w="1167764" h="427989">
                <a:moveTo>
                  <a:pt x="978408" y="402425"/>
                </a:moveTo>
                <a:lnTo>
                  <a:pt x="978408" y="397001"/>
                </a:lnTo>
                <a:lnTo>
                  <a:pt x="957072" y="387857"/>
                </a:lnTo>
                <a:lnTo>
                  <a:pt x="957072" y="423685"/>
                </a:lnTo>
                <a:lnTo>
                  <a:pt x="978408" y="402425"/>
                </a:lnTo>
                <a:close/>
              </a:path>
              <a:path w="1167764" h="427989">
                <a:moveTo>
                  <a:pt x="1139952" y="223265"/>
                </a:moveTo>
                <a:lnTo>
                  <a:pt x="1139952" y="204977"/>
                </a:lnTo>
                <a:lnTo>
                  <a:pt x="1130827" y="214102"/>
                </a:lnTo>
                <a:lnTo>
                  <a:pt x="1139952" y="223265"/>
                </a:lnTo>
                <a:close/>
              </a:path>
            </a:pathLst>
          </a:custGeom>
          <a:solidFill>
            <a:srgbClr val="95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05355" y="5885688"/>
            <a:ext cx="1401229" cy="3055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57344" y="5886450"/>
            <a:ext cx="3824185" cy="30556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07841" y="5855208"/>
            <a:ext cx="1136650" cy="367030"/>
          </a:xfrm>
          <a:custGeom>
            <a:avLst/>
            <a:gdLst/>
            <a:ahLst/>
            <a:cxnLst/>
            <a:rect l="l" t="t" r="r" b="b"/>
            <a:pathLst>
              <a:path w="1136650" h="367029">
                <a:moveTo>
                  <a:pt x="953262" y="275081"/>
                </a:moveTo>
                <a:lnTo>
                  <a:pt x="953262" y="91439"/>
                </a:lnTo>
                <a:lnTo>
                  <a:pt x="0" y="91439"/>
                </a:lnTo>
                <a:lnTo>
                  <a:pt x="0" y="275081"/>
                </a:lnTo>
                <a:lnTo>
                  <a:pt x="953262" y="275081"/>
                </a:lnTo>
                <a:close/>
              </a:path>
              <a:path w="1136650" h="367029">
                <a:moveTo>
                  <a:pt x="1136142" y="182879"/>
                </a:moveTo>
                <a:lnTo>
                  <a:pt x="953262" y="0"/>
                </a:lnTo>
                <a:lnTo>
                  <a:pt x="953262" y="366521"/>
                </a:lnTo>
                <a:lnTo>
                  <a:pt x="1136142" y="182879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94888" y="5824728"/>
            <a:ext cx="1167765" cy="427990"/>
          </a:xfrm>
          <a:custGeom>
            <a:avLst/>
            <a:gdLst/>
            <a:ahLst/>
            <a:cxnLst/>
            <a:rect l="l" t="t" r="r" b="b"/>
            <a:pathLst>
              <a:path w="1167764" h="427989">
                <a:moveTo>
                  <a:pt x="966216" y="109727"/>
                </a:moveTo>
                <a:lnTo>
                  <a:pt x="0" y="109727"/>
                </a:lnTo>
                <a:lnTo>
                  <a:pt x="0" y="317753"/>
                </a:lnTo>
                <a:lnTo>
                  <a:pt x="12953" y="317753"/>
                </a:lnTo>
                <a:lnTo>
                  <a:pt x="12954" y="134873"/>
                </a:lnTo>
                <a:lnTo>
                  <a:pt x="25146" y="121919"/>
                </a:lnTo>
                <a:lnTo>
                  <a:pt x="25146" y="134873"/>
                </a:lnTo>
                <a:lnTo>
                  <a:pt x="953262" y="134873"/>
                </a:lnTo>
                <a:lnTo>
                  <a:pt x="953262" y="121919"/>
                </a:lnTo>
                <a:lnTo>
                  <a:pt x="966216" y="109727"/>
                </a:lnTo>
                <a:close/>
              </a:path>
              <a:path w="1167764" h="427989">
                <a:moveTo>
                  <a:pt x="25146" y="134873"/>
                </a:moveTo>
                <a:lnTo>
                  <a:pt x="25146" y="121919"/>
                </a:lnTo>
                <a:lnTo>
                  <a:pt x="12954" y="134873"/>
                </a:lnTo>
                <a:lnTo>
                  <a:pt x="25146" y="134873"/>
                </a:lnTo>
                <a:close/>
              </a:path>
              <a:path w="1167764" h="427989">
                <a:moveTo>
                  <a:pt x="25146" y="292607"/>
                </a:moveTo>
                <a:lnTo>
                  <a:pt x="25146" y="134873"/>
                </a:lnTo>
                <a:lnTo>
                  <a:pt x="12954" y="134873"/>
                </a:lnTo>
                <a:lnTo>
                  <a:pt x="12954" y="292607"/>
                </a:lnTo>
                <a:lnTo>
                  <a:pt x="25146" y="292607"/>
                </a:lnTo>
                <a:close/>
              </a:path>
              <a:path w="1167764" h="427989">
                <a:moveTo>
                  <a:pt x="978408" y="366521"/>
                </a:moveTo>
                <a:lnTo>
                  <a:pt x="978408" y="292607"/>
                </a:lnTo>
                <a:lnTo>
                  <a:pt x="12954" y="292607"/>
                </a:lnTo>
                <a:lnTo>
                  <a:pt x="25146" y="305561"/>
                </a:lnTo>
                <a:lnTo>
                  <a:pt x="25146" y="317753"/>
                </a:lnTo>
                <a:lnTo>
                  <a:pt x="953262" y="317753"/>
                </a:lnTo>
                <a:lnTo>
                  <a:pt x="953262" y="305561"/>
                </a:lnTo>
                <a:lnTo>
                  <a:pt x="966216" y="317753"/>
                </a:lnTo>
                <a:lnTo>
                  <a:pt x="966216" y="378713"/>
                </a:lnTo>
                <a:lnTo>
                  <a:pt x="978408" y="366521"/>
                </a:lnTo>
                <a:close/>
              </a:path>
              <a:path w="1167764" h="427989">
                <a:moveTo>
                  <a:pt x="25146" y="317753"/>
                </a:moveTo>
                <a:lnTo>
                  <a:pt x="25146" y="305561"/>
                </a:lnTo>
                <a:lnTo>
                  <a:pt x="12954" y="292607"/>
                </a:lnTo>
                <a:lnTo>
                  <a:pt x="12953" y="317753"/>
                </a:lnTo>
                <a:lnTo>
                  <a:pt x="25146" y="317753"/>
                </a:lnTo>
                <a:close/>
              </a:path>
              <a:path w="1167764" h="427989">
                <a:moveTo>
                  <a:pt x="1167384" y="213359"/>
                </a:moveTo>
                <a:lnTo>
                  <a:pt x="953262" y="0"/>
                </a:lnTo>
                <a:lnTo>
                  <a:pt x="953262" y="109727"/>
                </a:lnTo>
                <a:lnTo>
                  <a:pt x="957072" y="109727"/>
                </a:lnTo>
                <a:lnTo>
                  <a:pt x="957072" y="39623"/>
                </a:lnTo>
                <a:lnTo>
                  <a:pt x="978408" y="30479"/>
                </a:lnTo>
                <a:lnTo>
                  <a:pt x="978408" y="60959"/>
                </a:lnTo>
                <a:lnTo>
                  <a:pt x="1131189" y="213740"/>
                </a:lnTo>
                <a:lnTo>
                  <a:pt x="1139952" y="204977"/>
                </a:lnTo>
                <a:lnTo>
                  <a:pt x="1139952" y="240791"/>
                </a:lnTo>
                <a:lnTo>
                  <a:pt x="1167384" y="213359"/>
                </a:lnTo>
                <a:close/>
              </a:path>
              <a:path w="1167764" h="427989">
                <a:moveTo>
                  <a:pt x="966216" y="134873"/>
                </a:moveTo>
                <a:lnTo>
                  <a:pt x="966216" y="109727"/>
                </a:lnTo>
                <a:lnTo>
                  <a:pt x="953262" y="121919"/>
                </a:lnTo>
                <a:lnTo>
                  <a:pt x="953262" y="134873"/>
                </a:lnTo>
                <a:lnTo>
                  <a:pt x="966216" y="134873"/>
                </a:lnTo>
                <a:close/>
              </a:path>
              <a:path w="1167764" h="427989">
                <a:moveTo>
                  <a:pt x="966216" y="317753"/>
                </a:moveTo>
                <a:lnTo>
                  <a:pt x="953262" y="305561"/>
                </a:lnTo>
                <a:lnTo>
                  <a:pt x="953262" y="317753"/>
                </a:lnTo>
                <a:lnTo>
                  <a:pt x="966216" y="317753"/>
                </a:lnTo>
                <a:close/>
              </a:path>
              <a:path w="1167764" h="427989">
                <a:moveTo>
                  <a:pt x="966216" y="378713"/>
                </a:moveTo>
                <a:lnTo>
                  <a:pt x="966216" y="317753"/>
                </a:lnTo>
                <a:lnTo>
                  <a:pt x="953262" y="317753"/>
                </a:lnTo>
                <a:lnTo>
                  <a:pt x="953262" y="427481"/>
                </a:lnTo>
                <a:lnTo>
                  <a:pt x="957072" y="423671"/>
                </a:lnTo>
                <a:lnTo>
                  <a:pt x="957072" y="387857"/>
                </a:lnTo>
                <a:lnTo>
                  <a:pt x="966216" y="378713"/>
                </a:lnTo>
                <a:close/>
              </a:path>
              <a:path w="1167764" h="427989">
                <a:moveTo>
                  <a:pt x="978408" y="60959"/>
                </a:moveTo>
                <a:lnTo>
                  <a:pt x="978408" y="30479"/>
                </a:lnTo>
                <a:lnTo>
                  <a:pt x="957072" y="39623"/>
                </a:lnTo>
                <a:lnTo>
                  <a:pt x="978408" y="60959"/>
                </a:lnTo>
                <a:close/>
              </a:path>
              <a:path w="1167764" h="427989">
                <a:moveTo>
                  <a:pt x="978408" y="134873"/>
                </a:moveTo>
                <a:lnTo>
                  <a:pt x="978408" y="60959"/>
                </a:lnTo>
                <a:lnTo>
                  <a:pt x="957072" y="39623"/>
                </a:lnTo>
                <a:lnTo>
                  <a:pt x="957072" y="109727"/>
                </a:lnTo>
                <a:lnTo>
                  <a:pt x="966216" y="109727"/>
                </a:lnTo>
                <a:lnTo>
                  <a:pt x="966216" y="134873"/>
                </a:lnTo>
                <a:lnTo>
                  <a:pt x="978408" y="134873"/>
                </a:lnTo>
                <a:close/>
              </a:path>
              <a:path w="1167764" h="427989">
                <a:moveTo>
                  <a:pt x="1139952" y="240791"/>
                </a:moveTo>
                <a:lnTo>
                  <a:pt x="1139952" y="222503"/>
                </a:lnTo>
                <a:lnTo>
                  <a:pt x="1131189" y="213740"/>
                </a:lnTo>
                <a:lnTo>
                  <a:pt x="957072" y="387857"/>
                </a:lnTo>
                <a:lnTo>
                  <a:pt x="978408" y="397001"/>
                </a:lnTo>
                <a:lnTo>
                  <a:pt x="978408" y="402335"/>
                </a:lnTo>
                <a:lnTo>
                  <a:pt x="1139952" y="240791"/>
                </a:lnTo>
                <a:close/>
              </a:path>
              <a:path w="1167764" h="427989">
                <a:moveTo>
                  <a:pt x="978408" y="402335"/>
                </a:moveTo>
                <a:lnTo>
                  <a:pt x="978408" y="397001"/>
                </a:lnTo>
                <a:lnTo>
                  <a:pt x="957072" y="387857"/>
                </a:lnTo>
                <a:lnTo>
                  <a:pt x="957072" y="423671"/>
                </a:lnTo>
                <a:lnTo>
                  <a:pt x="978408" y="402335"/>
                </a:lnTo>
                <a:close/>
              </a:path>
              <a:path w="1167764" h="427989">
                <a:moveTo>
                  <a:pt x="1139952" y="222503"/>
                </a:moveTo>
                <a:lnTo>
                  <a:pt x="1139952" y="204977"/>
                </a:lnTo>
                <a:lnTo>
                  <a:pt x="1131189" y="213740"/>
                </a:lnTo>
                <a:lnTo>
                  <a:pt x="1139952" y="222503"/>
                </a:lnTo>
                <a:close/>
              </a:path>
            </a:pathLst>
          </a:custGeom>
          <a:solidFill>
            <a:srgbClr val="95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57098" y="3574795"/>
            <a:ext cx="8226425" cy="1643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260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i="1" spc="-10" dirty="0">
                <a:solidFill>
                  <a:srgbClr val="FF0000"/>
                </a:solidFill>
                <a:latin typeface="Constantia"/>
                <a:cs typeface="Constantia"/>
              </a:rPr>
              <a:t>monotonically</a:t>
            </a:r>
            <a:r>
              <a:rPr sz="2400" i="1" spc="2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i="1" spc="-10" dirty="0">
                <a:solidFill>
                  <a:srgbClr val="FF0000"/>
                </a:solidFill>
                <a:latin typeface="Constantia"/>
                <a:cs typeface="Constantia"/>
              </a:rPr>
              <a:t>increasing</a:t>
            </a:r>
            <a:r>
              <a:rPr sz="2400" i="1" spc="-5" dirty="0">
                <a:solidFill>
                  <a:srgbClr val="FF0000"/>
                </a:solidFill>
                <a:latin typeface="Constantia"/>
                <a:cs typeface="Constantia"/>
              </a:rPr>
              <a:t> function</a:t>
            </a:r>
            <a:r>
              <a:rPr sz="2400" i="1" spc="4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endParaRPr sz="24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4749800">
              <a:lnSpc>
                <a:spcPct val="100000"/>
              </a:lnSpc>
            </a:pPr>
            <a:r>
              <a:rPr sz="2400" spc="-5" dirty="0">
                <a:latin typeface="Constantia"/>
                <a:cs typeface="Constantia"/>
              </a:rPr>
              <a:t>(</a:t>
            </a:r>
            <a:r>
              <a:rPr sz="2400" i="1" spc="-5" dirty="0">
                <a:latin typeface="Constantia"/>
                <a:cs typeface="Constantia"/>
              </a:rPr>
              <a:t>i.e. equivalent in</a:t>
            </a:r>
            <a:r>
              <a:rPr sz="2400" i="1" spc="-10" dirty="0">
                <a:latin typeface="Constantia"/>
                <a:cs typeface="Constantia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decision</a:t>
            </a:r>
            <a:r>
              <a:rPr sz="2400" spc="-5" dirty="0">
                <a:latin typeface="Constantia"/>
                <a:cs typeface="Constantia"/>
              </a:rPr>
              <a:t>)</a:t>
            </a:r>
            <a:endParaRPr sz="2400" dirty="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2400" dirty="0">
                <a:latin typeface="Comic Sans MS"/>
                <a:cs typeface="Comic Sans MS"/>
              </a:rPr>
              <a:t>e.g.:</a:t>
            </a:r>
          </a:p>
        </p:txBody>
      </p:sp>
      <p:sp>
        <p:nvSpPr>
          <p:cNvPr id="24" name="object 24"/>
          <p:cNvSpPr/>
          <p:nvPr/>
        </p:nvSpPr>
        <p:spPr>
          <a:xfrm>
            <a:off x="534162" y="3504438"/>
            <a:ext cx="8515350" cy="2787015"/>
          </a:xfrm>
          <a:custGeom>
            <a:avLst/>
            <a:gdLst/>
            <a:ahLst/>
            <a:cxnLst/>
            <a:rect l="l" t="t" r="r" b="b"/>
            <a:pathLst>
              <a:path w="8515350" h="2787015">
                <a:moveTo>
                  <a:pt x="25146" y="2760726"/>
                </a:moveTo>
                <a:lnTo>
                  <a:pt x="25146" y="2672334"/>
                </a:lnTo>
                <a:lnTo>
                  <a:pt x="0" y="2672334"/>
                </a:lnTo>
                <a:lnTo>
                  <a:pt x="0" y="2773680"/>
                </a:lnTo>
                <a:lnTo>
                  <a:pt x="12954" y="2773680"/>
                </a:lnTo>
                <a:lnTo>
                  <a:pt x="12954" y="2760726"/>
                </a:lnTo>
                <a:lnTo>
                  <a:pt x="25146" y="2760726"/>
                </a:lnTo>
                <a:close/>
              </a:path>
              <a:path w="8515350" h="2787015">
                <a:moveTo>
                  <a:pt x="112776" y="2786634"/>
                </a:moveTo>
                <a:lnTo>
                  <a:pt x="112776" y="2760726"/>
                </a:lnTo>
                <a:lnTo>
                  <a:pt x="12954" y="2760726"/>
                </a:lnTo>
                <a:lnTo>
                  <a:pt x="12954" y="2773680"/>
                </a:lnTo>
                <a:lnTo>
                  <a:pt x="25146" y="2773680"/>
                </a:lnTo>
                <a:lnTo>
                  <a:pt x="25146" y="2786634"/>
                </a:lnTo>
                <a:lnTo>
                  <a:pt x="112776" y="2786634"/>
                </a:lnTo>
                <a:close/>
              </a:path>
              <a:path w="8515350" h="2787015">
                <a:moveTo>
                  <a:pt x="25146" y="2786634"/>
                </a:moveTo>
                <a:lnTo>
                  <a:pt x="25146" y="2773680"/>
                </a:lnTo>
                <a:lnTo>
                  <a:pt x="12954" y="2773680"/>
                </a:lnTo>
                <a:lnTo>
                  <a:pt x="12954" y="2786634"/>
                </a:lnTo>
                <a:lnTo>
                  <a:pt x="25146" y="2786634"/>
                </a:lnTo>
                <a:close/>
              </a:path>
              <a:path w="8515350" h="2787015">
                <a:moveTo>
                  <a:pt x="25146" y="2596134"/>
                </a:moveTo>
                <a:lnTo>
                  <a:pt x="25146" y="2494026"/>
                </a:lnTo>
                <a:lnTo>
                  <a:pt x="0" y="2494026"/>
                </a:lnTo>
                <a:lnTo>
                  <a:pt x="0" y="2596134"/>
                </a:lnTo>
                <a:lnTo>
                  <a:pt x="25146" y="2596134"/>
                </a:lnTo>
                <a:close/>
              </a:path>
              <a:path w="8515350" h="2787015">
                <a:moveTo>
                  <a:pt x="25146" y="2417826"/>
                </a:moveTo>
                <a:lnTo>
                  <a:pt x="25146" y="2316480"/>
                </a:lnTo>
                <a:lnTo>
                  <a:pt x="0" y="2316480"/>
                </a:lnTo>
                <a:lnTo>
                  <a:pt x="0" y="2417826"/>
                </a:lnTo>
                <a:lnTo>
                  <a:pt x="25146" y="2417826"/>
                </a:lnTo>
                <a:close/>
              </a:path>
              <a:path w="8515350" h="2787015">
                <a:moveTo>
                  <a:pt x="25146" y="2240280"/>
                </a:moveTo>
                <a:lnTo>
                  <a:pt x="25146" y="2138934"/>
                </a:lnTo>
                <a:lnTo>
                  <a:pt x="0" y="2138934"/>
                </a:lnTo>
                <a:lnTo>
                  <a:pt x="0" y="2240280"/>
                </a:lnTo>
                <a:lnTo>
                  <a:pt x="25146" y="2240280"/>
                </a:lnTo>
                <a:close/>
              </a:path>
              <a:path w="8515350" h="2787015">
                <a:moveTo>
                  <a:pt x="25146" y="2062734"/>
                </a:moveTo>
                <a:lnTo>
                  <a:pt x="25146" y="1960626"/>
                </a:lnTo>
                <a:lnTo>
                  <a:pt x="0" y="1960626"/>
                </a:lnTo>
                <a:lnTo>
                  <a:pt x="0" y="2062734"/>
                </a:lnTo>
                <a:lnTo>
                  <a:pt x="25146" y="2062734"/>
                </a:lnTo>
                <a:close/>
              </a:path>
              <a:path w="8515350" h="2787015">
                <a:moveTo>
                  <a:pt x="25146" y="1884426"/>
                </a:moveTo>
                <a:lnTo>
                  <a:pt x="25146" y="1783080"/>
                </a:lnTo>
                <a:lnTo>
                  <a:pt x="0" y="1783080"/>
                </a:lnTo>
                <a:lnTo>
                  <a:pt x="0" y="1884426"/>
                </a:lnTo>
                <a:lnTo>
                  <a:pt x="25146" y="1884426"/>
                </a:lnTo>
                <a:close/>
              </a:path>
              <a:path w="8515350" h="2787015">
                <a:moveTo>
                  <a:pt x="25146" y="1706880"/>
                </a:moveTo>
                <a:lnTo>
                  <a:pt x="25146" y="1605534"/>
                </a:lnTo>
                <a:lnTo>
                  <a:pt x="0" y="1605534"/>
                </a:lnTo>
                <a:lnTo>
                  <a:pt x="0" y="1706880"/>
                </a:lnTo>
                <a:lnTo>
                  <a:pt x="25146" y="1706880"/>
                </a:lnTo>
                <a:close/>
              </a:path>
              <a:path w="8515350" h="2787015">
                <a:moveTo>
                  <a:pt x="25146" y="1529334"/>
                </a:moveTo>
                <a:lnTo>
                  <a:pt x="25146" y="1427226"/>
                </a:lnTo>
                <a:lnTo>
                  <a:pt x="0" y="1427226"/>
                </a:lnTo>
                <a:lnTo>
                  <a:pt x="0" y="1529334"/>
                </a:lnTo>
                <a:lnTo>
                  <a:pt x="25146" y="1529334"/>
                </a:lnTo>
                <a:close/>
              </a:path>
              <a:path w="8515350" h="2787015">
                <a:moveTo>
                  <a:pt x="25146" y="1351026"/>
                </a:moveTo>
                <a:lnTo>
                  <a:pt x="25146" y="1249680"/>
                </a:lnTo>
                <a:lnTo>
                  <a:pt x="0" y="1249680"/>
                </a:lnTo>
                <a:lnTo>
                  <a:pt x="0" y="1351026"/>
                </a:lnTo>
                <a:lnTo>
                  <a:pt x="25146" y="1351026"/>
                </a:lnTo>
                <a:close/>
              </a:path>
              <a:path w="8515350" h="2787015">
                <a:moveTo>
                  <a:pt x="25146" y="1173480"/>
                </a:moveTo>
                <a:lnTo>
                  <a:pt x="25146" y="1072134"/>
                </a:lnTo>
                <a:lnTo>
                  <a:pt x="0" y="1072134"/>
                </a:lnTo>
                <a:lnTo>
                  <a:pt x="0" y="1173480"/>
                </a:lnTo>
                <a:lnTo>
                  <a:pt x="25146" y="1173480"/>
                </a:lnTo>
                <a:close/>
              </a:path>
              <a:path w="8515350" h="2787015">
                <a:moveTo>
                  <a:pt x="25146" y="995934"/>
                </a:moveTo>
                <a:lnTo>
                  <a:pt x="25146" y="893826"/>
                </a:lnTo>
                <a:lnTo>
                  <a:pt x="0" y="893826"/>
                </a:lnTo>
                <a:lnTo>
                  <a:pt x="0" y="995934"/>
                </a:lnTo>
                <a:lnTo>
                  <a:pt x="25146" y="995934"/>
                </a:lnTo>
                <a:close/>
              </a:path>
              <a:path w="8515350" h="2787015">
                <a:moveTo>
                  <a:pt x="25146" y="817626"/>
                </a:moveTo>
                <a:lnTo>
                  <a:pt x="25146" y="716280"/>
                </a:lnTo>
                <a:lnTo>
                  <a:pt x="0" y="716280"/>
                </a:lnTo>
                <a:lnTo>
                  <a:pt x="0" y="817626"/>
                </a:lnTo>
                <a:lnTo>
                  <a:pt x="25146" y="817626"/>
                </a:lnTo>
                <a:close/>
              </a:path>
              <a:path w="8515350" h="2787015">
                <a:moveTo>
                  <a:pt x="25146" y="640080"/>
                </a:moveTo>
                <a:lnTo>
                  <a:pt x="25146" y="538734"/>
                </a:lnTo>
                <a:lnTo>
                  <a:pt x="0" y="538734"/>
                </a:lnTo>
                <a:lnTo>
                  <a:pt x="0" y="640080"/>
                </a:lnTo>
                <a:lnTo>
                  <a:pt x="25146" y="640080"/>
                </a:lnTo>
                <a:close/>
              </a:path>
              <a:path w="8515350" h="2787015">
                <a:moveTo>
                  <a:pt x="25146" y="462534"/>
                </a:moveTo>
                <a:lnTo>
                  <a:pt x="25146" y="360426"/>
                </a:lnTo>
                <a:lnTo>
                  <a:pt x="0" y="360426"/>
                </a:lnTo>
                <a:lnTo>
                  <a:pt x="0" y="462534"/>
                </a:lnTo>
                <a:lnTo>
                  <a:pt x="25146" y="462534"/>
                </a:lnTo>
                <a:close/>
              </a:path>
              <a:path w="8515350" h="2787015">
                <a:moveTo>
                  <a:pt x="25146" y="284226"/>
                </a:moveTo>
                <a:lnTo>
                  <a:pt x="25146" y="182880"/>
                </a:lnTo>
                <a:lnTo>
                  <a:pt x="0" y="182880"/>
                </a:lnTo>
                <a:lnTo>
                  <a:pt x="0" y="284226"/>
                </a:lnTo>
                <a:lnTo>
                  <a:pt x="25146" y="284226"/>
                </a:lnTo>
                <a:close/>
              </a:path>
              <a:path w="8515350" h="2787015">
                <a:moveTo>
                  <a:pt x="19811" y="17859"/>
                </a:moveTo>
                <a:lnTo>
                  <a:pt x="19811" y="0"/>
                </a:lnTo>
                <a:lnTo>
                  <a:pt x="5333" y="0"/>
                </a:lnTo>
                <a:lnTo>
                  <a:pt x="0" y="5334"/>
                </a:lnTo>
                <a:lnTo>
                  <a:pt x="0" y="106680"/>
                </a:lnTo>
                <a:lnTo>
                  <a:pt x="12953" y="106680"/>
                </a:lnTo>
                <a:lnTo>
                  <a:pt x="12953" y="25146"/>
                </a:lnTo>
                <a:lnTo>
                  <a:pt x="19811" y="17859"/>
                </a:lnTo>
                <a:close/>
              </a:path>
              <a:path w="8515350" h="2787015">
                <a:moveTo>
                  <a:pt x="25145" y="106680"/>
                </a:moveTo>
                <a:lnTo>
                  <a:pt x="25145" y="12192"/>
                </a:lnTo>
                <a:lnTo>
                  <a:pt x="12953" y="25146"/>
                </a:lnTo>
                <a:lnTo>
                  <a:pt x="19811" y="25146"/>
                </a:lnTo>
                <a:lnTo>
                  <a:pt x="19811" y="106680"/>
                </a:lnTo>
                <a:lnTo>
                  <a:pt x="25145" y="106680"/>
                </a:lnTo>
                <a:close/>
              </a:path>
              <a:path w="8515350" h="2787015">
                <a:moveTo>
                  <a:pt x="19811" y="106680"/>
                </a:moveTo>
                <a:lnTo>
                  <a:pt x="19811" y="25146"/>
                </a:lnTo>
                <a:lnTo>
                  <a:pt x="12953" y="25146"/>
                </a:lnTo>
                <a:lnTo>
                  <a:pt x="12953" y="106680"/>
                </a:lnTo>
                <a:lnTo>
                  <a:pt x="19811" y="106680"/>
                </a:lnTo>
                <a:close/>
              </a:path>
              <a:path w="8515350" h="2787015">
                <a:moveTo>
                  <a:pt x="198119" y="25146"/>
                </a:moveTo>
                <a:lnTo>
                  <a:pt x="198119" y="0"/>
                </a:lnTo>
                <a:lnTo>
                  <a:pt x="96011" y="0"/>
                </a:lnTo>
                <a:lnTo>
                  <a:pt x="96011" y="25146"/>
                </a:lnTo>
                <a:lnTo>
                  <a:pt x="198119" y="25146"/>
                </a:lnTo>
                <a:close/>
              </a:path>
              <a:path w="8515350" h="2787015">
                <a:moveTo>
                  <a:pt x="375666" y="25146"/>
                </a:moveTo>
                <a:lnTo>
                  <a:pt x="375666" y="0"/>
                </a:lnTo>
                <a:lnTo>
                  <a:pt x="274319" y="0"/>
                </a:lnTo>
                <a:lnTo>
                  <a:pt x="274319" y="25146"/>
                </a:lnTo>
                <a:lnTo>
                  <a:pt x="375666" y="25146"/>
                </a:lnTo>
                <a:close/>
              </a:path>
              <a:path w="8515350" h="2787015">
                <a:moveTo>
                  <a:pt x="553212" y="25146"/>
                </a:moveTo>
                <a:lnTo>
                  <a:pt x="553212" y="0"/>
                </a:lnTo>
                <a:lnTo>
                  <a:pt x="451866" y="0"/>
                </a:lnTo>
                <a:lnTo>
                  <a:pt x="451866" y="25146"/>
                </a:lnTo>
                <a:lnTo>
                  <a:pt x="553212" y="25146"/>
                </a:lnTo>
                <a:close/>
              </a:path>
              <a:path w="8515350" h="2787015">
                <a:moveTo>
                  <a:pt x="731519" y="25146"/>
                </a:moveTo>
                <a:lnTo>
                  <a:pt x="731519" y="0"/>
                </a:lnTo>
                <a:lnTo>
                  <a:pt x="629412" y="0"/>
                </a:lnTo>
                <a:lnTo>
                  <a:pt x="629412" y="25146"/>
                </a:lnTo>
                <a:lnTo>
                  <a:pt x="731519" y="25146"/>
                </a:lnTo>
                <a:close/>
              </a:path>
              <a:path w="8515350" h="2787015">
                <a:moveTo>
                  <a:pt x="909066" y="25146"/>
                </a:moveTo>
                <a:lnTo>
                  <a:pt x="909066" y="0"/>
                </a:lnTo>
                <a:lnTo>
                  <a:pt x="807719" y="0"/>
                </a:lnTo>
                <a:lnTo>
                  <a:pt x="807719" y="25146"/>
                </a:lnTo>
                <a:lnTo>
                  <a:pt x="909066" y="25146"/>
                </a:lnTo>
                <a:close/>
              </a:path>
              <a:path w="8515350" h="2787015">
                <a:moveTo>
                  <a:pt x="1086612" y="25146"/>
                </a:moveTo>
                <a:lnTo>
                  <a:pt x="1086612" y="0"/>
                </a:lnTo>
                <a:lnTo>
                  <a:pt x="985266" y="0"/>
                </a:lnTo>
                <a:lnTo>
                  <a:pt x="985266" y="25146"/>
                </a:lnTo>
                <a:lnTo>
                  <a:pt x="1086612" y="25146"/>
                </a:lnTo>
                <a:close/>
              </a:path>
              <a:path w="8515350" h="2787015">
                <a:moveTo>
                  <a:pt x="1264920" y="25146"/>
                </a:moveTo>
                <a:lnTo>
                  <a:pt x="1264920" y="0"/>
                </a:lnTo>
                <a:lnTo>
                  <a:pt x="1162812" y="0"/>
                </a:lnTo>
                <a:lnTo>
                  <a:pt x="1162812" y="25146"/>
                </a:lnTo>
                <a:lnTo>
                  <a:pt x="1264920" y="25146"/>
                </a:lnTo>
                <a:close/>
              </a:path>
              <a:path w="8515350" h="2787015">
                <a:moveTo>
                  <a:pt x="1442466" y="25146"/>
                </a:moveTo>
                <a:lnTo>
                  <a:pt x="1442466" y="0"/>
                </a:lnTo>
                <a:lnTo>
                  <a:pt x="1341120" y="0"/>
                </a:lnTo>
                <a:lnTo>
                  <a:pt x="1341120" y="25146"/>
                </a:lnTo>
                <a:lnTo>
                  <a:pt x="1442466" y="25146"/>
                </a:lnTo>
                <a:close/>
              </a:path>
              <a:path w="8515350" h="2787015">
                <a:moveTo>
                  <a:pt x="1620011" y="25146"/>
                </a:moveTo>
                <a:lnTo>
                  <a:pt x="1620011" y="0"/>
                </a:lnTo>
                <a:lnTo>
                  <a:pt x="1518666" y="0"/>
                </a:lnTo>
                <a:lnTo>
                  <a:pt x="1518666" y="25146"/>
                </a:lnTo>
                <a:lnTo>
                  <a:pt x="1620011" y="25146"/>
                </a:lnTo>
                <a:close/>
              </a:path>
              <a:path w="8515350" h="2787015">
                <a:moveTo>
                  <a:pt x="1798320" y="25146"/>
                </a:moveTo>
                <a:lnTo>
                  <a:pt x="1798320" y="0"/>
                </a:lnTo>
                <a:lnTo>
                  <a:pt x="1696212" y="0"/>
                </a:lnTo>
                <a:lnTo>
                  <a:pt x="1696212" y="25146"/>
                </a:lnTo>
                <a:lnTo>
                  <a:pt x="1798320" y="25146"/>
                </a:lnTo>
                <a:close/>
              </a:path>
              <a:path w="8515350" h="2787015">
                <a:moveTo>
                  <a:pt x="1975865" y="25146"/>
                </a:moveTo>
                <a:lnTo>
                  <a:pt x="1975865" y="0"/>
                </a:lnTo>
                <a:lnTo>
                  <a:pt x="1874520" y="0"/>
                </a:lnTo>
                <a:lnTo>
                  <a:pt x="1874520" y="25146"/>
                </a:lnTo>
                <a:lnTo>
                  <a:pt x="1975865" y="25146"/>
                </a:lnTo>
                <a:close/>
              </a:path>
              <a:path w="8515350" h="2787015">
                <a:moveTo>
                  <a:pt x="2153412" y="25146"/>
                </a:moveTo>
                <a:lnTo>
                  <a:pt x="2153412" y="0"/>
                </a:lnTo>
                <a:lnTo>
                  <a:pt x="2052065" y="0"/>
                </a:lnTo>
                <a:lnTo>
                  <a:pt x="2052065" y="25146"/>
                </a:lnTo>
                <a:lnTo>
                  <a:pt x="2153412" y="25146"/>
                </a:lnTo>
                <a:close/>
              </a:path>
              <a:path w="8515350" h="2787015">
                <a:moveTo>
                  <a:pt x="2331720" y="25146"/>
                </a:moveTo>
                <a:lnTo>
                  <a:pt x="2331720" y="0"/>
                </a:lnTo>
                <a:lnTo>
                  <a:pt x="2229612" y="0"/>
                </a:lnTo>
                <a:lnTo>
                  <a:pt x="2229612" y="25146"/>
                </a:lnTo>
                <a:lnTo>
                  <a:pt x="2331720" y="25146"/>
                </a:lnTo>
                <a:close/>
              </a:path>
              <a:path w="8515350" h="2787015">
                <a:moveTo>
                  <a:pt x="2509266" y="25146"/>
                </a:moveTo>
                <a:lnTo>
                  <a:pt x="2509266" y="0"/>
                </a:lnTo>
                <a:lnTo>
                  <a:pt x="2407920" y="0"/>
                </a:lnTo>
                <a:lnTo>
                  <a:pt x="2407920" y="25146"/>
                </a:lnTo>
                <a:lnTo>
                  <a:pt x="2509266" y="25146"/>
                </a:lnTo>
                <a:close/>
              </a:path>
              <a:path w="8515350" h="2787015">
                <a:moveTo>
                  <a:pt x="2686812" y="25146"/>
                </a:moveTo>
                <a:lnTo>
                  <a:pt x="2686812" y="0"/>
                </a:lnTo>
                <a:lnTo>
                  <a:pt x="2585466" y="0"/>
                </a:lnTo>
                <a:lnTo>
                  <a:pt x="2585466" y="25146"/>
                </a:lnTo>
                <a:lnTo>
                  <a:pt x="2686812" y="25146"/>
                </a:lnTo>
                <a:close/>
              </a:path>
              <a:path w="8515350" h="2787015">
                <a:moveTo>
                  <a:pt x="2865120" y="25146"/>
                </a:moveTo>
                <a:lnTo>
                  <a:pt x="2865120" y="0"/>
                </a:lnTo>
                <a:lnTo>
                  <a:pt x="2763012" y="0"/>
                </a:lnTo>
                <a:lnTo>
                  <a:pt x="2763012" y="25146"/>
                </a:lnTo>
                <a:lnTo>
                  <a:pt x="2865120" y="25146"/>
                </a:lnTo>
                <a:close/>
              </a:path>
              <a:path w="8515350" h="2787015">
                <a:moveTo>
                  <a:pt x="3042666" y="25146"/>
                </a:moveTo>
                <a:lnTo>
                  <a:pt x="3042666" y="0"/>
                </a:lnTo>
                <a:lnTo>
                  <a:pt x="2941320" y="0"/>
                </a:lnTo>
                <a:lnTo>
                  <a:pt x="2941320" y="25146"/>
                </a:lnTo>
                <a:lnTo>
                  <a:pt x="3042666" y="25146"/>
                </a:lnTo>
                <a:close/>
              </a:path>
              <a:path w="8515350" h="2787015">
                <a:moveTo>
                  <a:pt x="3220212" y="25146"/>
                </a:moveTo>
                <a:lnTo>
                  <a:pt x="3220212" y="0"/>
                </a:lnTo>
                <a:lnTo>
                  <a:pt x="3118866" y="0"/>
                </a:lnTo>
                <a:lnTo>
                  <a:pt x="3118866" y="25146"/>
                </a:lnTo>
                <a:lnTo>
                  <a:pt x="3220212" y="25146"/>
                </a:lnTo>
                <a:close/>
              </a:path>
              <a:path w="8515350" h="2787015">
                <a:moveTo>
                  <a:pt x="3398520" y="25146"/>
                </a:moveTo>
                <a:lnTo>
                  <a:pt x="3398520" y="0"/>
                </a:lnTo>
                <a:lnTo>
                  <a:pt x="3296412" y="0"/>
                </a:lnTo>
                <a:lnTo>
                  <a:pt x="3296412" y="25146"/>
                </a:lnTo>
                <a:lnTo>
                  <a:pt x="3398520" y="25146"/>
                </a:lnTo>
                <a:close/>
              </a:path>
              <a:path w="8515350" h="2787015">
                <a:moveTo>
                  <a:pt x="3576066" y="25146"/>
                </a:moveTo>
                <a:lnTo>
                  <a:pt x="3576066" y="0"/>
                </a:lnTo>
                <a:lnTo>
                  <a:pt x="3474720" y="0"/>
                </a:lnTo>
                <a:lnTo>
                  <a:pt x="3474720" y="25146"/>
                </a:lnTo>
                <a:lnTo>
                  <a:pt x="3576066" y="25146"/>
                </a:lnTo>
                <a:close/>
              </a:path>
              <a:path w="8515350" h="2787015">
                <a:moveTo>
                  <a:pt x="3753612" y="25146"/>
                </a:moveTo>
                <a:lnTo>
                  <a:pt x="3753612" y="0"/>
                </a:lnTo>
                <a:lnTo>
                  <a:pt x="3652266" y="0"/>
                </a:lnTo>
                <a:lnTo>
                  <a:pt x="3652266" y="25146"/>
                </a:lnTo>
                <a:lnTo>
                  <a:pt x="3753612" y="25146"/>
                </a:lnTo>
                <a:close/>
              </a:path>
              <a:path w="8515350" h="2787015">
                <a:moveTo>
                  <a:pt x="3931920" y="25146"/>
                </a:moveTo>
                <a:lnTo>
                  <a:pt x="3931920" y="0"/>
                </a:lnTo>
                <a:lnTo>
                  <a:pt x="3829812" y="0"/>
                </a:lnTo>
                <a:lnTo>
                  <a:pt x="3829812" y="25146"/>
                </a:lnTo>
                <a:lnTo>
                  <a:pt x="3931920" y="25146"/>
                </a:lnTo>
                <a:close/>
              </a:path>
              <a:path w="8515350" h="2787015">
                <a:moveTo>
                  <a:pt x="4109466" y="25146"/>
                </a:moveTo>
                <a:lnTo>
                  <a:pt x="4109466" y="0"/>
                </a:lnTo>
                <a:lnTo>
                  <a:pt x="4008120" y="0"/>
                </a:lnTo>
                <a:lnTo>
                  <a:pt x="4008120" y="25146"/>
                </a:lnTo>
                <a:lnTo>
                  <a:pt x="4109466" y="25146"/>
                </a:lnTo>
                <a:close/>
              </a:path>
              <a:path w="8515350" h="2787015">
                <a:moveTo>
                  <a:pt x="4287012" y="25146"/>
                </a:moveTo>
                <a:lnTo>
                  <a:pt x="4287012" y="0"/>
                </a:lnTo>
                <a:lnTo>
                  <a:pt x="4185666" y="0"/>
                </a:lnTo>
                <a:lnTo>
                  <a:pt x="4185666" y="25146"/>
                </a:lnTo>
                <a:lnTo>
                  <a:pt x="4287012" y="25146"/>
                </a:lnTo>
                <a:close/>
              </a:path>
              <a:path w="8515350" h="2787015">
                <a:moveTo>
                  <a:pt x="4465320" y="25146"/>
                </a:moveTo>
                <a:lnTo>
                  <a:pt x="4465320" y="0"/>
                </a:lnTo>
                <a:lnTo>
                  <a:pt x="4363212" y="0"/>
                </a:lnTo>
                <a:lnTo>
                  <a:pt x="4363212" y="25146"/>
                </a:lnTo>
                <a:lnTo>
                  <a:pt x="4465320" y="25146"/>
                </a:lnTo>
                <a:close/>
              </a:path>
              <a:path w="8515350" h="2787015">
                <a:moveTo>
                  <a:pt x="4642866" y="25146"/>
                </a:moveTo>
                <a:lnTo>
                  <a:pt x="4642866" y="0"/>
                </a:lnTo>
                <a:lnTo>
                  <a:pt x="4541520" y="0"/>
                </a:lnTo>
                <a:lnTo>
                  <a:pt x="4541520" y="25146"/>
                </a:lnTo>
                <a:lnTo>
                  <a:pt x="4642866" y="25146"/>
                </a:lnTo>
                <a:close/>
              </a:path>
              <a:path w="8515350" h="2787015">
                <a:moveTo>
                  <a:pt x="4820412" y="25146"/>
                </a:moveTo>
                <a:lnTo>
                  <a:pt x="4820412" y="0"/>
                </a:lnTo>
                <a:lnTo>
                  <a:pt x="4719066" y="0"/>
                </a:lnTo>
                <a:lnTo>
                  <a:pt x="4719066" y="25146"/>
                </a:lnTo>
                <a:lnTo>
                  <a:pt x="4820412" y="25146"/>
                </a:lnTo>
                <a:close/>
              </a:path>
              <a:path w="8515350" h="2787015">
                <a:moveTo>
                  <a:pt x="4998720" y="25146"/>
                </a:moveTo>
                <a:lnTo>
                  <a:pt x="4998720" y="0"/>
                </a:lnTo>
                <a:lnTo>
                  <a:pt x="4896612" y="0"/>
                </a:lnTo>
                <a:lnTo>
                  <a:pt x="4896612" y="25146"/>
                </a:lnTo>
                <a:lnTo>
                  <a:pt x="4998720" y="25146"/>
                </a:lnTo>
                <a:close/>
              </a:path>
              <a:path w="8515350" h="2787015">
                <a:moveTo>
                  <a:pt x="5176266" y="25146"/>
                </a:moveTo>
                <a:lnTo>
                  <a:pt x="5176266" y="0"/>
                </a:lnTo>
                <a:lnTo>
                  <a:pt x="5074920" y="0"/>
                </a:lnTo>
                <a:lnTo>
                  <a:pt x="5074920" y="25146"/>
                </a:lnTo>
                <a:lnTo>
                  <a:pt x="5176266" y="25146"/>
                </a:lnTo>
                <a:close/>
              </a:path>
              <a:path w="8515350" h="2787015">
                <a:moveTo>
                  <a:pt x="5353812" y="25146"/>
                </a:moveTo>
                <a:lnTo>
                  <a:pt x="5353812" y="0"/>
                </a:lnTo>
                <a:lnTo>
                  <a:pt x="5252466" y="0"/>
                </a:lnTo>
                <a:lnTo>
                  <a:pt x="5252466" y="25146"/>
                </a:lnTo>
                <a:lnTo>
                  <a:pt x="5353812" y="25146"/>
                </a:lnTo>
                <a:close/>
              </a:path>
              <a:path w="8515350" h="2787015">
                <a:moveTo>
                  <a:pt x="5532120" y="25146"/>
                </a:moveTo>
                <a:lnTo>
                  <a:pt x="5532120" y="0"/>
                </a:lnTo>
                <a:lnTo>
                  <a:pt x="5430012" y="0"/>
                </a:lnTo>
                <a:lnTo>
                  <a:pt x="5430012" y="25146"/>
                </a:lnTo>
                <a:lnTo>
                  <a:pt x="5532120" y="25146"/>
                </a:lnTo>
                <a:close/>
              </a:path>
              <a:path w="8515350" h="2787015">
                <a:moveTo>
                  <a:pt x="5709664" y="25146"/>
                </a:moveTo>
                <a:lnTo>
                  <a:pt x="5709664" y="0"/>
                </a:lnTo>
                <a:lnTo>
                  <a:pt x="5608320" y="0"/>
                </a:lnTo>
                <a:lnTo>
                  <a:pt x="5608320" y="25146"/>
                </a:lnTo>
                <a:lnTo>
                  <a:pt x="5709664" y="25146"/>
                </a:lnTo>
                <a:close/>
              </a:path>
              <a:path w="8515350" h="2787015">
                <a:moveTo>
                  <a:pt x="5887212" y="25146"/>
                </a:moveTo>
                <a:lnTo>
                  <a:pt x="5887212" y="0"/>
                </a:lnTo>
                <a:lnTo>
                  <a:pt x="5785866" y="0"/>
                </a:lnTo>
                <a:lnTo>
                  <a:pt x="5785866" y="25146"/>
                </a:lnTo>
                <a:lnTo>
                  <a:pt x="5887212" y="25146"/>
                </a:lnTo>
                <a:close/>
              </a:path>
              <a:path w="8515350" h="2787015">
                <a:moveTo>
                  <a:pt x="6065520" y="25146"/>
                </a:moveTo>
                <a:lnTo>
                  <a:pt x="6065520" y="0"/>
                </a:lnTo>
                <a:lnTo>
                  <a:pt x="5963412" y="0"/>
                </a:lnTo>
                <a:lnTo>
                  <a:pt x="5963412" y="25146"/>
                </a:lnTo>
                <a:lnTo>
                  <a:pt x="6065520" y="25146"/>
                </a:lnTo>
                <a:close/>
              </a:path>
              <a:path w="8515350" h="2787015">
                <a:moveTo>
                  <a:pt x="6243066" y="25146"/>
                </a:moveTo>
                <a:lnTo>
                  <a:pt x="6243066" y="0"/>
                </a:lnTo>
                <a:lnTo>
                  <a:pt x="6141720" y="0"/>
                </a:lnTo>
                <a:lnTo>
                  <a:pt x="6141720" y="25146"/>
                </a:lnTo>
                <a:lnTo>
                  <a:pt x="6243066" y="25146"/>
                </a:lnTo>
                <a:close/>
              </a:path>
              <a:path w="8515350" h="2787015">
                <a:moveTo>
                  <a:pt x="6420612" y="25146"/>
                </a:moveTo>
                <a:lnTo>
                  <a:pt x="6420612" y="0"/>
                </a:lnTo>
                <a:lnTo>
                  <a:pt x="6319266" y="0"/>
                </a:lnTo>
                <a:lnTo>
                  <a:pt x="6319266" y="25146"/>
                </a:lnTo>
                <a:lnTo>
                  <a:pt x="6420612" y="25146"/>
                </a:lnTo>
                <a:close/>
              </a:path>
              <a:path w="8515350" h="2787015">
                <a:moveTo>
                  <a:pt x="6598919" y="25146"/>
                </a:moveTo>
                <a:lnTo>
                  <a:pt x="6598919" y="0"/>
                </a:lnTo>
                <a:lnTo>
                  <a:pt x="6496812" y="0"/>
                </a:lnTo>
                <a:lnTo>
                  <a:pt x="6496812" y="25146"/>
                </a:lnTo>
                <a:lnTo>
                  <a:pt x="6598919" y="25146"/>
                </a:lnTo>
                <a:close/>
              </a:path>
              <a:path w="8515350" h="2787015">
                <a:moveTo>
                  <a:pt x="6776465" y="25146"/>
                </a:moveTo>
                <a:lnTo>
                  <a:pt x="6776465" y="0"/>
                </a:lnTo>
                <a:lnTo>
                  <a:pt x="6675119" y="0"/>
                </a:lnTo>
                <a:lnTo>
                  <a:pt x="6675119" y="25146"/>
                </a:lnTo>
                <a:lnTo>
                  <a:pt x="6776465" y="25146"/>
                </a:lnTo>
                <a:close/>
              </a:path>
              <a:path w="8515350" h="2787015">
                <a:moveTo>
                  <a:pt x="6954011" y="25146"/>
                </a:moveTo>
                <a:lnTo>
                  <a:pt x="6954011" y="0"/>
                </a:lnTo>
                <a:lnTo>
                  <a:pt x="6852665" y="0"/>
                </a:lnTo>
                <a:lnTo>
                  <a:pt x="6852665" y="25146"/>
                </a:lnTo>
                <a:lnTo>
                  <a:pt x="6954011" y="25146"/>
                </a:lnTo>
                <a:close/>
              </a:path>
              <a:path w="8515350" h="2787015">
                <a:moveTo>
                  <a:pt x="7132319" y="25146"/>
                </a:moveTo>
                <a:lnTo>
                  <a:pt x="7132319" y="0"/>
                </a:lnTo>
                <a:lnTo>
                  <a:pt x="7030211" y="0"/>
                </a:lnTo>
                <a:lnTo>
                  <a:pt x="7030211" y="25146"/>
                </a:lnTo>
                <a:lnTo>
                  <a:pt x="7132319" y="25146"/>
                </a:lnTo>
                <a:close/>
              </a:path>
              <a:path w="8515350" h="2787015">
                <a:moveTo>
                  <a:pt x="7309865" y="25146"/>
                </a:moveTo>
                <a:lnTo>
                  <a:pt x="7309865" y="0"/>
                </a:lnTo>
                <a:lnTo>
                  <a:pt x="7208519" y="0"/>
                </a:lnTo>
                <a:lnTo>
                  <a:pt x="7208519" y="25146"/>
                </a:lnTo>
                <a:lnTo>
                  <a:pt x="7309865" y="25146"/>
                </a:lnTo>
                <a:close/>
              </a:path>
              <a:path w="8515350" h="2787015">
                <a:moveTo>
                  <a:pt x="7487411" y="25146"/>
                </a:moveTo>
                <a:lnTo>
                  <a:pt x="7487411" y="0"/>
                </a:lnTo>
                <a:lnTo>
                  <a:pt x="7386065" y="0"/>
                </a:lnTo>
                <a:lnTo>
                  <a:pt x="7386065" y="25146"/>
                </a:lnTo>
                <a:lnTo>
                  <a:pt x="7487411" y="25146"/>
                </a:lnTo>
                <a:close/>
              </a:path>
              <a:path w="8515350" h="2787015">
                <a:moveTo>
                  <a:pt x="7665719" y="25146"/>
                </a:moveTo>
                <a:lnTo>
                  <a:pt x="7665719" y="0"/>
                </a:lnTo>
                <a:lnTo>
                  <a:pt x="7563611" y="0"/>
                </a:lnTo>
                <a:lnTo>
                  <a:pt x="7563611" y="25146"/>
                </a:lnTo>
                <a:lnTo>
                  <a:pt x="7665719" y="25146"/>
                </a:lnTo>
                <a:close/>
              </a:path>
              <a:path w="8515350" h="2787015">
                <a:moveTo>
                  <a:pt x="7843265" y="25146"/>
                </a:moveTo>
                <a:lnTo>
                  <a:pt x="7843265" y="0"/>
                </a:lnTo>
                <a:lnTo>
                  <a:pt x="7741919" y="0"/>
                </a:lnTo>
                <a:lnTo>
                  <a:pt x="7741919" y="25146"/>
                </a:lnTo>
                <a:lnTo>
                  <a:pt x="7843265" y="25146"/>
                </a:lnTo>
                <a:close/>
              </a:path>
              <a:path w="8515350" h="2787015">
                <a:moveTo>
                  <a:pt x="8020811" y="25146"/>
                </a:moveTo>
                <a:lnTo>
                  <a:pt x="8020811" y="0"/>
                </a:lnTo>
                <a:lnTo>
                  <a:pt x="7919465" y="0"/>
                </a:lnTo>
                <a:lnTo>
                  <a:pt x="7919465" y="25146"/>
                </a:lnTo>
                <a:lnTo>
                  <a:pt x="8020811" y="25146"/>
                </a:lnTo>
                <a:close/>
              </a:path>
              <a:path w="8515350" h="2787015">
                <a:moveTo>
                  <a:pt x="8199119" y="25146"/>
                </a:moveTo>
                <a:lnTo>
                  <a:pt x="8199119" y="0"/>
                </a:lnTo>
                <a:lnTo>
                  <a:pt x="8097011" y="0"/>
                </a:lnTo>
                <a:lnTo>
                  <a:pt x="8097011" y="25146"/>
                </a:lnTo>
                <a:lnTo>
                  <a:pt x="8199119" y="25146"/>
                </a:lnTo>
                <a:close/>
              </a:path>
              <a:path w="8515350" h="2787015">
                <a:moveTo>
                  <a:pt x="8376665" y="25146"/>
                </a:moveTo>
                <a:lnTo>
                  <a:pt x="8376665" y="0"/>
                </a:lnTo>
                <a:lnTo>
                  <a:pt x="8275319" y="0"/>
                </a:lnTo>
                <a:lnTo>
                  <a:pt x="8275319" y="25146"/>
                </a:lnTo>
                <a:lnTo>
                  <a:pt x="8376665" y="25146"/>
                </a:lnTo>
                <a:close/>
              </a:path>
              <a:path w="8515350" h="2787015">
                <a:moveTo>
                  <a:pt x="8515349" y="64008"/>
                </a:moveTo>
                <a:lnTo>
                  <a:pt x="8515349" y="5334"/>
                </a:lnTo>
                <a:lnTo>
                  <a:pt x="8510016" y="0"/>
                </a:lnTo>
                <a:lnTo>
                  <a:pt x="8452866" y="0"/>
                </a:lnTo>
                <a:lnTo>
                  <a:pt x="8452866" y="25146"/>
                </a:lnTo>
                <a:lnTo>
                  <a:pt x="8490204" y="25146"/>
                </a:lnTo>
                <a:lnTo>
                  <a:pt x="8490204" y="12191"/>
                </a:lnTo>
                <a:lnTo>
                  <a:pt x="8502395" y="25146"/>
                </a:lnTo>
                <a:lnTo>
                  <a:pt x="8502395" y="64008"/>
                </a:lnTo>
                <a:lnTo>
                  <a:pt x="8515349" y="64008"/>
                </a:lnTo>
                <a:close/>
              </a:path>
              <a:path w="8515350" h="2787015">
                <a:moveTo>
                  <a:pt x="8502395" y="25146"/>
                </a:moveTo>
                <a:lnTo>
                  <a:pt x="8490204" y="12191"/>
                </a:lnTo>
                <a:lnTo>
                  <a:pt x="8490204" y="25146"/>
                </a:lnTo>
                <a:lnTo>
                  <a:pt x="8502395" y="25146"/>
                </a:lnTo>
                <a:close/>
              </a:path>
              <a:path w="8515350" h="2787015">
                <a:moveTo>
                  <a:pt x="8502395" y="64008"/>
                </a:moveTo>
                <a:lnTo>
                  <a:pt x="8502395" y="25146"/>
                </a:lnTo>
                <a:lnTo>
                  <a:pt x="8490204" y="25146"/>
                </a:lnTo>
                <a:lnTo>
                  <a:pt x="8490204" y="64008"/>
                </a:lnTo>
                <a:lnTo>
                  <a:pt x="8502395" y="64008"/>
                </a:lnTo>
                <a:close/>
              </a:path>
              <a:path w="8515350" h="2787015">
                <a:moveTo>
                  <a:pt x="8515349" y="241554"/>
                </a:moveTo>
                <a:lnTo>
                  <a:pt x="8515349" y="140208"/>
                </a:lnTo>
                <a:lnTo>
                  <a:pt x="8490203" y="140208"/>
                </a:lnTo>
                <a:lnTo>
                  <a:pt x="8490203" y="241554"/>
                </a:lnTo>
                <a:lnTo>
                  <a:pt x="8515349" y="241554"/>
                </a:lnTo>
                <a:close/>
              </a:path>
              <a:path w="8515350" h="2787015">
                <a:moveTo>
                  <a:pt x="8515349" y="419862"/>
                </a:moveTo>
                <a:lnTo>
                  <a:pt x="8515349" y="317753"/>
                </a:lnTo>
                <a:lnTo>
                  <a:pt x="8490203" y="317753"/>
                </a:lnTo>
                <a:lnTo>
                  <a:pt x="8490203" y="419862"/>
                </a:lnTo>
                <a:lnTo>
                  <a:pt x="8515349" y="419862"/>
                </a:lnTo>
                <a:close/>
              </a:path>
              <a:path w="8515350" h="2787015">
                <a:moveTo>
                  <a:pt x="8515349" y="597408"/>
                </a:moveTo>
                <a:lnTo>
                  <a:pt x="8515349" y="496062"/>
                </a:lnTo>
                <a:lnTo>
                  <a:pt x="8490203" y="496062"/>
                </a:lnTo>
                <a:lnTo>
                  <a:pt x="8490203" y="597408"/>
                </a:lnTo>
                <a:lnTo>
                  <a:pt x="8515349" y="597408"/>
                </a:lnTo>
                <a:close/>
              </a:path>
              <a:path w="8515350" h="2787015">
                <a:moveTo>
                  <a:pt x="8515349" y="774954"/>
                </a:moveTo>
                <a:lnTo>
                  <a:pt x="8515349" y="673608"/>
                </a:lnTo>
                <a:lnTo>
                  <a:pt x="8490203" y="673608"/>
                </a:lnTo>
                <a:lnTo>
                  <a:pt x="8490203" y="774954"/>
                </a:lnTo>
                <a:lnTo>
                  <a:pt x="8515349" y="774954"/>
                </a:lnTo>
                <a:close/>
              </a:path>
              <a:path w="8515350" h="2787015">
                <a:moveTo>
                  <a:pt x="8515349" y="953262"/>
                </a:moveTo>
                <a:lnTo>
                  <a:pt x="8515349" y="851153"/>
                </a:lnTo>
                <a:lnTo>
                  <a:pt x="8490203" y="851153"/>
                </a:lnTo>
                <a:lnTo>
                  <a:pt x="8490203" y="953262"/>
                </a:lnTo>
                <a:lnTo>
                  <a:pt x="8515349" y="953262"/>
                </a:lnTo>
                <a:close/>
              </a:path>
              <a:path w="8515350" h="2787015">
                <a:moveTo>
                  <a:pt x="8515349" y="1130808"/>
                </a:moveTo>
                <a:lnTo>
                  <a:pt x="8515349" y="1029462"/>
                </a:lnTo>
                <a:lnTo>
                  <a:pt x="8490203" y="1029462"/>
                </a:lnTo>
                <a:lnTo>
                  <a:pt x="8490203" y="1130808"/>
                </a:lnTo>
                <a:lnTo>
                  <a:pt x="8515349" y="1130808"/>
                </a:lnTo>
                <a:close/>
              </a:path>
              <a:path w="8515350" h="2787015">
                <a:moveTo>
                  <a:pt x="8515349" y="1308354"/>
                </a:moveTo>
                <a:lnTo>
                  <a:pt x="8515349" y="1207008"/>
                </a:lnTo>
                <a:lnTo>
                  <a:pt x="8490203" y="1207008"/>
                </a:lnTo>
                <a:lnTo>
                  <a:pt x="8490203" y="1308354"/>
                </a:lnTo>
                <a:lnTo>
                  <a:pt x="8515349" y="1308354"/>
                </a:lnTo>
                <a:close/>
              </a:path>
              <a:path w="8515350" h="2787015">
                <a:moveTo>
                  <a:pt x="8515349" y="1486662"/>
                </a:moveTo>
                <a:lnTo>
                  <a:pt x="8515349" y="1384553"/>
                </a:lnTo>
                <a:lnTo>
                  <a:pt x="8490203" y="1384553"/>
                </a:lnTo>
                <a:lnTo>
                  <a:pt x="8490203" y="1486662"/>
                </a:lnTo>
                <a:lnTo>
                  <a:pt x="8515349" y="1486662"/>
                </a:lnTo>
                <a:close/>
              </a:path>
              <a:path w="8515350" h="2787015">
                <a:moveTo>
                  <a:pt x="8515349" y="1664208"/>
                </a:moveTo>
                <a:lnTo>
                  <a:pt x="8515349" y="1562862"/>
                </a:lnTo>
                <a:lnTo>
                  <a:pt x="8490203" y="1562862"/>
                </a:lnTo>
                <a:lnTo>
                  <a:pt x="8490203" y="1664208"/>
                </a:lnTo>
                <a:lnTo>
                  <a:pt x="8515349" y="1664208"/>
                </a:lnTo>
                <a:close/>
              </a:path>
              <a:path w="8515350" h="2787015">
                <a:moveTo>
                  <a:pt x="8515349" y="1841754"/>
                </a:moveTo>
                <a:lnTo>
                  <a:pt x="8515349" y="1740408"/>
                </a:lnTo>
                <a:lnTo>
                  <a:pt x="8490203" y="1740408"/>
                </a:lnTo>
                <a:lnTo>
                  <a:pt x="8490203" y="1841754"/>
                </a:lnTo>
                <a:lnTo>
                  <a:pt x="8515349" y="1841754"/>
                </a:lnTo>
                <a:close/>
              </a:path>
              <a:path w="8515350" h="2787015">
                <a:moveTo>
                  <a:pt x="8515349" y="2020062"/>
                </a:moveTo>
                <a:lnTo>
                  <a:pt x="8515349" y="1917953"/>
                </a:lnTo>
                <a:lnTo>
                  <a:pt x="8490203" y="1917953"/>
                </a:lnTo>
                <a:lnTo>
                  <a:pt x="8490203" y="2020062"/>
                </a:lnTo>
                <a:lnTo>
                  <a:pt x="8515349" y="2020062"/>
                </a:lnTo>
                <a:close/>
              </a:path>
              <a:path w="8515350" h="2787015">
                <a:moveTo>
                  <a:pt x="8515349" y="2197608"/>
                </a:moveTo>
                <a:lnTo>
                  <a:pt x="8515349" y="2096262"/>
                </a:lnTo>
                <a:lnTo>
                  <a:pt x="8490203" y="2096262"/>
                </a:lnTo>
                <a:lnTo>
                  <a:pt x="8490203" y="2197608"/>
                </a:lnTo>
                <a:lnTo>
                  <a:pt x="8515349" y="2197608"/>
                </a:lnTo>
                <a:close/>
              </a:path>
              <a:path w="8515350" h="2787015">
                <a:moveTo>
                  <a:pt x="8515349" y="2375154"/>
                </a:moveTo>
                <a:lnTo>
                  <a:pt x="8515349" y="2273808"/>
                </a:lnTo>
                <a:lnTo>
                  <a:pt x="8490203" y="2273808"/>
                </a:lnTo>
                <a:lnTo>
                  <a:pt x="8490203" y="2375154"/>
                </a:lnTo>
                <a:lnTo>
                  <a:pt x="8515349" y="2375154"/>
                </a:lnTo>
                <a:close/>
              </a:path>
              <a:path w="8515350" h="2787015">
                <a:moveTo>
                  <a:pt x="8515349" y="2553462"/>
                </a:moveTo>
                <a:lnTo>
                  <a:pt x="8515349" y="2451354"/>
                </a:lnTo>
                <a:lnTo>
                  <a:pt x="8490203" y="2451354"/>
                </a:lnTo>
                <a:lnTo>
                  <a:pt x="8490203" y="2553462"/>
                </a:lnTo>
                <a:lnTo>
                  <a:pt x="8515349" y="2553462"/>
                </a:lnTo>
                <a:close/>
              </a:path>
              <a:path w="8515350" h="2787015">
                <a:moveTo>
                  <a:pt x="8515349" y="2731008"/>
                </a:moveTo>
                <a:lnTo>
                  <a:pt x="8515349" y="2629662"/>
                </a:lnTo>
                <a:lnTo>
                  <a:pt x="8490203" y="2629662"/>
                </a:lnTo>
                <a:lnTo>
                  <a:pt x="8490203" y="2731008"/>
                </a:lnTo>
                <a:lnTo>
                  <a:pt x="8515349" y="2731008"/>
                </a:lnTo>
                <a:close/>
              </a:path>
              <a:path w="8515350" h="2787015">
                <a:moveTo>
                  <a:pt x="8468867" y="2786634"/>
                </a:moveTo>
                <a:lnTo>
                  <a:pt x="8468867" y="2760726"/>
                </a:lnTo>
                <a:lnTo>
                  <a:pt x="8367521" y="2760726"/>
                </a:lnTo>
                <a:lnTo>
                  <a:pt x="8367521" y="2786634"/>
                </a:lnTo>
                <a:lnTo>
                  <a:pt x="8468867" y="2786634"/>
                </a:lnTo>
                <a:close/>
              </a:path>
              <a:path w="8515350" h="2787015">
                <a:moveTo>
                  <a:pt x="8291321" y="2786634"/>
                </a:moveTo>
                <a:lnTo>
                  <a:pt x="8291321" y="2760726"/>
                </a:lnTo>
                <a:lnTo>
                  <a:pt x="8189975" y="2760726"/>
                </a:lnTo>
                <a:lnTo>
                  <a:pt x="8189975" y="2786634"/>
                </a:lnTo>
                <a:lnTo>
                  <a:pt x="8291321" y="2786634"/>
                </a:lnTo>
                <a:close/>
              </a:path>
              <a:path w="8515350" h="2787015">
                <a:moveTo>
                  <a:pt x="8113776" y="2786634"/>
                </a:moveTo>
                <a:lnTo>
                  <a:pt x="8113776" y="2760726"/>
                </a:lnTo>
                <a:lnTo>
                  <a:pt x="8011669" y="2760726"/>
                </a:lnTo>
                <a:lnTo>
                  <a:pt x="8011669" y="2786634"/>
                </a:lnTo>
                <a:lnTo>
                  <a:pt x="8113776" y="2786634"/>
                </a:lnTo>
                <a:close/>
              </a:path>
              <a:path w="8515350" h="2787015">
                <a:moveTo>
                  <a:pt x="7935467" y="2786634"/>
                </a:moveTo>
                <a:lnTo>
                  <a:pt x="7935467" y="2760726"/>
                </a:lnTo>
                <a:lnTo>
                  <a:pt x="7834121" y="2760726"/>
                </a:lnTo>
                <a:lnTo>
                  <a:pt x="7834121" y="2786634"/>
                </a:lnTo>
                <a:lnTo>
                  <a:pt x="7935467" y="2786634"/>
                </a:lnTo>
                <a:close/>
              </a:path>
              <a:path w="8515350" h="2787015">
                <a:moveTo>
                  <a:pt x="7757921" y="2786634"/>
                </a:moveTo>
                <a:lnTo>
                  <a:pt x="7757921" y="2760726"/>
                </a:lnTo>
                <a:lnTo>
                  <a:pt x="7656575" y="2760726"/>
                </a:lnTo>
                <a:lnTo>
                  <a:pt x="7656575" y="2786634"/>
                </a:lnTo>
                <a:lnTo>
                  <a:pt x="7757921" y="2786634"/>
                </a:lnTo>
                <a:close/>
              </a:path>
              <a:path w="8515350" h="2787015">
                <a:moveTo>
                  <a:pt x="7580376" y="2786634"/>
                </a:moveTo>
                <a:lnTo>
                  <a:pt x="7580376" y="2760726"/>
                </a:lnTo>
                <a:lnTo>
                  <a:pt x="7478269" y="2760726"/>
                </a:lnTo>
                <a:lnTo>
                  <a:pt x="7478269" y="2786634"/>
                </a:lnTo>
                <a:lnTo>
                  <a:pt x="7580376" y="2786634"/>
                </a:lnTo>
                <a:close/>
              </a:path>
              <a:path w="8515350" h="2787015">
                <a:moveTo>
                  <a:pt x="7402067" y="2786634"/>
                </a:moveTo>
                <a:lnTo>
                  <a:pt x="7402067" y="2760726"/>
                </a:lnTo>
                <a:lnTo>
                  <a:pt x="7300721" y="2760726"/>
                </a:lnTo>
                <a:lnTo>
                  <a:pt x="7300721" y="2786634"/>
                </a:lnTo>
                <a:lnTo>
                  <a:pt x="7402067" y="2786634"/>
                </a:lnTo>
                <a:close/>
              </a:path>
              <a:path w="8515350" h="2787015">
                <a:moveTo>
                  <a:pt x="7224521" y="2786634"/>
                </a:moveTo>
                <a:lnTo>
                  <a:pt x="7224521" y="2760726"/>
                </a:lnTo>
                <a:lnTo>
                  <a:pt x="7123175" y="2760726"/>
                </a:lnTo>
                <a:lnTo>
                  <a:pt x="7123175" y="2786634"/>
                </a:lnTo>
                <a:lnTo>
                  <a:pt x="7224521" y="2786634"/>
                </a:lnTo>
                <a:close/>
              </a:path>
              <a:path w="8515350" h="2787015">
                <a:moveTo>
                  <a:pt x="7046976" y="2786634"/>
                </a:moveTo>
                <a:lnTo>
                  <a:pt x="7046976" y="2760726"/>
                </a:lnTo>
                <a:lnTo>
                  <a:pt x="6944868" y="2760726"/>
                </a:lnTo>
                <a:lnTo>
                  <a:pt x="6944868" y="2786634"/>
                </a:lnTo>
                <a:lnTo>
                  <a:pt x="7046976" y="2786634"/>
                </a:lnTo>
                <a:close/>
              </a:path>
              <a:path w="8515350" h="2787015">
                <a:moveTo>
                  <a:pt x="6868667" y="2786634"/>
                </a:moveTo>
                <a:lnTo>
                  <a:pt x="6868667" y="2760726"/>
                </a:lnTo>
                <a:lnTo>
                  <a:pt x="6767321" y="2760726"/>
                </a:lnTo>
                <a:lnTo>
                  <a:pt x="6767321" y="2786634"/>
                </a:lnTo>
                <a:lnTo>
                  <a:pt x="6868667" y="2786634"/>
                </a:lnTo>
                <a:close/>
              </a:path>
              <a:path w="8515350" h="2787015">
                <a:moveTo>
                  <a:pt x="6691121" y="2786634"/>
                </a:moveTo>
                <a:lnTo>
                  <a:pt x="6691121" y="2760726"/>
                </a:lnTo>
                <a:lnTo>
                  <a:pt x="6589775" y="2760726"/>
                </a:lnTo>
                <a:lnTo>
                  <a:pt x="6589775" y="2786634"/>
                </a:lnTo>
                <a:lnTo>
                  <a:pt x="6691121" y="2786634"/>
                </a:lnTo>
                <a:close/>
              </a:path>
              <a:path w="8515350" h="2787015">
                <a:moveTo>
                  <a:pt x="6513576" y="2786634"/>
                </a:moveTo>
                <a:lnTo>
                  <a:pt x="6513576" y="2760726"/>
                </a:lnTo>
                <a:lnTo>
                  <a:pt x="6411468" y="2760726"/>
                </a:lnTo>
                <a:lnTo>
                  <a:pt x="6411468" y="2786634"/>
                </a:lnTo>
                <a:lnTo>
                  <a:pt x="6513576" y="2786634"/>
                </a:lnTo>
                <a:close/>
              </a:path>
              <a:path w="8515350" h="2787015">
                <a:moveTo>
                  <a:pt x="6335268" y="2786634"/>
                </a:moveTo>
                <a:lnTo>
                  <a:pt x="6335268" y="2760726"/>
                </a:lnTo>
                <a:lnTo>
                  <a:pt x="6233921" y="2760726"/>
                </a:lnTo>
                <a:lnTo>
                  <a:pt x="6233921" y="2786634"/>
                </a:lnTo>
                <a:lnTo>
                  <a:pt x="6335268" y="2786634"/>
                </a:lnTo>
                <a:close/>
              </a:path>
              <a:path w="8515350" h="2787015">
                <a:moveTo>
                  <a:pt x="6157721" y="2786634"/>
                </a:moveTo>
                <a:lnTo>
                  <a:pt x="6157721" y="2760726"/>
                </a:lnTo>
                <a:lnTo>
                  <a:pt x="6056375" y="2760726"/>
                </a:lnTo>
                <a:lnTo>
                  <a:pt x="6056375" y="2786634"/>
                </a:lnTo>
                <a:lnTo>
                  <a:pt x="6157721" y="2786634"/>
                </a:lnTo>
                <a:close/>
              </a:path>
              <a:path w="8515350" h="2787015">
                <a:moveTo>
                  <a:pt x="5980176" y="2786634"/>
                </a:moveTo>
                <a:lnTo>
                  <a:pt x="5980176" y="2760726"/>
                </a:lnTo>
                <a:lnTo>
                  <a:pt x="5878068" y="2760726"/>
                </a:lnTo>
                <a:lnTo>
                  <a:pt x="5878068" y="2786634"/>
                </a:lnTo>
                <a:lnTo>
                  <a:pt x="5980176" y="2786634"/>
                </a:lnTo>
                <a:close/>
              </a:path>
              <a:path w="8515350" h="2787015">
                <a:moveTo>
                  <a:pt x="5801868" y="2786634"/>
                </a:moveTo>
                <a:lnTo>
                  <a:pt x="5801868" y="2760726"/>
                </a:lnTo>
                <a:lnTo>
                  <a:pt x="5700522" y="2760726"/>
                </a:lnTo>
                <a:lnTo>
                  <a:pt x="5700522" y="2786634"/>
                </a:lnTo>
                <a:lnTo>
                  <a:pt x="5801868" y="2786634"/>
                </a:lnTo>
                <a:close/>
              </a:path>
              <a:path w="8515350" h="2787015">
                <a:moveTo>
                  <a:pt x="5624322" y="2786634"/>
                </a:moveTo>
                <a:lnTo>
                  <a:pt x="5624322" y="2760726"/>
                </a:lnTo>
                <a:lnTo>
                  <a:pt x="5522976" y="2760726"/>
                </a:lnTo>
                <a:lnTo>
                  <a:pt x="5522976" y="2786634"/>
                </a:lnTo>
                <a:lnTo>
                  <a:pt x="5624322" y="2786634"/>
                </a:lnTo>
                <a:close/>
              </a:path>
              <a:path w="8515350" h="2787015">
                <a:moveTo>
                  <a:pt x="5446776" y="2786634"/>
                </a:moveTo>
                <a:lnTo>
                  <a:pt x="5446776" y="2760726"/>
                </a:lnTo>
                <a:lnTo>
                  <a:pt x="5344668" y="2760726"/>
                </a:lnTo>
                <a:lnTo>
                  <a:pt x="5344668" y="2786634"/>
                </a:lnTo>
                <a:lnTo>
                  <a:pt x="5446776" y="2786634"/>
                </a:lnTo>
                <a:close/>
              </a:path>
              <a:path w="8515350" h="2787015">
                <a:moveTo>
                  <a:pt x="5268468" y="2786634"/>
                </a:moveTo>
                <a:lnTo>
                  <a:pt x="5268468" y="2760726"/>
                </a:lnTo>
                <a:lnTo>
                  <a:pt x="5167122" y="2760726"/>
                </a:lnTo>
                <a:lnTo>
                  <a:pt x="5167122" y="2786634"/>
                </a:lnTo>
                <a:lnTo>
                  <a:pt x="5268468" y="2786634"/>
                </a:lnTo>
                <a:close/>
              </a:path>
              <a:path w="8515350" h="2787015">
                <a:moveTo>
                  <a:pt x="5090922" y="2786634"/>
                </a:moveTo>
                <a:lnTo>
                  <a:pt x="5090922" y="2760726"/>
                </a:lnTo>
                <a:lnTo>
                  <a:pt x="4989576" y="2760726"/>
                </a:lnTo>
                <a:lnTo>
                  <a:pt x="4989576" y="2786634"/>
                </a:lnTo>
                <a:lnTo>
                  <a:pt x="5090922" y="2786634"/>
                </a:lnTo>
                <a:close/>
              </a:path>
              <a:path w="8515350" h="2787015">
                <a:moveTo>
                  <a:pt x="4913376" y="2786634"/>
                </a:moveTo>
                <a:lnTo>
                  <a:pt x="4913376" y="2760726"/>
                </a:lnTo>
                <a:lnTo>
                  <a:pt x="4811268" y="2760726"/>
                </a:lnTo>
                <a:lnTo>
                  <a:pt x="4811268" y="2786634"/>
                </a:lnTo>
                <a:lnTo>
                  <a:pt x="4913376" y="2786634"/>
                </a:lnTo>
                <a:close/>
              </a:path>
              <a:path w="8515350" h="2787015">
                <a:moveTo>
                  <a:pt x="4735068" y="2786634"/>
                </a:moveTo>
                <a:lnTo>
                  <a:pt x="4735068" y="2760726"/>
                </a:lnTo>
                <a:lnTo>
                  <a:pt x="4633722" y="2760726"/>
                </a:lnTo>
                <a:lnTo>
                  <a:pt x="4633722" y="2786634"/>
                </a:lnTo>
                <a:lnTo>
                  <a:pt x="4735068" y="2786634"/>
                </a:lnTo>
                <a:close/>
              </a:path>
              <a:path w="8515350" h="2787015">
                <a:moveTo>
                  <a:pt x="4557522" y="2786634"/>
                </a:moveTo>
                <a:lnTo>
                  <a:pt x="4557522" y="2760726"/>
                </a:lnTo>
                <a:lnTo>
                  <a:pt x="4456176" y="2760726"/>
                </a:lnTo>
                <a:lnTo>
                  <a:pt x="4456176" y="2786634"/>
                </a:lnTo>
                <a:lnTo>
                  <a:pt x="4557522" y="2786634"/>
                </a:lnTo>
                <a:close/>
              </a:path>
              <a:path w="8515350" h="2787015">
                <a:moveTo>
                  <a:pt x="4379976" y="2786634"/>
                </a:moveTo>
                <a:lnTo>
                  <a:pt x="4379976" y="2760726"/>
                </a:lnTo>
                <a:lnTo>
                  <a:pt x="4277868" y="2760726"/>
                </a:lnTo>
                <a:lnTo>
                  <a:pt x="4277868" y="2786634"/>
                </a:lnTo>
                <a:lnTo>
                  <a:pt x="4379976" y="2786634"/>
                </a:lnTo>
                <a:close/>
              </a:path>
              <a:path w="8515350" h="2787015">
                <a:moveTo>
                  <a:pt x="4201668" y="2786634"/>
                </a:moveTo>
                <a:lnTo>
                  <a:pt x="4201668" y="2760726"/>
                </a:lnTo>
                <a:lnTo>
                  <a:pt x="4100322" y="2760726"/>
                </a:lnTo>
                <a:lnTo>
                  <a:pt x="4100322" y="2786634"/>
                </a:lnTo>
                <a:lnTo>
                  <a:pt x="4201668" y="2786634"/>
                </a:lnTo>
                <a:close/>
              </a:path>
              <a:path w="8515350" h="2787015">
                <a:moveTo>
                  <a:pt x="4024122" y="2786634"/>
                </a:moveTo>
                <a:lnTo>
                  <a:pt x="4024122" y="2760726"/>
                </a:lnTo>
                <a:lnTo>
                  <a:pt x="3922776" y="2760726"/>
                </a:lnTo>
                <a:lnTo>
                  <a:pt x="3922776" y="2786634"/>
                </a:lnTo>
                <a:lnTo>
                  <a:pt x="4024122" y="2786634"/>
                </a:lnTo>
                <a:close/>
              </a:path>
              <a:path w="8515350" h="2787015">
                <a:moveTo>
                  <a:pt x="3846576" y="2786634"/>
                </a:moveTo>
                <a:lnTo>
                  <a:pt x="3846576" y="2760726"/>
                </a:lnTo>
                <a:lnTo>
                  <a:pt x="3744468" y="2760726"/>
                </a:lnTo>
                <a:lnTo>
                  <a:pt x="3744468" y="2786634"/>
                </a:lnTo>
                <a:lnTo>
                  <a:pt x="3846576" y="2786634"/>
                </a:lnTo>
                <a:close/>
              </a:path>
              <a:path w="8515350" h="2787015">
                <a:moveTo>
                  <a:pt x="3668268" y="2786634"/>
                </a:moveTo>
                <a:lnTo>
                  <a:pt x="3668268" y="2760726"/>
                </a:lnTo>
                <a:lnTo>
                  <a:pt x="3566922" y="2760726"/>
                </a:lnTo>
                <a:lnTo>
                  <a:pt x="3566922" y="2786634"/>
                </a:lnTo>
                <a:lnTo>
                  <a:pt x="3668268" y="2786634"/>
                </a:lnTo>
                <a:close/>
              </a:path>
              <a:path w="8515350" h="2787015">
                <a:moveTo>
                  <a:pt x="3490722" y="2786634"/>
                </a:moveTo>
                <a:lnTo>
                  <a:pt x="3490722" y="2760726"/>
                </a:lnTo>
                <a:lnTo>
                  <a:pt x="3389376" y="2760726"/>
                </a:lnTo>
                <a:lnTo>
                  <a:pt x="3389376" y="2786634"/>
                </a:lnTo>
                <a:lnTo>
                  <a:pt x="3490722" y="2786634"/>
                </a:lnTo>
                <a:close/>
              </a:path>
              <a:path w="8515350" h="2787015">
                <a:moveTo>
                  <a:pt x="3313176" y="2786634"/>
                </a:moveTo>
                <a:lnTo>
                  <a:pt x="3313176" y="2760726"/>
                </a:lnTo>
                <a:lnTo>
                  <a:pt x="3211068" y="2760726"/>
                </a:lnTo>
                <a:lnTo>
                  <a:pt x="3211068" y="2786634"/>
                </a:lnTo>
                <a:lnTo>
                  <a:pt x="3313176" y="2786634"/>
                </a:lnTo>
                <a:close/>
              </a:path>
              <a:path w="8515350" h="2787015">
                <a:moveTo>
                  <a:pt x="3134868" y="2786634"/>
                </a:moveTo>
                <a:lnTo>
                  <a:pt x="3134868" y="2760726"/>
                </a:lnTo>
                <a:lnTo>
                  <a:pt x="3033522" y="2760726"/>
                </a:lnTo>
                <a:lnTo>
                  <a:pt x="3033522" y="2786634"/>
                </a:lnTo>
                <a:lnTo>
                  <a:pt x="3134868" y="2786634"/>
                </a:lnTo>
                <a:close/>
              </a:path>
              <a:path w="8515350" h="2787015">
                <a:moveTo>
                  <a:pt x="2957322" y="2786634"/>
                </a:moveTo>
                <a:lnTo>
                  <a:pt x="2957322" y="2760726"/>
                </a:lnTo>
                <a:lnTo>
                  <a:pt x="2855976" y="2760726"/>
                </a:lnTo>
                <a:lnTo>
                  <a:pt x="2855976" y="2786634"/>
                </a:lnTo>
                <a:lnTo>
                  <a:pt x="2957322" y="2786634"/>
                </a:lnTo>
                <a:close/>
              </a:path>
              <a:path w="8515350" h="2787015">
                <a:moveTo>
                  <a:pt x="2779776" y="2786634"/>
                </a:moveTo>
                <a:lnTo>
                  <a:pt x="2779776" y="2760726"/>
                </a:lnTo>
                <a:lnTo>
                  <a:pt x="2677668" y="2760726"/>
                </a:lnTo>
                <a:lnTo>
                  <a:pt x="2677668" y="2786634"/>
                </a:lnTo>
                <a:lnTo>
                  <a:pt x="2779776" y="2786634"/>
                </a:lnTo>
                <a:close/>
              </a:path>
              <a:path w="8515350" h="2787015">
                <a:moveTo>
                  <a:pt x="2601468" y="2786634"/>
                </a:moveTo>
                <a:lnTo>
                  <a:pt x="2601468" y="2760726"/>
                </a:lnTo>
                <a:lnTo>
                  <a:pt x="2500122" y="2760726"/>
                </a:lnTo>
                <a:lnTo>
                  <a:pt x="2500122" y="2786634"/>
                </a:lnTo>
                <a:lnTo>
                  <a:pt x="2601468" y="2786634"/>
                </a:lnTo>
                <a:close/>
              </a:path>
              <a:path w="8515350" h="2787015">
                <a:moveTo>
                  <a:pt x="2423922" y="2786634"/>
                </a:moveTo>
                <a:lnTo>
                  <a:pt x="2423922" y="2760726"/>
                </a:lnTo>
                <a:lnTo>
                  <a:pt x="2322576" y="2760726"/>
                </a:lnTo>
                <a:lnTo>
                  <a:pt x="2322576" y="2786634"/>
                </a:lnTo>
                <a:lnTo>
                  <a:pt x="2423922" y="2786634"/>
                </a:lnTo>
                <a:close/>
              </a:path>
              <a:path w="8515350" h="2787015">
                <a:moveTo>
                  <a:pt x="2246376" y="2786634"/>
                </a:moveTo>
                <a:lnTo>
                  <a:pt x="2246376" y="2760726"/>
                </a:lnTo>
                <a:lnTo>
                  <a:pt x="2144268" y="2760726"/>
                </a:lnTo>
                <a:lnTo>
                  <a:pt x="2144268" y="2786634"/>
                </a:lnTo>
                <a:lnTo>
                  <a:pt x="2246376" y="2786634"/>
                </a:lnTo>
                <a:close/>
              </a:path>
              <a:path w="8515350" h="2787015">
                <a:moveTo>
                  <a:pt x="2068068" y="2786634"/>
                </a:moveTo>
                <a:lnTo>
                  <a:pt x="2068068" y="2760726"/>
                </a:lnTo>
                <a:lnTo>
                  <a:pt x="1966722" y="2760726"/>
                </a:lnTo>
                <a:lnTo>
                  <a:pt x="1966722" y="2786634"/>
                </a:lnTo>
                <a:lnTo>
                  <a:pt x="2068068" y="2786634"/>
                </a:lnTo>
                <a:close/>
              </a:path>
              <a:path w="8515350" h="2787015">
                <a:moveTo>
                  <a:pt x="1890522" y="2786634"/>
                </a:moveTo>
                <a:lnTo>
                  <a:pt x="1890522" y="2760726"/>
                </a:lnTo>
                <a:lnTo>
                  <a:pt x="1789176" y="2760726"/>
                </a:lnTo>
                <a:lnTo>
                  <a:pt x="1789176" y="2786634"/>
                </a:lnTo>
                <a:lnTo>
                  <a:pt x="1890522" y="2786634"/>
                </a:lnTo>
                <a:close/>
              </a:path>
              <a:path w="8515350" h="2787015">
                <a:moveTo>
                  <a:pt x="1712976" y="2786634"/>
                </a:moveTo>
                <a:lnTo>
                  <a:pt x="1712976" y="2760726"/>
                </a:lnTo>
                <a:lnTo>
                  <a:pt x="1610868" y="2760726"/>
                </a:lnTo>
                <a:lnTo>
                  <a:pt x="1610868" y="2786634"/>
                </a:lnTo>
                <a:lnTo>
                  <a:pt x="1712976" y="2786634"/>
                </a:lnTo>
                <a:close/>
              </a:path>
              <a:path w="8515350" h="2787015">
                <a:moveTo>
                  <a:pt x="1534668" y="2786634"/>
                </a:moveTo>
                <a:lnTo>
                  <a:pt x="1534668" y="2760726"/>
                </a:lnTo>
                <a:lnTo>
                  <a:pt x="1433322" y="2760726"/>
                </a:lnTo>
                <a:lnTo>
                  <a:pt x="1433322" y="2786634"/>
                </a:lnTo>
                <a:lnTo>
                  <a:pt x="1534668" y="2786634"/>
                </a:lnTo>
                <a:close/>
              </a:path>
              <a:path w="8515350" h="2787015">
                <a:moveTo>
                  <a:pt x="1357122" y="2786634"/>
                </a:moveTo>
                <a:lnTo>
                  <a:pt x="1357122" y="2760726"/>
                </a:lnTo>
                <a:lnTo>
                  <a:pt x="1255776" y="2760726"/>
                </a:lnTo>
                <a:lnTo>
                  <a:pt x="1255776" y="2786634"/>
                </a:lnTo>
                <a:lnTo>
                  <a:pt x="1357122" y="2786634"/>
                </a:lnTo>
                <a:close/>
              </a:path>
              <a:path w="8515350" h="2787015">
                <a:moveTo>
                  <a:pt x="1179576" y="2786634"/>
                </a:moveTo>
                <a:lnTo>
                  <a:pt x="1179576" y="2760726"/>
                </a:lnTo>
                <a:lnTo>
                  <a:pt x="1077468" y="2760726"/>
                </a:lnTo>
                <a:lnTo>
                  <a:pt x="1077468" y="2786634"/>
                </a:lnTo>
                <a:lnTo>
                  <a:pt x="1179576" y="2786634"/>
                </a:lnTo>
                <a:close/>
              </a:path>
              <a:path w="8515350" h="2787015">
                <a:moveTo>
                  <a:pt x="1001268" y="2786634"/>
                </a:moveTo>
                <a:lnTo>
                  <a:pt x="1001268" y="2760726"/>
                </a:lnTo>
                <a:lnTo>
                  <a:pt x="899922" y="2760726"/>
                </a:lnTo>
                <a:lnTo>
                  <a:pt x="899922" y="2786634"/>
                </a:lnTo>
                <a:lnTo>
                  <a:pt x="1001268" y="2786634"/>
                </a:lnTo>
                <a:close/>
              </a:path>
              <a:path w="8515350" h="2787015">
                <a:moveTo>
                  <a:pt x="823722" y="2786634"/>
                </a:moveTo>
                <a:lnTo>
                  <a:pt x="823722" y="2760726"/>
                </a:lnTo>
                <a:lnTo>
                  <a:pt x="722376" y="2760726"/>
                </a:lnTo>
                <a:lnTo>
                  <a:pt x="722376" y="2786634"/>
                </a:lnTo>
                <a:lnTo>
                  <a:pt x="823722" y="2786634"/>
                </a:lnTo>
                <a:close/>
              </a:path>
              <a:path w="8515350" h="2787015">
                <a:moveTo>
                  <a:pt x="646176" y="2786634"/>
                </a:moveTo>
                <a:lnTo>
                  <a:pt x="646176" y="2760726"/>
                </a:lnTo>
                <a:lnTo>
                  <a:pt x="544068" y="2760726"/>
                </a:lnTo>
                <a:lnTo>
                  <a:pt x="544068" y="2786634"/>
                </a:lnTo>
                <a:lnTo>
                  <a:pt x="646176" y="2786634"/>
                </a:lnTo>
                <a:close/>
              </a:path>
              <a:path w="8515350" h="2787015">
                <a:moveTo>
                  <a:pt x="467868" y="2786634"/>
                </a:moveTo>
                <a:lnTo>
                  <a:pt x="467868" y="2760726"/>
                </a:lnTo>
                <a:lnTo>
                  <a:pt x="366522" y="2760726"/>
                </a:lnTo>
                <a:lnTo>
                  <a:pt x="366522" y="2786634"/>
                </a:lnTo>
                <a:lnTo>
                  <a:pt x="467868" y="2786634"/>
                </a:lnTo>
                <a:close/>
              </a:path>
              <a:path w="8515350" h="2787015">
                <a:moveTo>
                  <a:pt x="290322" y="2786634"/>
                </a:moveTo>
                <a:lnTo>
                  <a:pt x="290322" y="2760726"/>
                </a:lnTo>
                <a:lnTo>
                  <a:pt x="188976" y="2760726"/>
                </a:lnTo>
                <a:lnTo>
                  <a:pt x="188976" y="2786634"/>
                </a:lnTo>
                <a:lnTo>
                  <a:pt x="290322" y="27866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TextBox 24"/>
          <p:cNvSpPr txBox="1"/>
          <p:nvPr/>
        </p:nvSpPr>
        <p:spPr>
          <a:xfrm>
            <a:off x="533400" y="990600"/>
            <a:ext cx="80331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This observation can lead to significant analytical and computational simplifications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2D83-90BE-4296-BB3C-D040F192988F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34937" y="268288"/>
            <a:ext cx="6342063" cy="6651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Discriminant Function</a:t>
            </a:r>
            <a:r>
              <a:rPr spc="-95" dirty="0"/>
              <a:t> </a:t>
            </a:r>
            <a:r>
              <a:rPr dirty="0"/>
              <a:t>(Cont.)</a:t>
            </a:r>
          </a:p>
        </p:txBody>
      </p:sp>
      <p:sp>
        <p:nvSpPr>
          <p:cNvPr id="3" name="object 3"/>
          <p:cNvSpPr/>
          <p:nvPr/>
        </p:nvSpPr>
        <p:spPr>
          <a:xfrm>
            <a:off x="5498591" y="2303526"/>
            <a:ext cx="2582087" cy="339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6137" y="931752"/>
            <a:ext cx="7228205" cy="1202690"/>
          </a:xfrm>
          <a:prstGeom prst="rect">
            <a:avLst/>
          </a:prstGeom>
        </p:spPr>
        <p:txBody>
          <a:bodyPr vert="horz" wrap="square" lIns="0" tIns="219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2800" b="1" dirty="0">
                <a:solidFill>
                  <a:srgbClr val="0000CC"/>
                </a:solidFill>
                <a:latin typeface="Constantia"/>
                <a:cs typeface="Constantia"/>
              </a:rPr>
              <a:t>Decision</a:t>
            </a:r>
            <a:r>
              <a:rPr sz="2800" b="1" spc="-125" dirty="0">
                <a:solidFill>
                  <a:srgbClr val="0000CC"/>
                </a:solidFill>
                <a:latin typeface="Constantia"/>
                <a:cs typeface="Constantia"/>
              </a:rPr>
              <a:t> </a:t>
            </a:r>
            <a:r>
              <a:rPr sz="2800" b="1" spc="-10" dirty="0">
                <a:solidFill>
                  <a:srgbClr val="0000CC"/>
                </a:solidFill>
                <a:latin typeface="Constantia"/>
                <a:cs typeface="Constantia"/>
              </a:rPr>
              <a:t>region</a:t>
            </a:r>
            <a:r>
              <a:rPr sz="2800" b="1" spc="-45" dirty="0">
                <a:solidFill>
                  <a:srgbClr val="0000CC"/>
                </a:solidFill>
                <a:latin typeface="Constantia"/>
                <a:cs typeface="Constantia"/>
              </a:rPr>
              <a:t> </a:t>
            </a:r>
            <a:endParaRPr sz="2800" dirty="0">
              <a:latin typeface="Constantia"/>
              <a:cs typeface="Constantia"/>
            </a:endParaRPr>
          </a:p>
          <a:p>
            <a:pPr marL="73660">
              <a:lnSpc>
                <a:spcPct val="100000"/>
              </a:lnSpc>
              <a:spcBef>
                <a:spcPts val="1395"/>
              </a:spcBef>
              <a:tabLst>
                <a:tab pos="4875530" algn="l"/>
              </a:tabLst>
            </a:pPr>
            <a:r>
              <a:rPr sz="2400" i="1" dirty="0">
                <a:latin typeface="Constantia"/>
                <a:cs typeface="Constantia"/>
              </a:rPr>
              <a:t>c</a:t>
            </a:r>
            <a:r>
              <a:rPr sz="2400" i="1" spc="-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discriminant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functions	</a:t>
            </a:r>
            <a:r>
              <a:rPr sz="2400" i="1" dirty="0">
                <a:latin typeface="Constantia"/>
                <a:cs typeface="Constantia"/>
              </a:rPr>
              <a:t>c </a:t>
            </a:r>
            <a:r>
              <a:rPr sz="2400" spc="-5" dirty="0">
                <a:latin typeface="Constantia"/>
                <a:cs typeface="Constantia"/>
              </a:rPr>
              <a:t>decision</a:t>
            </a:r>
            <a:r>
              <a:rPr sz="2400" spc="-15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regions</a:t>
            </a:r>
            <a:endParaRPr sz="2400" dirty="0">
              <a:latin typeface="Constantia"/>
              <a:cs typeface="Constant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4369" y="2320289"/>
            <a:ext cx="2009609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99559" y="1965960"/>
            <a:ext cx="1136650" cy="512445"/>
          </a:xfrm>
          <a:custGeom>
            <a:avLst/>
            <a:gdLst/>
            <a:ahLst/>
            <a:cxnLst/>
            <a:rect l="l" t="t" r="r" b="b"/>
            <a:pathLst>
              <a:path w="1136650" h="512444">
                <a:moveTo>
                  <a:pt x="880872" y="384047"/>
                </a:moveTo>
                <a:lnTo>
                  <a:pt x="880872" y="128015"/>
                </a:lnTo>
                <a:lnTo>
                  <a:pt x="0" y="128015"/>
                </a:lnTo>
                <a:lnTo>
                  <a:pt x="0" y="384047"/>
                </a:lnTo>
                <a:lnTo>
                  <a:pt x="880872" y="384047"/>
                </a:lnTo>
                <a:close/>
              </a:path>
              <a:path w="1136650" h="512444">
                <a:moveTo>
                  <a:pt x="1136142" y="256031"/>
                </a:moveTo>
                <a:lnTo>
                  <a:pt x="880872" y="0"/>
                </a:lnTo>
                <a:lnTo>
                  <a:pt x="880872" y="512063"/>
                </a:lnTo>
                <a:lnTo>
                  <a:pt x="1136142" y="25603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86605" y="1935479"/>
            <a:ext cx="1167765" cy="573405"/>
          </a:xfrm>
          <a:custGeom>
            <a:avLst/>
            <a:gdLst/>
            <a:ahLst/>
            <a:cxnLst/>
            <a:rect l="l" t="t" r="r" b="b"/>
            <a:pathLst>
              <a:path w="1167764" h="573405">
                <a:moveTo>
                  <a:pt x="893826" y="145541"/>
                </a:moveTo>
                <a:lnTo>
                  <a:pt x="0" y="145541"/>
                </a:lnTo>
                <a:lnTo>
                  <a:pt x="0" y="426719"/>
                </a:lnTo>
                <a:lnTo>
                  <a:pt x="12953" y="426719"/>
                </a:lnTo>
                <a:lnTo>
                  <a:pt x="12954" y="171449"/>
                </a:lnTo>
                <a:lnTo>
                  <a:pt x="25146" y="158495"/>
                </a:lnTo>
                <a:lnTo>
                  <a:pt x="25146" y="171449"/>
                </a:lnTo>
                <a:lnTo>
                  <a:pt x="880872" y="171449"/>
                </a:lnTo>
                <a:lnTo>
                  <a:pt x="880872" y="158495"/>
                </a:lnTo>
                <a:lnTo>
                  <a:pt x="893826" y="145541"/>
                </a:lnTo>
                <a:close/>
              </a:path>
              <a:path w="1167764" h="573405">
                <a:moveTo>
                  <a:pt x="25146" y="171449"/>
                </a:moveTo>
                <a:lnTo>
                  <a:pt x="25146" y="158495"/>
                </a:lnTo>
                <a:lnTo>
                  <a:pt x="12954" y="171449"/>
                </a:lnTo>
                <a:lnTo>
                  <a:pt x="25146" y="171449"/>
                </a:lnTo>
                <a:close/>
              </a:path>
              <a:path w="1167764" h="573405">
                <a:moveTo>
                  <a:pt x="25146" y="401573"/>
                </a:moveTo>
                <a:lnTo>
                  <a:pt x="25146" y="171449"/>
                </a:lnTo>
                <a:lnTo>
                  <a:pt x="12954" y="171449"/>
                </a:lnTo>
                <a:lnTo>
                  <a:pt x="12954" y="401573"/>
                </a:lnTo>
                <a:lnTo>
                  <a:pt x="25146" y="401573"/>
                </a:lnTo>
                <a:close/>
              </a:path>
              <a:path w="1167764" h="573405">
                <a:moveTo>
                  <a:pt x="906018" y="512063"/>
                </a:moveTo>
                <a:lnTo>
                  <a:pt x="906018" y="401573"/>
                </a:lnTo>
                <a:lnTo>
                  <a:pt x="12954" y="401573"/>
                </a:lnTo>
                <a:lnTo>
                  <a:pt x="25146" y="414527"/>
                </a:lnTo>
                <a:lnTo>
                  <a:pt x="25146" y="426719"/>
                </a:lnTo>
                <a:lnTo>
                  <a:pt x="880872" y="426719"/>
                </a:lnTo>
                <a:lnTo>
                  <a:pt x="880872" y="414527"/>
                </a:lnTo>
                <a:lnTo>
                  <a:pt x="893826" y="426719"/>
                </a:lnTo>
                <a:lnTo>
                  <a:pt x="893826" y="524255"/>
                </a:lnTo>
                <a:lnTo>
                  <a:pt x="906018" y="512063"/>
                </a:lnTo>
                <a:close/>
              </a:path>
              <a:path w="1167764" h="573405">
                <a:moveTo>
                  <a:pt x="25146" y="426719"/>
                </a:moveTo>
                <a:lnTo>
                  <a:pt x="25146" y="414527"/>
                </a:lnTo>
                <a:lnTo>
                  <a:pt x="12954" y="401573"/>
                </a:lnTo>
                <a:lnTo>
                  <a:pt x="12953" y="426719"/>
                </a:lnTo>
                <a:lnTo>
                  <a:pt x="25146" y="426719"/>
                </a:lnTo>
                <a:close/>
              </a:path>
              <a:path w="1167764" h="573405">
                <a:moveTo>
                  <a:pt x="1167384" y="286511"/>
                </a:moveTo>
                <a:lnTo>
                  <a:pt x="880872" y="0"/>
                </a:lnTo>
                <a:lnTo>
                  <a:pt x="880872" y="145541"/>
                </a:lnTo>
                <a:lnTo>
                  <a:pt x="884682" y="145541"/>
                </a:lnTo>
                <a:lnTo>
                  <a:pt x="884682" y="39623"/>
                </a:lnTo>
                <a:lnTo>
                  <a:pt x="906018" y="30479"/>
                </a:lnTo>
                <a:lnTo>
                  <a:pt x="906018" y="60959"/>
                </a:lnTo>
                <a:lnTo>
                  <a:pt x="1131570" y="286511"/>
                </a:lnTo>
                <a:lnTo>
                  <a:pt x="1140714" y="277367"/>
                </a:lnTo>
                <a:lnTo>
                  <a:pt x="1140714" y="313181"/>
                </a:lnTo>
                <a:lnTo>
                  <a:pt x="1167384" y="286511"/>
                </a:lnTo>
                <a:close/>
              </a:path>
              <a:path w="1167764" h="573405">
                <a:moveTo>
                  <a:pt x="893826" y="171449"/>
                </a:moveTo>
                <a:lnTo>
                  <a:pt x="893826" y="145541"/>
                </a:lnTo>
                <a:lnTo>
                  <a:pt x="880872" y="158495"/>
                </a:lnTo>
                <a:lnTo>
                  <a:pt x="880872" y="171449"/>
                </a:lnTo>
                <a:lnTo>
                  <a:pt x="893826" y="171449"/>
                </a:lnTo>
                <a:close/>
              </a:path>
              <a:path w="1167764" h="573405">
                <a:moveTo>
                  <a:pt x="893826" y="426719"/>
                </a:moveTo>
                <a:lnTo>
                  <a:pt x="880872" y="414527"/>
                </a:lnTo>
                <a:lnTo>
                  <a:pt x="880872" y="426719"/>
                </a:lnTo>
                <a:lnTo>
                  <a:pt x="893826" y="426719"/>
                </a:lnTo>
                <a:close/>
              </a:path>
              <a:path w="1167764" h="573405">
                <a:moveTo>
                  <a:pt x="893826" y="524255"/>
                </a:moveTo>
                <a:lnTo>
                  <a:pt x="893826" y="426719"/>
                </a:lnTo>
                <a:lnTo>
                  <a:pt x="880872" y="426719"/>
                </a:lnTo>
                <a:lnTo>
                  <a:pt x="880872" y="573023"/>
                </a:lnTo>
                <a:lnTo>
                  <a:pt x="884682" y="569213"/>
                </a:lnTo>
                <a:lnTo>
                  <a:pt x="884682" y="533399"/>
                </a:lnTo>
                <a:lnTo>
                  <a:pt x="893826" y="524255"/>
                </a:lnTo>
                <a:close/>
              </a:path>
              <a:path w="1167764" h="573405">
                <a:moveTo>
                  <a:pt x="906018" y="60959"/>
                </a:moveTo>
                <a:lnTo>
                  <a:pt x="906018" y="30479"/>
                </a:lnTo>
                <a:lnTo>
                  <a:pt x="884682" y="39623"/>
                </a:lnTo>
                <a:lnTo>
                  <a:pt x="906018" y="60959"/>
                </a:lnTo>
                <a:close/>
              </a:path>
              <a:path w="1167764" h="573405">
                <a:moveTo>
                  <a:pt x="906018" y="171449"/>
                </a:moveTo>
                <a:lnTo>
                  <a:pt x="906018" y="60959"/>
                </a:lnTo>
                <a:lnTo>
                  <a:pt x="884682" y="39623"/>
                </a:lnTo>
                <a:lnTo>
                  <a:pt x="884682" y="145541"/>
                </a:lnTo>
                <a:lnTo>
                  <a:pt x="893826" y="145541"/>
                </a:lnTo>
                <a:lnTo>
                  <a:pt x="893826" y="171449"/>
                </a:lnTo>
                <a:lnTo>
                  <a:pt x="906018" y="171449"/>
                </a:lnTo>
                <a:close/>
              </a:path>
              <a:path w="1167764" h="573405">
                <a:moveTo>
                  <a:pt x="1140714" y="313181"/>
                </a:moveTo>
                <a:lnTo>
                  <a:pt x="1140714" y="295655"/>
                </a:lnTo>
                <a:lnTo>
                  <a:pt x="1131570" y="286511"/>
                </a:lnTo>
                <a:lnTo>
                  <a:pt x="884682" y="533399"/>
                </a:lnTo>
                <a:lnTo>
                  <a:pt x="906018" y="542543"/>
                </a:lnTo>
                <a:lnTo>
                  <a:pt x="906018" y="547877"/>
                </a:lnTo>
                <a:lnTo>
                  <a:pt x="1140714" y="313181"/>
                </a:lnTo>
                <a:close/>
              </a:path>
              <a:path w="1167764" h="573405">
                <a:moveTo>
                  <a:pt x="906018" y="547877"/>
                </a:moveTo>
                <a:lnTo>
                  <a:pt x="906018" y="542543"/>
                </a:lnTo>
                <a:lnTo>
                  <a:pt x="884682" y="533399"/>
                </a:lnTo>
                <a:lnTo>
                  <a:pt x="884682" y="569213"/>
                </a:lnTo>
                <a:lnTo>
                  <a:pt x="906018" y="547877"/>
                </a:lnTo>
                <a:close/>
              </a:path>
              <a:path w="1167764" h="573405">
                <a:moveTo>
                  <a:pt x="1140714" y="295655"/>
                </a:moveTo>
                <a:lnTo>
                  <a:pt x="1140714" y="277367"/>
                </a:lnTo>
                <a:lnTo>
                  <a:pt x="1131570" y="286511"/>
                </a:lnTo>
                <a:lnTo>
                  <a:pt x="1140714" y="295655"/>
                </a:lnTo>
                <a:close/>
              </a:path>
            </a:pathLst>
          </a:custGeom>
          <a:solidFill>
            <a:srgbClr val="95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13510" y="3044951"/>
            <a:ext cx="5296141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64179" y="3686555"/>
            <a:ext cx="2520581" cy="3162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96405" y="3591305"/>
            <a:ext cx="1826450" cy="5013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601715" y="3623564"/>
            <a:ext cx="5226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nstantia"/>
                <a:cs typeface="Constantia"/>
              </a:rPr>
              <a:t>and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70023" y="3623564"/>
            <a:ext cx="82676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onstantia"/>
                <a:cs typeface="Constantia"/>
              </a:rPr>
              <a:t>w</a:t>
            </a:r>
            <a:r>
              <a:rPr sz="2400" dirty="0">
                <a:latin typeface="Constantia"/>
                <a:cs typeface="Constantia"/>
              </a:rPr>
              <a:t>he</a:t>
            </a:r>
            <a:r>
              <a:rPr sz="2400" spc="-4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308353" y="2890266"/>
            <a:ext cx="6938009" cy="1321435"/>
          </a:xfrm>
          <a:custGeom>
            <a:avLst/>
            <a:gdLst/>
            <a:ahLst/>
            <a:cxnLst/>
            <a:rect l="l" t="t" r="r" b="b"/>
            <a:pathLst>
              <a:path w="6938009" h="1321435">
                <a:moveTo>
                  <a:pt x="25146" y="1296162"/>
                </a:moveTo>
                <a:lnTo>
                  <a:pt x="25146" y="1207008"/>
                </a:lnTo>
                <a:lnTo>
                  <a:pt x="0" y="1207008"/>
                </a:lnTo>
                <a:lnTo>
                  <a:pt x="0" y="1308354"/>
                </a:lnTo>
                <a:lnTo>
                  <a:pt x="12192" y="1308354"/>
                </a:lnTo>
                <a:lnTo>
                  <a:pt x="12192" y="1296162"/>
                </a:lnTo>
                <a:lnTo>
                  <a:pt x="25146" y="1296162"/>
                </a:lnTo>
                <a:close/>
              </a:path>
              <a:path w="6938009" h="1321435">
                <a:moveTo>
                  <a:pt x="72390" y="1321308"/>
                </a:moveTo>
                <a:lnTo>
                  <a:pt x="72390" y="1296162"/>
                </a:lnTo>
                <a:lnTo>
                  <a:pt x="12192" y="1296162"/>
                </a:lnTo>
                <a:lnTo>
                  <a:pt x="12192" y="1308354"/>
                </a:lnTo>
                <a:lnTo>
                  <a:pt x="25146" y="1308354"/>
                </a:lnTo>
                <a:lnTo>
                  <a:pt x="25146" y="1321308"/>
                </a:lnTo>
                <a:lnTo>
                  <a:pt x="72390" y="1321308"/>
                </a:lnTo>
                <a:close/>
              </a:path>
              <a:path w="6938009" h="1321435">
                <a:moveTo>
                  <a:pt x="25146" y="1321308"/>
                </a:moveTo>
                <a:lnTo>
                  <a:pt x="25146" y="1308354"/>
                </a:lnTo>
                <a:lnTo>
                  <a:pt x="12192" y="1308354"/>
                </a:lnTo>
                <a:lnTo>
                  <a:pt x="12192" y="1321308"/>
                </a:lnTo>
                <a:lnTo>
                  <a:pt x="25146" y="1321308"/>
                </a:lnTo>
                <a:close/>
              </a:path>
              <a:path w="6938009" h="1321435">
                <a:moveTo>
                  <a:pt x="25146" y="1130808"/>
                </a:moveTo>
                <a:lnTo>
                  <a:pt x="25146" y="1029462"/>
                </a:lnTo>
                <a:lnTo>
                  <a:pt x="0" y="1029462"/>
                </a:lnTo>
                <a:lnTo>
                  <a:pt x="0" y="1130808"/>
                </a:lnTo>
                <a:lnTo>
                  <a:pt x="25146" y="1130808"/>
                </a:lnTo>
                <a:close/>
              </a:path>
              <a:path w="6938009" h="1321435">
                <a:moveTo>
                  <a:pt x="25146" y="953262"/>
                </a:moveTo>
                <a:lnTo>
                  <a:pt x="25146" y="851153"/>
                </a:lnTo>
                <a:lnTo>
                  <a:pt x="0" y="851153"/>
                </a:lnTo>
                <a:lnTo>
                  <a:pt x="0" y="953262"/>
                </a:lnTo>
                <a:lnTo>
                  <a:pt x="25146" y="953262"/>
                </a:lnTo>
                <a:close/>
              </a:path>
              <a:path w="6938009" h="1321435">
                <a:moveTo>
                  <a:pt x="25146" y="774954"/>
                </a:moveTo>
                <a:lnTo>
                  <a:pt x="25146" y="673608"/>
                </a:lnTo>
                <a:lnTo>
                  <a:pt x="0" y="673608"/>
                </a:lnTo>
                <a:lnTo>
                  <a:pt x="0" y="774954"/>
                </a:lnTo>
                <a:lnTo>
                  <a:pt x="25146" y="774954"/>
                </a:lnTo>
                <a:close/>
              </a:path>
              <a:path w="6938009" h="1321435">
                <a:moveTo>
                  <a:pt x="25146" y="597408"/>
                </a:moveTo>
                <a:lnTo>
                  <a:pt x="25146" y="496062"/>
                </a:lnTo>
                <a:lnTo>
                  <a:pt x="0" y="496062"/>
                </a:lnTo>
                <a:lnTo>
                  <a:pt x="0" y="597408"/>
                </a:lnTo>
                <a:lnTo>
                  <a:pt x="25146" y="597408"/>
                </a:lnTo>
                <a:close/>
              </a:path>
              <a:path w="6938009" h="1321435">
                <a:moveTo>
                  <a:pt x="25146" y="419862"/>
                </a:moveTo>
                <a:lnTo>
                  <a:pt x="25146" y="317754"/>
                </a:lnTo>
                <a:lnTo>
                  <a:pt x="0" y="317754"/>
                </a:lnTo>
                <a:lnTo>
                  <a:pt x="0" y="419862"/>
                </a:lnTo>
                <a:lnTo>
                  <a:pt x="25146" y="419862"/>
                </a:lnTo>
                <a:close/>
              </a:path>
              <a:path w="6938009" h="1321435">
                <a:moveTo>
                  <a:pt x="25146" y="241554"/>
                </a:moveTo>
                <a:lnTo>
                  <a:pt x="25146" y="140208"/>
                </a:lnTo>
                <a:lnTo>
                  <a:pt x="0" y="140208"/>
                </a:lnTo>
                <a:lnTo>
                  <a:pt x="0" y="241554"/>
                </a:lnTo>
                <a:lnTo>
                  <a:pt x="25146" y="241554"/>
                </a:lnTo>
                <a:close/>
              </a:path>
              <a:path w="6938009" h="1321435">
                <a:moveTo>
                  <a:pt x="62484" y="25146"/>
                </a:moveTo>
                <a:lnTo>
                  <a:pt x="62484" y="0"/>
                </a:lnTo>
                <a:lnTo>
                  <a:pt x="5334" y="0"/>
                </a:lnTo>
                <a:lnTo>
                  <a:pt x="0" y="5334"/>
                </a:lnTo>
                <a:lnTo>
                  <a:pt x="0" y="64008"/>
                </a:lnTo>
                <a:lnTo>
                  <a:pt x="12192" y="64008"/>
                </a:lnTo>
                <a:lnTo>
                  <a:pt x="12192" y="25146"/>
                </a:lnTo>
                <a:lnTo>
                  <a:pt x="25146" y="12192"/>
                </a:lnTo>
                <a:lnTo>
                  <a:pt x="25146" y="25146"/>
                </a:lnTo>
                <a:lnTo>
                  <a:pt x="62484" y="25146"/>
                </a:lnTo>
                <a:close/>
              </a:path>
              <a:path w="6938009" h="1321435">
                <a:moveTo>
                  <a:pt x="25146" y="25146"/>
                </a:moveTo>
                <a:lnTo>
                  <a:pt x="25146" y="12192"/>
                </a:lnTo>
                <a:lnTo>
                  <a:pt x="12192" y="25146"/>
                </a:lnTo>
                <a:lnTo>
                  <a:pt x="25146" y="25146"/>
                </a:lnTo>
                <a:close/>
              </a:path>
              <a:path w="6938009" h="1321435">
                <a:moveTo>
                  <a:pt x="25146" y="64008"/>
                </a:moveTo>
                <a:lnTo>
                  <a:pt x="25146" y="25146"/>
                </a:lnTo>
                <a:lnTo>
                  <a:pt x="12192" y="25146"/>
                </a:lnTo>
                <a:lnTo>
                  <a:pt x="12192" y="64008"/>
                </a:lnTo>
                <a:lnTo>
                  <a:pt x="25146" y="64008"/>
                </a:lnTo>
                <a:close/>
              </a:path>
              <a:path w="6938009" h="1321435">
                <a:moveTo>
                  <a:pt x="240030" y="25146"/>
                </a:moveTo>
                <a:lnTo>
                  <a:pt x="240030" y="0"/>
                </a:lnTo>
                <a:lnTo>
                  <a:pt x="138684" y="0"/>
                </a:lnTo>
                <a:lnTo>
                  <a:pt x="138684" y="25146"/>
                </a:lnTo>
                <a:lnTo>
                  <a:pt x="240030" y="25146"/>
                </a:lnTo>
                <a:close/>
              </a:path>
              <a:path w="6938009" h="1321435">
                <a:moveTo>
                  <a:pt x="418338" y="25146"/>
                </a:moveTo>
                <a:lnTo>
                  <a:pt x="418338" y="0"/>
                </a:lnTo>
                <a:lnTo>
                  <a:pt x="316230" y="0"/>
                </a:lnTo>
                <a:lnTo>
                  <a:pt x="316230" y="25146"/>
                </a:lnTo>
                <a:lnTo>
                  <a:pt x="418338" y="25146"/>
                </a:lnTo>
                <a:close/>
              </a:path>
              <a:path w="6938009" h="1321435">
                <a:moveTo>
                  <a:pt x="595883" y="25146"/>
                </a:moveTo>
                <a:lnTo>
                  <a:pt x="595883" y="0"/>
                </a:lnTo>
                <a:lnTo>
                  <a:pt x="494538" y="0"/>
                </a:lnTo>
                <a:lnTo>
                  <a:pt x="494538" y="25146"/>
                </a:lnTo>
                <a:lnTo>
                  <a:pt x="595883" y="25146"/>
                </a:lnTo>
                <a:close/>
              </a:path>
              <a:path w="6938009" h="1321435">
                <a:moveTo>
                  <a:pt x="773429" y="25146"/>
                </a:moveTo>
                <a:lnTo>
                  <a:pt x="773429" y="0"/>
                </a:lnTo>
                <a:lnTo>
                  <a:pt x="672083" y="0"/>
                </a:lnTo>
                <a:lnTo>
                  <a:pt x="672083" y="25146"/>
                </a:lnTo>
                <a:lnTo>
                  <a:pt x="773429" y="25146"/>
                </a:lnTo>
                <a:close/>
              </a:path>
              <a:path w="6938009" h="1321435">
                <a:moveTo>
                  <a:pt x="951737" y="25146"/>
                </a:moveTo>
                <a:lnTo>
                  <a:pt x="951737" y="0"/>
                </a:lnTo>
                <a:lnTo>
                  <a:pt x="849629" y="0"/>
                </a:lnTo>
                <a:lnTo>
                  <a:pt x="849629" y="25146"/>
                </a:lnTo>
                <a:lnTo>
                  <a:pt x="951737" y="25146"/>
                </a:lnTo>
                <a:close/>
              </a:path>
              <a:path w="6938009" h="1321435">
                <a:moveTo>
                  <a:pt x="1129283" y="25146"/>
                </a:moveTo>
                <a:lnTo>
                  <a:pt x="1129283" y="0"/>
                </a:lnTo>
                <a:lnTo>
                  <a:pt x="1027938" y="0"/>
                </a:lnTo>
                <a:lnTo>
                  <a:pt x="1027938" y="25146"/>
                </a:lnTo>
                <a:lnTo>
                  <a:pt x="1129283" y="25146"/>
                </a:lnTo>
                <a:close/>
              </a:path>
              <a:path w="6938009" h="1321435">
                <a:moveTo>
                  <a:pt x="1306829" y="25146"/>
                </a:moveTo>
                <a:lnTo>
                  <a:pt x="1306829" y="0"/>
                </a:lnTo>
                <a:lnTo>
                  <a:pt x="1205483" y="0"/>
                </a:lnTo>
                <a:lnTo>
                  <a:pt x="1205483" y="25146"/>
                </a:lnTo>
                <a:lnTo>
                  <a:pt x="1306829" y="25146"/>
                </a:lnTo>
                <a:close/>
              </a:path>
              <a:path w="6938009" h="1321435">
                <a:moveTo>
                  <a:pt x="1485137" y="25146"/>
                </a:moveTo>
                <a:lnTo>
                  <a:pt x="1485137" y="0"/>
                </a:lnTo>
                <a:lnTo>
                  <a:pt x="1383029" y="0"/>
                </a:lnTo>
                <a:lnTo>
                  <a:pt x="1383029" y="25146"/>
                </a:lnTo>
                <a:lnTo>
                  <a:pt x="1485137" y="25146"/>
                </a:lnTo>
                <a:close/>
              </a:path>
              <a:path w="6938009" h="1321435">
                <a:moveTo>
                  <a:pt x="1662683" y="25145"/>
                </a:moveTo>
                <a:lnTo>
                  <a:pt x="1662683" y="0"/>
                </a:lnTo>
                <a:lnTo>
                  <a:pt x="1561338" y="0"/>
                </a:lnTo>
                <a:lnTo>
                  <a:pt x="1561338" y="25146"/>
                </a:lnTo>
                <a:lnTo>
                  <a:pt x="1662683" y="25145"/>
                </a:lnTo>
                <a:close/>
              </a:path>
              <a:path w="6938009" h="1321435">
                <a:moveTo>
                  <a:pt x="1840229" y="25145"/>
                </a:moveTo>
                <a:lnTo>
                  <a:pt x="1840229" y="0"/>
                </a:lnTo>
                <a:lnTo>
                  <a:pt x="1738883" y="0"/>
                </a:lnTo>
                <a:lnTo>
                  <a:pt x="1738883" y="25145"/>
                </a:lnTo>
                <a:lnTo>
                  <a:pt x="1840229" y="25145"/>
                </a:lnTo>
                <a:close/>
              </a:path>
              <a:path w="6938009" h="1321435">
                <a:moveTo>
                  <a:pt x="2018537" y="25145"/>
                </a:moveTo>
                <a:lnTo>
                  <a:pt x="2018537" y="0"/>
                </a:lnTo>
                <a:lnTo>
                  <a:pt x="1916429" y="0"/>
                </a:lnTo>
                <a:lnTo>
                  <a:pt x="1916429" y="25145"/>
                </a:lnTo>
                <a:lnTo>
                  <a:pt x="2018537" y="25145"/>
                </a:lnTo>
                <a:close/>
              </a:path>
              <a:path w="6938009" h="1321435">
                <a:moveTo>
                  <a:pt x="2196084" y="25145"/>
                </a:moveTo>
                <a:lnTo>
                  <a:pt x="2196084" y="0"/>
                </a:lnTo>
                <a:lnTo>
                  <a:pt x="2094737" y="0"/>
                </a:lnTo>
                <a:lnTo>
                  <a:pt x="2094737" y="25145"/>
                </a:lnTo>
                <a:lnTo>
                  <a:pt x="2196084" y="25145"/>
                </a:lnTo>
                <a:close/>
              </a:path>
              <a:path w="6938009" h="1321435">
                <a:moveTo>
                  <a:pt x="2373630" y="25145"/>
                </a:moveTo>
                <a:lnTo>
                  <a:pt x="2373630" y="0"/>
                </a:lnTo>
                <a:lnTo>
                  <a:pt x="2272284" y="0"/>
                </a:lnTo>
                <a:lnTo>
                  <a:pt x="2272284" y="25145"/>
                </a:lnTo>
                <a:lnTo>
                  <a:pt x="2373630" y="25145"/>
                </a:lnTo>
                <a:close/>
              </a:path>
              <a:path w="6938009" h="1321435">
                <a:moveTo>
                  <a:pt x="2551938" y="25145"/>
                </a:moveTo>
                <a:lnTo>
                  <a:pt x="2551938" y="0"/>
                </a:lnTo>
                <a:lnTo>
                  <a:pt x="2449830" y="0"/>
                </a:lnTo>
                <a:lnTo>
                  <a:pt x="2449830" y="25145"/>
                </a:lnTo>
                <a:lnTo>
                  <a:pt x="2551938" y="25145"/>
                </a:lnTo>
                <a:close/>
              </a:path>
              <a:path w="6938009" h="1321435">
                <a:moveTo>
                  <a:pt x="2729484" y="25145"/>
                </a:moveTo>
                <a:lnTo>
                  <a:pt x="2729484" y="0"/>
                </a:lnTo>
                <a:lnTo>
                  <a:pt x="2628137" y="0"/>
                </a:lnTo>
                <a:lnTo>
                  <a:pt x="2628137" y="25145"/>
                </a:lnTo>
                <a:lnTo>
                  <a:pt x="2729484" y="25145"/>
                </a:lnTo>
                <a:close/>
              </a:path>
              <a:path w="6938009" h="1321435">
                <a:moveTo>
                  <a:pt x="2907030" y="25145"/>
                </a:moveTo>
                <a:lnTo>
                  <a:pt x="2907030" y="0"/>
                </a:lnTo>
                <a:lnTo>
                  <a:pt x="2805684" y="0"/>
                </a:lnTo>
                <a:lnTo>
                  <a:pt x="2805684" y="25145"/>
                </a:lnTo>
                <a:lnTo>
                  <a:pt x="2907030" y="25145"/>
                </a:lnTo>
                <a:close/>
              </a:path>
              <a:path w="6938009" h="1321435">
                <a:moveTo>
                  <a:pt x="3085338" y="25145"/>
                </a:moveTo>
                <a:lnTo>
                  <a:pt x="3085338" y="0"/>
                </a:lnTo>
                <a:lnTo>
                  <a:pt x="2983230" y="0"/>
                </a:lnTo>
                <a:lnTo>
                  <a:pt x="2983230" y="25145"/>
                </a:lnTo>
                <a:lnTo>
                  <a:pt x="3085338" y="25145"/>
                </a:lnTo>
                <a:close/>
              </a:path>
              <a:path w="6938009" h="1321435">
                <a:moveTo>
                  <a:pt x="3262883" y="25145"/>
                </a:moveTo>
                <a:lnTo>
                  <a:pt x="3262883" y="0"/>
                </a:lnTo>
                <a:lnTo>
                  <a:pt x="3161537" y="0"/>
                </a:lnTo>
                <a:lnTo>
                  <a:pt x="3161537" y="25145"/>
                </a:lnTo>
                <a:lnTo>
                  <a:pt x="3262883" y="25145"/>
                </a:lnTo>
                <a:close/>
              </a:path>
              <a:path w="6938009" h="1321435">
                <a:moveTo>
                  <a:pt x="3440429" y="25145"/>
                </a:moveTo>
                <a:lnTo>
                  <a:pt x="3440429" y="0"/>
                </a:lnTo>
                <a:lnTo>
                  <a:pt x="3339083" y="0"/>
                </a:lnTo>
                <a:lnTo>
                  <a:pt x="3339083" y="25145"/>
                </a:lnTo>
                <a:lnTo>
                  <a:pt x="3440429" y="25145"/>
                </a:lnTo>
                <a:close/>
              </a:path>
              <a:path w="6938009" h="1321435">
                <a:moveTo>
                  <a:pt x="3618738" y="25145"/>
                </a:moveTo>
                <a:lnTo>
                  <a:pt x="3618738" y="0"/>
                </a:lnTo>
                <a:lnTo>
                  <a:pt x="3516629" y="0"/>
                </a:lnTo>
                <a:lnTo>
                  <a:pt x="3516629" y="25145"/>
                </a:lnTo>
                <a:lnTo>
                  <a:pt x="3618738" y="25145"/>
                </a:lnTo>
                <a:close/>
              </a:path>
              <a:path w="6938009" h="1321435">
                <a:moveTo>
                  <a:pt x="3796283" y="25145"/>
                </a:moveTo>
                <a:lnTo>
                  <a:pt x="3796283" y="0"/>
                </a:lnTo>
                <a:lnTo>
                  <a:pt x="3694937" y="0"/>
                </a:lnTo>
                <a:lnTo>
                  <a:pt x="3694937" y="25145"/>
                </a:lnTo>
                <a:lnTo>
                  <a:pt x="3796283" y="25145"/>
                </a:lnTo>
                <a:close/>
              </a:path>
              <a:path w="6938009" h="1321435">
                <a:moveTo>
                  <a:pt x="3973829" y="25145"/>
                </a:moveTo>
                <a:lnTo>
                  <a:pt x="3973829" y="0"/>
                </a:lnTo>
                <a:lnTo>
                  <a:pt x="3872483" y="0"/>
                </a:lnTo>
                <a:lnTo>
                  <a:pt x="3872483" y="25145"/>
                </a:lnTo>
                <a:lnTo>
                  <a:pt x="3973829" y="25145"/>
                </a:lnTo>
                <a:close/>
              </a:path>
              <a:path w="6938009" h="1321435">
                <a:moveTo>
                  <a:pt x="4152138" y="25145"/>
                </a:moveTo>
                <a:lnTo>
                  <a:pt x="4152138" y="0"/>
                </a:lnTo>
                <a:lnTo>
                  <a:pt x="4050029" y="0"/>
                </a:lnTo>
                <a:lnTo>
                  <a:pt x="4050029" y="25145"/>
                </a:lnTo>
                <a:lnTo>
                  <a:pt x="4152138" y="25145"/>
                </a:lnTo>
                <a:close/>
              </a:path>
              <a:path w="6938009" h="1321435">
                <a:moveTo>
                  <a:pt x="4329683" y="25145"/>
                </a:moveTo>
                <a:lnTo>
                  <a:pt x="4329683" y="0"/>
                </a:lnTo>
                <a:lnTo>
                  <a:pt x="4228337" y="0"/>
                </a:lnTo>
                <a:lnTo>
                  <a:pt x="4228337" y="25145"/>
                </a:lnTo>
                <a:lnTo>
                  <a:pt x="4329683" y="25145"/>
                </a:lnTo>
                <a:close/>
              </a:path>
              <a:path w="6938009" h="1321435">
                <a:moveTo>
                  <a:pt x="4507230" y="25145"/>
                </a:moveTo>
                <a:lnTo>
                  <a:pt x="4507230" y="0"/>
                </a:lnTo>
                <a:lnTo>
                  <a:pt x="4405883" y="0"/>
                </a:lnTo>
                <a:lnTo>
                  <a:pt x="4405883" y="25145"/>
                </a:lnTo>
                <a:lnTo>
                  <a:pt x="4507230" y="25145"/>
                </a:lnTo>
                <a:close/>
              </a:path>
              <a:path w="6938009" h="1321435">
                <a:moveTo>
                  <a:pt x="4685538" y="25145"/>
                </a:moveTo>
                <a:lnTo>
                  <a:pt x="4685538" y="0"/>
                </a:lnTo>
                <a:lnTo>
                  <a:pt x="4583430" y="0"/>
                </a:lnTo>
                <a:lnTo>
                  <a:pt x="4583430" y="25145"/>
                </a:lnTo>
                <a:lnTo>
                  <a:pt x="4685538" y="25145"/>
                </a:lnTo>
                <a:close/>
              </a:path>
              <a:path w="6938009" h="1321435">
                <a:moveTo>
                  <a:pt x="4863083" y="25145"/>
                </a:moveTo>
                <a:lnTo>
                  <a:pt x="4863083" y="0"/>
                </a:lnTo>
                <a:lnTo>
                  <a:pt x="4761737" y="0"/>
                </a:lnTo>
                <a:lnTo>
                  <a:pt x="4761737" y="25145"/>
                </a:lnTo>
                <a:lnTo>
                  <a:pt x="4863083" y="25145"/>
                </a:lnTo>
                <a:close/>
              </a:path>
              <a:path w="6938009" h="1321435">
                <a:moveTo>
                  <a:pt x="5040630" y="25145"/>
                </a:moveTo>
                <a:lnTo>
                  <a:pt x="5040630" y="0"/>
                </a:lnTo>
                <a:lnTo>
                  <a:pt x="4939283" y="0"/>
                </a:lnTo>
                <a:lnTo>
                  <a:pt x="4939283" y="25145"/>
                </a:lnTo>
                <a:lnTo>
                  <a:pt x="5040630" y="25145"/>
                </a:lnTo>
                <a:close/>
              </a:path>
              <a:path w="6938009" h="1321435">
                <a:moveTo>
                  <a:pt x="5218938" y="25145"/>
                </a:moveTo>
                <a:lnTo>
                  <a:pt x="5218938" y="0"/>
                </a:lnTo>
                <a:lnTo>
                  <a:pt x="5116830" y="0"/>
                </a:lnTo>
                <a:lnTo>
                  <a:pt x="5116830" y="25145"/>
                </a:lnTo>
                <a:lnTo>
                  <a:pt x="5218938" y="25145"/>
                </a:lnTo>
                <a:close/>
              </a:path>
              <a:path w="6938009" h="1321435">
                <a:moveTo>
                  <a:pt x="5396484" y="25145"/>
                </a:moveTo>
                <a:lnTo>
                  <a:pt x="5396484" y="0"/>
                </a:lnTo>
                <a:lnTo>
                  <a:pt x="5295138" y="0"/>
                </a:lnTo>
                <a:lnTo>
                  <a:pt x="5295138" y="25145"/>
                </a:lnTo>
                <a:lnTo>
                  <a:pt x="5396484" y="25145"/>
                </a:lnTo>
                <a:close/>
              </a:path>
              <a:path w="6938009" h="1321435">
                <a:moveTo>
                  <a:pt x="5574030" y="25145"/>
                </a:moveTo>
                <a:lnTo>
                  <a:pt x="5574030" y="0"/>
                </a:lnTo>
                <a:lnTo>
                  <a:pt x="5472684" y="0"/>
                </a:lnTo>
                <a:lnTo>
                  <a:pt x="5472684" y="25145"/>
                </a:lnTo>
                <a:lnTo>
                  <a:pt x="5574030" y="25145"/>
                </a:lnTo>
                <a:close/>
              </a:path>
              <a:path w="6938009" h="1321435">
                <a:moveTo>
                  <a:pt x="5752337" y="25145"/>
                </a:moveTo>
                <a:lnTo>
                  <a:pt x="5752337" y="0"/>
                </a:lnTo>
                <a:lnTo>
                  <a:pt x="5650230" y="0"/>
                </a:lnTo>
                <a:lnTo>
                  <a:pt x="5650230" y="25145"/>
                </a:lnTo>
                <a:lnTo>
                  <a:pt x="5752337" y="25145"/>
                </a:lnTo>
                <a:close/>
              </a:path>
              <a:path w="6938009" h="1321435">
                <a:moveTo>
                  <a:pt x="5929884" y="25145"/>
                </a:moveTo>
                <a:lnTo>
                  <a:pt x="5929884" y="0"/>
                </a:lnTo>
                <a:lnTo>
                  <a:pt x="5828538" y="0"/>
                </a:lnTo>
                <a:lnTo>
                  <a:pt x="5828538" y="25145"/>
                </a:lnTo>
                <a:lnTo>
                  <a:pt x="5929884" y="25145"/>
                </a:lnTo>
                <a:close/>
              </a:path>
              <a:path w="6938009" h="1321435">
                <a:moveTo>
                  <a:pt x="6107430" y="25145"/>
                </a:moveTo>
                <a:lnTo>
                  <a:pt x="6107430" y="0"/>
                </a:lnTo>
                <a:lnTo>
                  <a:pt x="6006084" y="0"/>
                </a:lnTo>
                <a:lnTo>
                  <a:pt x="6006084" y="25145"/>
                </a:lnTo>
                <a:lnTo>
                  <a:pt x="6107430" y="25145"/>
                </a:lnTo>
                <a:close/>
              </a:path>
              <a:path w="6938009" h="1321435">
                <a:moveTo>
                  <a:pt x="6285737" y="25145"/>
                </a:moveTo>
                <a:lnTo>
                  <a:pt x="6285737" y="0"/>
                </a:lnTo>
                <a:lnTo>
                  <a:pt x="6183630" y="0"/>
                </a:lnTo>
                <a:lnTo>
                  <a:pt x="6183630" y="25145"/>
                </a:lnTo>
                <a:lnTo>
                  <a:pt x="6285737" y="25145"/>
                </a:lnTo>
                <a:close/>
              </a:path>
              <a:path w="6938009" h="1321435">
                <a:moveTo>
                  <a:pt x="6463284" y="25145"/>
                </a:moveTo>
                <a:lnTo>
                  <a:pt x="6463284" y="0"/>
                </a:lnTo>
                <a:lnTo>
                  <a:pt x="6361938" y="0"/>
                </a:lnTo>
                <a:lnTo>
                  <a:pt x="6361938" y="25145"/>
                </a:lnTo>
                <a:lnTo>
                  <a:pt x="6463284" y="25145"/>
                </a:lnTo>
                <a:close/>
              </a:path>
              <a:path w="6938009" h="1321435">
                <a:moveTo>
                  <a:pt x="6640830" y="25145"/>
                </a:moveTo>
                <a:lnTo>
                  <a:pt x="6640830" y="0"/>
                </a:lnTo>
                <a:lnTo>
                  <a:pt x="6539484" y="0"/>
                </a:lnTo>
                <a:lnTo>
                  <a:pt x="6539484" y="25145"/>
                </a:lnTo>
                <a:lnTo>
                  <a:pt x="6640830" y="25145"/>
                </a:lnTo>
                <a:close/>
              </a:path>
              <a:path w="6938009" h="1321435">
                <a:moveTo>
                  <a:pt x="6819137" y="25145"/>
                </a:moveTo>
                <a:lnTo>
                  <a:pt x="6819137" y="0"/>
                </a:lnTo>
                <a:lnTo>
                  <a:pt x="6717030" y="0"/>
                </a:lnTo>
                <a:lnTo>
                  <a:pt x="6717030" y="25145"/>
                </a:lnTo>
                <a:lnTo>
                  <a:pt x="6819137" y="25145"/>
                </a:lnTo>
                <a:close/>
              </a:path>
              <a:path w="6938009" h="1321435">
                <a:moveTo>
                  <a:pt x="6938010" y="83819"/>
                </a:moveTo>
                <a:lnTo>
                  <a:pt x="6938010" y="5333"/>
                </a:lnTo>
                <a:lnTo>
                  <a:pt x="6931914" y="0"/>
                </a:lnTo>
                <a:lnTo>
                  <a:pt x="6895338" y="0"/>
                </a:lnTo>
                <a:lnTo>
                  <a:pt x="6895338" y="25145"/>
                </a:lnTo>
                <a:lnTo>
                  <a:pt x="6912102" y="25145"/>
                </a:lnTo>
                <a:lnTo>
                  <a:pt x="6912102" y="12191"/>
                </a:lnTo>
                <a:lnTo>
                  <a:pt x="6925056" y="25145"/>
                </a:lnTo>
                <a:lnTo>
                  <a:pt x="6925056" y="83819"/>
                </a:lnTo>
                <a:lnTo>
                  <a:pt x="6938010" y="83819"/>
                </a:lnTo>
                <a:close/>
              </a:path>
              <a:path w="6938009" h="1321435">
                <a:moveTo>
                  <a:pt x="6925056" y="25145"/>
                </a:moveTo>
                <a:lnTo>
                  <a:pt x="6912102" y="12191"/>
                </a:lnTo>
                <a:lnTo>
                  <a:pt x="6912102" y="25145"/>
                </a:lnTo>
                <a:lnTo>
                  <a:pt x="6925056" y="25145"/>
                </a:lnTo>
                <a:close/>
              </a:path>
              <a:path w="6938009" h="1321435">
                <a:moveTo>
                  <a:pt x="6925056" y="83819"/>
                </a:moveTo>
                <a:lnTo>
                  <a:pt x="6925056" y="25145"/>
                </a:lnTo>
                <a:lnTo>
                  <a:pt x="6912102" y="25145"/>
                </a:lnTo>
                <a:lnTo>
                  <a:pt x="6912102" y="83819"/>
                </a:lnTo>
                <a:lnTo>
                  <a:pt x="6925056" y="83819"/>
                </a:lnTo>
                <a:close/>
              </a:path>
              <a:path w="6938009" h="1321435">
                <a:moveTo>
                  <a:pt x="6938010" y="261365"/>
                </a:moveTo>
                <a:lnTo>
                  <a:pt x="6938010" y="160019"/>
                </a:lnTo>
                <a:lnTo>
                  <a:pt x="6912102" y="160019"/>
                </a:lnTo>
                <a:lnTo>
                  <a:pt x="6912102" y="261365"/>
                </a:lnTo>
                <a:lnTo>
                  <a:pt x="6938010" y="261365"/>
                </a:lnTo>
                <a:close/>
              </a:path>
              <a:path w="6938009" h="1321435">
                <a:moveTo>
                  <a:pt x="6938010" y="439673"/>
                </a:moveTo>
                <a:lnTo>
                  <a:pt x="6938010" y="337565"/>
                </a:lnTo>
                <a:lnTo>
                  <a:pt x="6912102" y="337565"/>
                </a:lnTo>
                <a:lnTo>
                  <a:pt x="6912102" y="439673"/>
                </a:lnTo>
                <a:lnTo>
                  <a:pt x="6938010" y="439673"/>
                </a:lnTo>
                <a:close/>
              </a:path>
              <a:path w="6938009" h="1321435">
                <a:moveTo>
                  <a:pt x="6938010" y="617219"/>
                </a:moveTo>
                <a:lnTo>
                  <a:pt x="6938010" y="515873"/>
                </a:lnTo>
                <a:lnTo>
                  <a:pt x="6912102" y="515873"/>
                </a:lnTo>
                <a:lnTo>
                  <a:pt x="6912102" y="617219"/>
                </a:lnTo>
                <a:lnTo>
                  <a:pt x="6938010" y="617219"/>
                </a:lnTo>
                <a:close/>
              </a:path>
              <a:path w="6938009" h="1321435">
                <a:moveTo>
                  <a:pt x="6938010" y="794765"/>
                </a:moveTo>
                <a:lnTo>
                  <a:pt x="6938010" y="693419"/>
                </a:lnTo>
                <a:lnTo>
                  <a:pt x="6912102" y="693419"/>
                </a:lnTo>
                <a:lnTo>
                  <a:pt x="6912102" y="794765"/>
                </a:lnTo>
                <a:lnTo>
                  <a:pt x="6938010" y="794765"/>
                </a:lnTo>
                <a:close/>
              </a:path>
              <a:path w="6938009" h="1321435">
                <a:moveTo>
                  <a:pt x="6938010" y="973074"/>
                </a:moveTo>
                <a:lnTo>
                  <a:pt x="6938010" y="870965"/>
                </a:lnTo>
                <a:lnTo>
                  <a:pt x="6912102" y="870965"/>
                </a:lnTo>
                <a:lnTo>
                  <a:pt x="6912102" y="973074"/>
                </a:lnTo>
                <a:lnTo>
                  <a:pt x="6938010" y="973074"/>
                </a:lnTo>
                <a:close/>
              </a:path>
              <a:path w="6938009" h="1321435">
                <a:moveTo>
                  <a:pt x="6938010" y="1150619"/>
                </a:moveTo>
                <a:lnTo>
                  <a:pt x="6938010" y="1049273"/>
                </a:lnTo>
                <a:lnTo>
                  <a:pt x="6912102" y="1049273"/>
                </a:lnTo>
                <a:lnTo>
                  <a:pt x="6912102" y="1150619"/>
                </a:lnTo>
                <a:lnTo>
                  <a:pt x="6938010" y="1150619"/>
                </a:lnTo>
                <a:close/>
              </a:path>
              <a:path w="6938009" h="1321435">
                <a:moveTo>
                  <a:pt x="6925056" y="1296161"/>
                </a:moveTo>
                <a:lnTo>
                  <a:pt x="6905244" y="1296161"/>
                </a:lnTo>
                <a:lnTo>
                  <a:pt x="6905244" y="1321307"/>
                </a:lnTo>
                <a:lnTo>
                  <a:pt x="6912102" y="1321307"/>
                </a:lnTo>
                <a:lnTo>
                  <a:pt x="6912102" y="1308353"/>
                </a:lnTo>
                <a:lnTo>
                  <a:pt x="6925056" y="1296161"/>
                </a:lnTo>
                <a:close/>
              </a:path>
              <a:path w="6938009" h="1321435">
                <a:moveTo>
                  <a:pt x="6938010" y="1315973"/>
                </a:moveTo>
                <a:lnTo>
                  <a:pt x="6938010" y="1226819"/>
                </a:lnTo>
                <a:lnTo>
                  <a:pt x="6912102" y="1226819"/>
                </a:lnTo>
                <a:lnTo>
                  <a:pt x="6912102" y="1296161"/>
                </a:lnTo>
                <a:lnTo>
                  <a:pt x="6925056" y="1296161"/>
                </a:lnTo>
                <a:lnTo>
                  <a:pt x="6925056" y="1321307"/>
                </a:lnTo>
                <a:lnTo>
                  <a:pt x="6931914" y="1321307"/>
                </a:lnTo>
                <a:lnTo>
                  <a:pt x="6938010" y="1315973"/>
                </a:lnTo>
                <a:close/>
              </a:path>
              <a:path w="6938009" h="1321435">
                <a:moveTo>
                  <a:pt x="6925056" y="1321307"/>
                </a:moveTo>
                <a:lnTo>
                  <a:pt x="6925056" y="1296161"/>
                </a:lnTo>
                <a:lnTo>
                  <a:pt x="6912102" y="1308353"/>
                </a:lnTo>
                <a:lnTo>
                  <a:pt x="6912102" y="1321307"/>
                </a:lnTo>
                <a:lnTo>
                  <a:pt x="6925056" y="1321307"/>
                </a:lnTo>
                <a:close/>
              </a:path>
              <a:path w="6938009" h="1321435">
                <a:moveTo>
                  <a:pt x="6829044" y="1321307"/>
                </a:moveTo>
                <a:lnTo>
                  <a:pt x="6829044" y="1296161"/>
                </a:lnTo>
                <a:lnTo>
                  <a:pt x="6727698" y="1296161"/>
                </a:lnTo>
                <a:lnTo>
                  <a:pt x="6727698" y="1321307"/>
                </a:lnTo>
                <a:lnTo>
                  <a:pt x="6829044" y="1321307"/>
                </a:lnTo>
                <a:close/>
              </a:path>
              <a:path w="6938009" h="1321435">
                <a:moveTo>
                  <a:pt x="6651498" y="1321307"/>
                </a:moveTo>
                <a:lnTo>
                  <a:pt x="6651498" y="1296161"/>
                </a:lnTo>
                <a:lnTo>
                  <a:pt x="6549390" y="1296161"/>
                </a:lnTo>
                <a:lnTo>
                  <a:pt x="6549390" y="1321307"/>
                </a:lnTo>
                <a:lnTo>
                  <a:pt x="6651498" y="1321307"/>
                </a:lnTo>
                <a:close/>
              </a:path>
              <a:path w="6938009" h="1321435">
                <a:moveTo>
                  <a:pt x="6473190" y="1321307"/>
                </a:moveTo>
                <a:lnTo>
                  <a:pt x="6473190" y="1296161"/>
                </a:lnTo>
                <a:lnTo>
                  <a:pt x="6371844" y="1296161"/>
                </a:lnTo>
                <a:lnTo>
                  <a:pt x="6371844" y="1321307"/>
                </a:lnTo>
                <a:lnTo>
                  <a:pt x="6473190" y="1321307"/>
                </a:lnTo>
                <a:close/>
              </a:path>
              <a:path w="6938009" h="1321435">
                <a:moveTo>
                  <a:pt x="6295644" y="1321307"/>
                </a:moveTo>
                <a:lnTo>
                  <a:pt x="6295644" y="1296161"/>
                </a:lnTo>
                <a:lnTo>
                  <a:pt x="6194298" y="1296161"/>
                </a:lnTo>
                <a:lnTo>
                  <a:pt x="6194298" y="1321307"/>
                </a:lnTo>
                <a:lnTo>
                  <a:pt x="6295644" y="1321307"/>
                </a:lnTo>
                <a:close/>
              </a:path>
              <a:path w="6938009" h="1321435">
                <a:moveTo>
                  <a:pt x="6118098" y="1321307"/>
                </a:moveTo>
                <a:lnTo>
                  <a:pt x="6118098" y="1296161"/>
                </a:lnTo>
                <a:lnTo>
                  <a:pt x="6015990" y="1296161"/>
                </a:lnTo>
                <a:lnTo>
                  <a:pt x="6015990" y="1321307"/>
                </a:lnTo>
                <a:lnTo>
                  <a:pt x="6118098" y="1321307"/>
                </a:lnTo>
                <a:close/>
              </a:path>
              <a:path w="6938009" h="1321435">
                <a:moveTo>
                  <a:pt x="5939790" y="1321307"/>
                </a:moveTo>
                <a:lnTo>
                  <a:pt x="5939790" y="1296161"/>
                </a:lnTo>
                <a:lnTo>
                  <a:pt x="5838444" y="1296161"/>
                </a:lnTo>
                <a:lnTo>
                  <a:pt x="5838444" y="1321307"/>
                </a:lnTo>
                <a:lnTo>
                  <a:pt x="5939790" y="1321307"/>
                </a:lnTo>
                <a:close/>
              </a:path>
              <a:path w="6938009" h="1321435">
                <a:moveTo>
                  <a:pt x="5762244" y="1321307"/>
                </a:moveTo>
                <a:lnTo>
                  <a:pt x="5762244" y="1296161"/>
                </a:lnTo>
                <a:lnTo>
                  <a:pt x="5660898" y="1296161"/>
                </a:lnTo>
                <a:lnTo>
                  <a:pt x="5660898" y="1321307"/>
                </a:lnTo>
                <a:lnTo>
                  <a:pt x="5762244" y="1321307"/>
                </a:lnTo>
                <a:close/>
              </a:path>
              <a:path w="6938009" h="1321435">
                <a:moveTo>
                  <a:pt x="5584698" y="1321307"/>
                </a:moveTo>
                <a:lnTo>
                  <a:pt x="5584698" y="1296161"/>
                </a:lnTo>
                <a:lnTo>
                  <a:pt x="5482590" y="1296161"/>
                </a:lnTo>
                <a:lnTo>
                  <a:pt x="5482590" y="1321307"/>
                </a:lnTo>
                <a:lnTo>
                  <a:pt x="5584698" y="1321307"/>
                </a:lnTo>
                <a:close/>
              </a:path>
              <a:path w="6938009" h="1321435">
                <a:moveTo>
                  <a:pt x="5406390" y="1321307"/>
                </a:moveTo>
                <a:lnTo>
                  <a:pt x="5406390" y="1296161"/>
                </a:lnTo>
                <a:lnTo>
                  <a:pt x="5305044" y="1296161"/>
                </a:lnTo>
                <a:lnTo>
                  <a:pt x="5305044" y="1321307"/>
                </a:lnTo>
                <a:lnTo>
                  <a:pt x="5406390" y="1321307"/>
                </a:lnTo>
                <a:close/>
              </a:path>
              <a:path w="6938009" h="1321435">
                <a:moveTo>
                  <a:pt x="5228844" y="1321307"/>
                </a:moveTo>
                <a:lnTo>
                  <a:pt x="5228844" y="1296161"/>
                </a:lnTo>
                <a:lnTo>
                  <a:pt x="5127498" y="1296161"/>
                </a:lnTo>
                <a:lnTo>
                  <a:pt x="5127498" y="1321307"/>
                </a:lnTo>
                <a:lnTo>
                  <a:pt x="5228844" y="1321307"/>
                </a:lnTo>
                <a:close/>
              </a:path>
              <a:path w="6938009" h="1321435">
                <a:moveTo>
                  <a:pt x="5051298" y="1321307"/>
                </a:moveTo>
                <a:lnTo>
                  <a:pt x="5051298" y="1296161"/>
                </a:lnTo>
                <a:lnTo>
                  <a:pt x="4949189" y="1296161"/>
                </a:lnTo>
                <a:lnTo>
                  <a:pt x="4949189" y="1321307"/>
                </a:lnTo>
                <a:lnTo>
                  <a:pt x="5051298" y="1321307"/>
                </a:lnTo>
                <a:close/>
              </a:path>
              <a:path w="6938009" h="1321435">
                <a:moveTo>
                  <a:pt x="4872990" y="1321307"/>
                </a:moveTo>
                <a:lnTo>
                  <a:pt x="4872990" y="1296161"/>
                </a:lnTo>
                <a:lnTo>
                  <a:pt x="4771644" y="1296161"/>
                </a:lnTo>
                <a:lnTo>
                  <a:pt x="4771644" y="1321307"/>
                </a:lnTo>
                <a:lnTo>
                  <a:pt x="4872990" y="1321307"/>
                </a:lnTo>
                <a:close/>
              </a:path>
              <a:path w="6938009" h="1321435">
                <a:moveTo>
                  <a:pt x="4695444" y="1321307"/>
                </a:moveTo>
                <a:lnTo>
                  <a:pt x="4695444" y="1296161"/>
                </a:lnTo>
                <a:lnTo>
                  <a:pt x="4594098" y="1296161"/>
                </a:lnTo>
                <a:lnTo>
                  <a:pt x="4594098" y="1321307"/>
                </a:lnTo>
                <a:lnTo>
                  <a:pt x="4695444" y="1321307"/>
                </a:lnTo>
                <a:close/>
              </a:path>
              <a:path w="6938009" h="1321435">
                <a:moveTo>
                  <a:pt x="4517898" y="1321308"/>
                </a:moveTo>
                <a:lnTo>
                  <a:pt x="4517898" y="1296162"/>
                </a:lnTo>
                <a:lnTo>
                  <a:pt x="4415789" y="1296162"/>
                </a:lnTo>
                <a:lnTo>
                  <a:pt x="4415789" y="1321308"/>
                </a:lnTo>
                <a:lnTo>
                  <a:pt x="4517898" y="1321308"/>
                </a:lnTo>
                <a:close/>
              </a:path>
              <a:path w="6938009" h="1321435">
                <a:moveTo>
                  <a:pt x="4339590" y="1321308"/>
                </a:moveTo>
                <a:lnTo>
                  <a:pt x="4339590" y="1296162"/>
                </a:lnTo>
                <a:lnTo>
                  <a:pt x="4238244" y="1296162"/>
                </a:lnTo>
                <a:lnTo>
                  <a:pt x="4238244" y="1321308"/>
                </a:lnTo>
                <a:lnTo>
                  <a:pt x="4339590" y="1321308"/>
                </a:lnTo>
                <a:close/>
              </a:path>
              <a:path w="6938009" h="1321435">
                <a:moveTo>
                  <a:pt x="4162044" y="1321308"/>
                </a:moveTo>
                <a:lnTo>
                  <a:pt x="4162044" y="1296162"/>
                </a:lnTo>
                <a:lnTo>
                  <a:pt x="4060698" y="1296162"/>
                </a:lnTo>
                <a:lnTo>
                  <a:pt x="4060698" y="1321308"/>
                </a:lnTo>
                <a:lnTo>
                  <a:pt x="4162044" y="1321308"/>
                </a:lnTo>
                <a:close/>
              </a:path>
              <a:path w="6938009" h="1321435">
                <a:moveTo>
                  <a:pt x="3984498" y="1321308"/>
                </a:moveTo>
                <a:lnTo>
                  <a:pt x="3984498" y="1296162"/>
                </a:lnTo>
                <a:lnTo>
                  <a:pt x="3882389" y="1296162"/>
                </a:lnTo>
                <a:lnTo>
                  <a:pt x="3882389" y="1321308"/>
                </a:lnTo>
                <a:lnTo>
                  <a:pt x="3984498" y="1321308"/>
                </a:lnTo>
                <a:close/>
              </a:path>
              <a:path w="6938009" h="1321435">
                <a:moveTo>
                  <a:pt x="3806190" y="1321308"/>
                </a:moveTo>
                <a:lnTo>
                  <a:pt x="3806190" y="1296162"/>
                </a:lnTo>
                <a:lnTo>
                  <a:pt x="3704844" y="1296162"/>
                </a:lnTo>
                <a:lnTo>
                  <a:pt x="3704844" y="1321308"/>
                </a:lnTo>
                <a:lnTo>
                  <a:pt x="3806190" y="1321308"/>
                </a:lnTo>
                <a:close/>
              </a:path>
              <a:path w="6938009" h="1321435">
                <a:moveTo>
                  <a:pt x="3628644" y="1321308"/>
                </a:moveTo>
                <a:lnTo>
                  <a:pt x="3628644" y="1296162"/>
                </a:lnTo>
                <a:lnTo>
                  <a:pt x="3527298" y="1296162"/>
                </a:lnTo>
                <a:lnTo>
                  <a:pt x="3527298" y="1321308"/>
                </a:lnTo>
                <a:lnTo>
                  <a:pt x="3628644" y="1321308"/>
                </a:lnTo>
                <a:close/>
              </a:path>
              <a:path w="6938009" h="1321435">
                <a:moveTo>
                  <a:pt x="3451098" y="1321308"/>
                </a:moveTo>
                <a:lnTo>
                  <a:pt x="3451098" y="1296162"/>
                </a:lnTo>
                <a:lnTo>
                  <a:pt x="3348989" y="1296162"/>
                </a:lnTo>
                <a:lnTo>
                  <a:pt x="3348989" y="1321308"/>
                </a:lnTo>
                <a:lnTo>
                  <a:pt x="3451098" y="1321308"/>
                </a:lnTo>
                <a:close/>
              </a:path>
              <a:path w="6938009" h="1321435">
                <a:moveTo>
                  <a:pt x="3272790" y="1321308"/>
                </a:moveTo>
                <a:lnTo>
                  <a:pt x="3272790" y="1296162"/>
                </a:lnTo>
                <a:lnTo>
                  <a:pt x="3171444" y="1296162"/>
                </a:lnTo>
                <a:lnTo>
                  <a:pt x="3171444" y="1321308"/>
                </a:lnTo>
                <a:lnTo>
                  <a:pt x="3272790" y="1321308"/>
                </a:lnTo>
                <a:close/>
              </a:path>
              <a:path w="6938009" h="1321435">
                <a:moveTo>
                  <a:pt x="3095244" y="1321308"/>
                </a:moveTo>
                <a:lnTo>
                  <a:pt x="3095244" y="1296162"/>
                </a:lnTo>
                <a:lnTo>
                  <a:pt x="2993897" y="1296162"/>
                </a:lnTo>
                <a:lnTo>
                  <a:pt x="2993897" y="1321308"/>
                </a:lnTo>
                <a:lnTo>
                  <a:pt x="3095244" y="1321308"/>
                </a:lnTo>
                <a:close/>
              </a:path>
              <a:path w="6938009" h="1321435">
                <a:moveTo>
                  <a:pt x="2917697" y="1321308"/>
                </a:moveTo>
                <a:lnTo>
                  <a:pt x="2917697" y="1296162"/>
                </a:lnTo>
                <a:lnTo>
                  <a:pt x="2815589" y="1296162"/>
                </a:lnTo>
                <a:lnTo>
                  <a:pt x="2815589" y="1321308"/>
                </a:lnTo>
                <a:lnTo>
                  <a:pt x="2917697" y="1321308"/>
                </a:lnTo>
                <a:close/>
              </a:path>
              <a:path w="6938009" h="1321435">
                <a:moveTo>
                  <a:pt x="2739390" y="1321308"/>
                </a:moveTo>
                <a:lnTo>
                  <a:pt x="2739390" y="1296162"/>
                </a:lnTo>
                <a:lnTo>
                  <a:pt x="2638044" y="1296162"/>
                </a:lnTo>
                <a:lnTo>
                  <a:pt x="2638044" y="1321308"/>
                </a:lnTo>
                <a:lnTo>
                  <a:pt x="2739390" y="1321308"/>
                </a:lnTo>
                <a:close/>
              </a:path>
              <a:path w="6938009" h="1321435">
                <a:moveTo>
                  <a:pt x="2561844" y="1321308"/>
                </a:moveTo>
                <a:lnTo>
                  <a:pt x="2561844" y="1296162"/>
                </a:lnTo>
                <a:lnTo>
                  <a:pt x="2460497" y="1296162"/>
                </a:lnTo>
                <a:lnTo>
                  <a:pt x="2460497" y="1321308"/>
                </a:lnTo>
                <a:lnTo>
                  <a:pt x="2561844" y="1321308"/>
                </a:lnTo>
                <a:close/>
              </a:path>
              <a:path w="6938009" h="1321435">
                <a:moveTo>
                  <a:pt x="2384297" y="1321308"/>
                </a:moveTo>
                <a:lnTo>
                  <a:pt x="2384297" y="1296162"/>
                </a:lnTo>
                <a:lnTo>
                  <a:pt x="2282189" y="1296162"/>
                </a:lnTo>
                <a:lnTo>
                  <a:pt x="2282189" y="1321308"/>
                </a:lnTo>
                <a:lnTo>
                  <a:pt x="2384297" y="1321308"/>
                </a:lnTo>
                <a:close/>
              </a:path>
              <a:path w="6938009" h="1321435">
                <a:moveTo>
                  <a:pt x="2205990" y="1321308"/>
                </a:moveTo>
                <a:lnTo>
                  <a:pt x="2205990" y="1296162"/>
                </a:lnTo>
                <a:lnTo>
                  <a:pt x="2104644" y="1296162"/>
                </a:lnTo>
                <a:lnTo>
                  <a:pt x="2104644" y="1321308"/>
                </a:lnTo>
                <a:lnTo>
                  <a:pt x="2205990" y="1321308"/>
                </a:lnTo>
                <a:close/>
              </a:path>
              <a:path w="6938009" h="1321435">
                <a:moveTo>
                  <a:pt x="2028444" y="1321308"/>
                </a:moveTo>
                <a:lnTo>
                  <a:pt x="2028444" y="1296162"/>
                </a:lnTo>
                <a:lnTo>
                  <a:pt x="1927098" y="1296162"/>
                </a:lnTo>
                <a:lnTo>
                  <a:pt x="1927098" y="1321308"/>
                </a:lnTo>
                <a:lnTo>
                  <a:pt x="2028444" y="1321308"/>
                </a:lnTo>
                <a:close/>
              </a:path>
              <a:path w="6938009" h="1321435">
                <a:moveTo>
                  <a:pt x="1850898" y="1321308"/>
                </a:moveTo>
                <a:lnTo>
                  <a:pt x="1850898" y="1296162"/>
                </a:lnTo>
                <a:lnTo>
                  <a:pt x="1748790" y="1296162"/>
                </a:lnTo>
                <a:lnTo>
                  <a:pt x="1748790" y="1321308"/>
                </a:lnTo>
                <a:lnTo>
                  <a:pt x="1850898" y="1321308"/>
                </a:lnTo>
                <a:close/>
              </a:path>
              <a:path w="6938009" h="1321435">
                <a:moveTo>
                  <a:pt x="1672590" y="1321308"/>
                </a:moveTo>
                <a:lnTo>
                  <a:pt x="1672590" y="1296162"/>
                </a:lnTo>
                <a:lnTo>
                  <a:pt x="1571244" y="1296162"/>
                </a:lnTo>
                <a:lnTo>
                  <a:pt x="1571244" y="1321308"/>
                </a:lnTo>
                <a:lnTo>
                  <a:pt x="1672590" y="1321308"/>
                </a:lnTo>
                <a:close/>
              </a:path>
              <a:path w="6938009" h="1321435">
                <a:moveTo>
                  <a:pt x="1495044" y="1321308"/>
                </a:moveTo>
                <a:lnTo>
                  <a:pt x="1495044" y="1296162"/>
                </a:lnTo>
                <a:lnTo>
                  <a:pt x="1393698" y="1296162"/>
                </a:lnTo>
                <a:lnTo>
                  <a:pt x="1393698" y="1321308"/>
                </a:lnTo>
                <a:lnTo>
                  <a:pt x="1495044" y="1321308"/>
                </a:lnTo>
                <a:close/>
              </a:path>
              <a:path w="6938009" h="1321435">
                <a:moveTo>
                  <a:pt x="1317498" y="1321308"/>
                </a:moveTo>
                <a:lnTo>
                  <a:pt x="1317498" y="1296162"/>
                </a:lnTo>
                <a:lnTo>
                  <a:pt x="1215390" y="1296162"/>
                </a:lnTo>
                <a:lnTo>
                  <a:pt x="1215390" y="1321308"/>
                </a:lnTo>
                <a:lnTo>
                  <a:pt x="1317498" y="1321308"/>
                </a:lnTo>
                <a:close/>
              </a:path>
              <a:path w="6938009" h="1321435">
                <a:moveTo>
                  <a:pt x="1139190" y="1321308"/>
                </a:moveTo>
                <a:lnTo>
                  <a:pt x="1139190" y="1296162"/>
                </a:lnTo>
                <a:lnTo>
                  <a:pt x="1037844" y="1296162"/>
                </a:lnTo>
                <a:lnTo>
                  <a:pt x="1037844" y="1321308"/>
                </a:lnTo>
                <a:lnTo>
                  <a:pt x="1139190" y="1321308"/>
                </a:lnTo>
                <a:close/>
              </a:path>
              <a:path w="6938009" h="1321435">
                <a:moveTo>
                  <a:pt x="961644" y="1321308"/>
                </a:moveTo>
                <a:lnTo>
                  <a:pt x="961644" y="1296162"/>
                </a:lnTo>
                <a:lnTo>
                  <a:pt x="860298" y="1296162"/>
                </a:lnTo>
                <a:lnTo>
                  <a:pt x="860298" y="1321308"/>
                </a:lnTo>
                <a:lnTo>
                  <a:pt x="961644" y="1321308"/>
                </a:lnTo>
                <a:close/>
              </a:path>
              <a:path w="6938009" h="1321435">
                <a:moveTo>
                  <a:pt x="784098" y="1321308"/>
                </a:moveTo>
                <a:lnTo>
                  <a:pt x="784098" y="1296162"/>
                </a:lnTo>
                <a:lnTo>
                  <a:pt x="681990" y="1296162"/>
                </a:lnTo>
                <a:lnTo>
                  <a:pt x="681990" y="1321308"/>
                </a:lnTo>
                <a:lnTo>
                  <a:pt x="784098" y="1321308"/>
                </a:lnTo>
                <a:close/>
              </a:path>
              <a:path w="6938009" h="1321435">
                <a:moveTo>
                  <a:pt x="605790" y="1321308"/>
                </a:moveTo>
                <a:lnTo>
                  <a:pt x="605790" y="1296162"/>
                </a:lnTo>
                <a:lnTo>
                  <a:pt x="504444" y="1296162"/>
                </a:lnTo>
                <a:lnTo>
                  <a:pt x="504444" y="1321308"/>
                </a:lnTo>
                <a:lnTo>
                  <a:pt x="605790" y="1321308"/>
                </a:lnTo>
                <a:close/>
              </a:path>
              <a:path w="6938009" h="1321435">
                <a:moveTo>
                  <a:pt x="428244" y="1321308"/>
                </a:moveTo>
                <a:lnTo>
                  <a:pt x="428244" y="1296162"/>
                </a:lnTo>
                <a:lnTo>
                  <a:pt x="326898" y="1296162"/>
                </a:lnTo>
                <a:lnTo>
                  <a:pt x="326898" y="1321308"/>
                </a:lnTo>
                <a:lnTo>
                  <a:pt x="428244" y="1321308"/>
                </a:lnTo>
                <a:close/>
              </a:path>
              <a:path w="6938009" h="1321435">
                <a:moveTo>
                  <a:pt x="250698" y="1321308"/>
                </a:moveTo>
                <a:lnTo>
                  <a:pt x="250698" y="1296162"/>
                </a:lnTo>
                <a:lnTo>
                  <a:pt x="148590" y="1296162"/>
                </a:lnTo>
                <a:lnTo>
                  <a:pt x="148590" y="1321308"/>
                </a:lnTo>
                <a:lnTo>
                  <a:pt x="250698" y="1321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96137" y="4323112"/>
            <a:ext cx="4996180" cy="1971822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539115" marR="5080" indent="-527050">
              <a:lnSpc>
                <a:spcPct val="119900"/>
              </a:lnSpc>
              <a:spcBef>
                <a:spcPts val="200"/>
              </a:spcBef>
            </a:pPr>
            <a:r>
              <a:rPr sz="2800" b="1" dirty="0">
                <a:solidFill>
                  <a:srgbClr val="0000CC"/>
                </a:solidFill>
                <a:latin typeface="Constantia"/>
                <a:cs typeface="Constantia"/>
              </a:rPr>
              <a:t>Decision</a:t>
            </a:r>
            <a:r>
              <a:rPr sz="2800" b="1" spc="-114" dirty="0">
                <a:solidFill>
                  <a:srgbClr val="0000CC"/>
                </a:solidFill>
                <a:latin typeface="Constantia"/>
                <a:cs typeface="Constantia"/>
              </a:rPr>
              <a:t> </a:t>
            </a:r>
            <a:r>
              <a:rPr sz="2800" b="1" spc="5" dirty="0">
                <a:solidFill>
                  <a:srgbClr val="0000CC"/>
                </a:solidFill>
                <a:latin typeface="Constantia"/>
                <a:cs typeface="Constantia"/>
              </a:rPr>
              <a:t>boundary</a:t>
            </a:r>
            <a:r>
              <a:rPr sz="2800" b="1" spc="-125" dirty="0">
                <a:solidFill>
                  <a:srgbClr val="0000CC"/>
                </a:solidFill>
                <a:latin typeface="Constantia"/>
                <a:cs typeface="Constantia"/>
              </a:rPr>
              <a:t> </a:t>
            </a:r>
            <a:endParaRPr lang="en-US" sz="2800" b="1" spc="-5" dirty="0">
              <a:solidFill>
                <a:srgbClr val="0000CC"/>
              </a:solidFill>
              <a:latin typeface="Constantia"/>
              <a:cs typeface="Constantia"/>
            </a:endParaRPr>
          </a:p>
          <a:p>
            <a:pPr marL="539115" marR="5080" indent="-527050">
              <a:lnSpc>
                <a:spcPct val="119900"/>
              </a:lnSpc>
              <a:spcBef>
                <a:spcPts val="200"/>
              </a:spcBef>
            </a:pPr>
            <a:r>
              <a:rPr lang="en-US" sz="2800" b="1" spc="-5" dirty="0" smtClean="0">
                <a:solidFill>
                  <a:srgbClr val="0000CC"/>
                </a:solidFill>
                <a:latin typeface="Constantia"/>
                <a:cs typeface="Constantia"/>
              </a:rPr>
              <a:t>	</a:t>
            </a:r>
            <a:r>
              <a:rPr sz="2400" spc="-10" dirty="0" smtClean="0">
                <a:latin typeface="Constantia"/>
                <a:cs typeface="Constantia"/>
              </a:rPr>
              <a:t>surface </a:t>
            </a:r>
            <a:r>
              <a:rPr sz="2400" spc="-5" dirty="0">
                <a:latin typeface="Constantia"/>
                <a:cs typeface="Constantia"/>
              </a:rPr>
              <a:t>in </a:t>
            </a:r>
            <a:r>
              <a:rPr sz="2400" spc="-10" dirty="0">
                <a:latin typeface="Constantia"/>
                <a:cs typeface="Constantia"/>
              </a:rPr>
              <a:t>feature space </a:t>
            </a:r>
            <a:r>
              <a:rPr sz="2400" spc="-15" dirty="0">
                <a:latin typeface="Constantia"/>
                <a:cs typeface="Constantia"/>
              </a:rPr>
              <a:t>where  </a:t>
            </a:r>
            <a:r>
              <a:rPr sz="2400" dirty="0">
                <a:latin typeface="Constantia"/>
                <a:cs typeface="Constantia"/>
              </a:rPr>
              <a:t>ties </a:t>
            </a:r>
            <a:r>
              <a:rPr sz="2400" spc="-15" dirty="0">
                <a:latin typeface="Constantia"/>
                <a:cs typeface="Constantia"/>
              </a:rPr>
              <a:t>occur </a:t>
            </a:r>
            <a:r>
              <a:rPr sz="2400" spc="-5" dirty="0">
                <a:latin typeface="Constantia"/>
                <a:cs typeface="Constantia"/>
              </a:rPr>
              <a:t>among </a:t>
            </a:r>
            <a:r>
              <a:rPr sz="2400" spc="-20" dirty="0">
                <a:latin typeface="Constantia"/>
                <a:cs typeface="Constantia"/>
              </a:rPr>
              <a:t>several </a:t>
            </a:r>
            <a:r>
              <a:rPr sz="2400" spc="-15" dirty="0">
                <a:latin typeface="Constantia"/>
                <a:cs typeface="Constantia"/>
              </a:rPr>
              <a:t>largest  </a:t>
            </a:r>
            <a:r>
              <a:rPr sz="2400" spc="-5" dirty="0">
                <a:latin typeface="Constantia"/>
                <a:cs typeface="Constantia"/>
              </a:rPr>
              <a:t>discriminant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functions</a:t>
            </a:r>
          </a:p>
        </p:txBody>
      </p:sp>
      <p:sp>
        <p:nvSpPr>
          <p:cNvPr id="15" name="object 15"/>
          <p:cNvSpPr/>
          <p:nvPr/>
        </p:nvSpPr>
        <p:spPr>
          <a:xfrm>
            <a:off x="5806242" y="4446647"/>
            <a:ext cx="1841530" cy="176756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764271" y="4537202"/>
            <a:ext cx="10864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Constantia"/>
                <a:cs typeface="Constantia"/>
              </a:rPr>
              <a:t>decision  </a:t>
            </a:r>
            <a:r>
              <a:rPr sz="2000" spc="-5" dirty="0">
                <a:latin typeface="Constantia"/>
                <a:cs typeface="Constantia"/>
              </a:rPr>
              <a:t>bounda</a:t>
            </a:r>
            <a:r>
              <a:rPr sz="2000" spc="25" dirty="0">
                <a:latin typeface="Constantia"/>
                <a:cs typeface="Constantia"/>
              </a:rPr>
              <a:t>r</a:t>
            </a:r>
            <a:r>
              <a:rPr sz="2000" spc="-5" dirty="0">
                <a:latin typeface="Constantia"/>
                <a:cs typeface="Constantia"/>
              </a:rPr>
              <a:t>y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588252" y="4626102"/>
            <a:ext cx="1099820" cy="260350"/>
          </a:xfrm>
          <a:custGeom>
            <a:avLst/>
            <a:gdLst/>
            <a:ahLst/>
            <a:cxnLst/>
            <a:rect l="l" t="t" r="r" b="b"/>
            <a:pathLst>
              <a:path w="1099820" h="260350">
                <a:moveTo>
                  <a:pt x="122682" y="16763"/>
                </a:moveTo>
                <a:lnTo>
                  <a:pt x="120396" y="9905"/>
                </a:lnTo>
                <a:lnTo>
                  <a:pt x="118110" y="3809"/>
                </a:lnTo>
                <a:lnTo>
                  <a:pt x="110490" y="0"/>
                </a:lnTo>
                <a:lnTo>
                  <a:pt x="103632" y="2285"/>
                </a:lnTo>
                <a:lnTo>
                  <a:pt x="0" y="38861"/>
                </a:lnTo>
                <a:lnTo>
                  <a:pt x="22860" y="58785"/>
                </a:lnTo>
                <a:lnTo>
                  <a:pt x="22860" y="56387"/>
                </a:lnTo>
                <a:lnTo>
                  <a:pt x="27432" y="31241"/>
                </a:lnTo>
                <a:lnTo>
                  <a:pt x="73912" y="40095"/>
                </a:lnTo>
                <a:lnTo>
                  <a:pt x="112776" y="26669"/>
                </a:lnTo>
                <a:lnTo>
                  <a:pt x="118872" y="24383"/>
                </a:lnTo>
                <a:lnTo>
                  <a:pt x="122682" y="16763"/>
                </a:lnTo>
                <a:close/>
              </a:path>
              <a:path w="1099820" h="260350">
                <a:moveTo>
                  <a:pt x="73912" y="40095"/>
                </a:moveTo>
                <a:lnTo>
                  <a:pt x="27432" y="31241"/>
                </a:lnTo>
                <a:lnTo>
                  <a:pt x="22860" y="56387"/>
                </a:lnTo>
                <a:lnTo>
                  <a:pt x="28956" y="57544"/>
                </a:lnTo>
                <a:lnTo>
                  <a:pt x="28956" y="55625"/>
                </a:lnTo>
                <a:lnTo>
                  <a:pt x="33528" y="34289"/>
                </a:lnTo>
                <a:lnTo>
                  <a:pt x="49734" y="48447"/>
                </a:lnTo>
                <a:lnTo>
                  <a:pt x="73912" y="40095"/>
                </a:lnTo>
                <a:close/>
              </a:path>
              <a:path w="1099820" h="260350">
                <a:moveTo>
                  <a:pt x="105918" y="104393"/>
                </a:moveTo>
                <a:lnTo>
                  <a:pt x="105156" y="96773"/>
                </a:lnTo>
                <a:lnTo>
                  <a:pt x="99822" y="92201"/>
                </a:lnTo>
                <a:lnTo>
                  <a:pt x="68805" y="65106"/>
                </a:lnTo>
                <a:lnTo>
                  <a:pt x="22860" y="56387"/>
                </a:lnTo>
                <a:lnTo>
                  <a:pt x="22860" y="58785"/>
                </a:lnTo>
                <a:lnTo>
                  <a:pt x="83058" y="111251"/>
                </a:lnTo>
                <a:lnTo>
                  <a:pt x="88392" y="115823"/>
                </a:lnTo>
                <a:lnTo>
                  <a:pt x="96774" y="115061"/>
                </a:lnTo>
                <a:lnTo>
                  <a:pt x="105918" y="104393"/>
                </a:lnTo>
                <a:close/>
              </a:path>
              <a:path w="1099820" h="260350">
                <a:moveTo>
                  <a:pt x="49734" y="48447"/>
                </a:moveTo>
                <a:lnTo>
                  <a:pt x="33528" y="34289"/>
                </a:lnTo>
                <a:lnTo>
                  <a:pt x="28956" y="55625"/>
                </a:lnTo>
                <a:lnTo>
                  <a:pt x="49734" y="48447"/>
                </a:lnTo>
                <a:close/>
              </a:path>
              <a:path w="1099820" h="260350">
                <a:moveTo>
                  <a:pt x="68805" y="65106"/>
                </a:moveTo>
                <a:lnTo>
                  <a:pt x="49734" y="48447"/>
                </a:lnTo>
                <a:lnTo>
                  <a:pt x="28956" y="55625"/>
                </a:lnTo>
                <a:lnTo>
                  <a:pt x="28956" y="57544"/>
                </a:lnTo>
                <a:lnTo>
                  <a:pt x="68805" y="65106"/>
                </a:lnTo>
                <a:close/>
              </a:path>
              <a:path w="1099820" h="260350">
                <a:moveTo>
                  <a:pt x="1099566" y="235457"/>
                </a:moveTo>
                <a:lnTo>
                  <a:pt x="73912" y="40095"/>
                </a:lnTo>
                <a:lnTo>
                  <a:pt x="49734" y="48447"/>
                </a:lnTo>
                <a:lnTo>
                  <a:pt x="68805" y="65106"/>
                </a:lnTo>
                <a:lnTo>
                  <a:pt x="1094994" y="259841"/>
                </a:lnTo>
                <a:lnTo>
                  <a:pt x="1099566" y="2354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16623" y="4862321"/>
            <a:ext cx="1173480" cy="490855"/>
          </a:xfrm>
          <a:custGeom>
            <a:avLst/>
            <a:gdLst/>
            <a:ahLst/>
            <a:cxnLst/>
            <a:rect l="l" t="t" r="r" b="b"/>
            <a:pathLst>
              <a:path w="1173479" h="490854">
                <a:moveTo>
                  <a:pt x="92202" y="397002"/>
                </a:moveTo>
                <a:lnTo>
                  <a:pt x="91440" y="388620"/>
                </a:lnTo>
                <a:lnTo>
                  <a:pt x="86106" y="384048"/>
                </a:lnTo>
                <a:lnTo>
                  <a:pt x="80010" y="380238"/>
                </a:lnTo>
                <a:lnTo>
                  <a:pt x="72390" y="381000"/>
                </a:lnTo>
                <a:lnTo>
                  <a:pt x="67818" y="386334"/>
                </a:lnTo>
                <a:lnTo>
                  <a:pt x="0" y="473202"/>
                </a:lnTo>
                <a:lnTo>
                  <a:pt x="19050" y="475999"/>
                </a:lnTo>
                <a:lnTo>
                  <a:pt x="19050" y="451866"/>
                </a:lnTo>
                <a:lnTo>
                  <a:pt x="62299" y="434802"/>
                </a:lnTo>
                <a:lnTo>
                  <a:pt x="87630" y="402336"/>
                </a:lnTo>
                <a:lnTo>
                  <a:pt x="92202" y="397002"/>
                </a:lnTo>
                <a:close/>
              </a:path>
              <a:path w="1173479" h="490854">
                <a:moveTo>
                  <a:pt x="62299" y="434802"/>
                </a:moveTo>
                <a:lnTo>
                  <a:pt x="19050" y="451866"/>
                </a:lnTo>
                <a:lnTo>
                  <a:pt x="25146" y="467613"/>
                </a:lnTo>
                <a:lnTo>
                  <a:pt x="25146" y="451104"/>
                </a:lnTo>
                <a:lnTo>
                  <a:pt x="46921" y="454512"/>
                </a:lnTo>
                <a:lnTo>
                  <a:pt x="62299" y="434802"/>
                </a:lnTo>
                <a:close/>
              </a:path>
              <a:path w="1173479" h="490854">
                <a:moveTo>
                  <a:pt x="124206" y="471678"/>
                </a:moveTo>
                <a:lnTo>
                  <a:pt x="119634" y="465582"/>
                </a:lnTo>
                <a:lnTo>
                  <a:pt x="112776" y="464820"/>
                </a:lnTo>
                <a:lnTo>
                  <a:pt x="71577" y="458371"/>
                </a:lnTo>
                <a:lnTo>
                  <a:pt x="28194" y="475488"/>
                </a:lnTo>
                <a:lnTo>
                  <a:pt x="19050" y="451866"/>
                </a:lnTo>
                <a:lnTo>
                  <a:pt x="19050" y="475999"/>
                </a:lnTo>
                <a:lnTo>
                  <a:pt x="108966" y="489204"/>
                </a:lnTo>
                <a:lnTo>
                  <a:pt x="115824" y="490728"/>
                </a:lnTo>
                <a:lnTo>
                  <a:pt x="121920" y="486156"/>
                </a:lnTo>
                <a:lnTo>
                  <a:pt x="123444" y="479298"/>
                </a:lnTo>
                <a:lnTo>
                  <a:pt x="124206" y="471678"/>
                </a:lnTo>
                <a:close/>
              </a:path>
              <a:path w="1173479" h="490854">
                <a:moveTo>
                  <a:pt x="46921" y="454512"/>
                </a:moveTo>
                <a:lnTo>
                  <a:pt x="25146" y="451104"/>
                </a:lnTo>
                <a:lnTo>
                  <a:pt x="33528" y="471678"/>
                </a:lnTo>
                <a:lnTo>
                  <a:pt x="46921" y="454512"/>
                </a:lnTo>
                <a:close/>
              </a:path>
              <a:path w="1173479" h="490854">
                <a:moveTo>
                  <a:pt x="71577" y="458371"/>
                </a:moveTo>
                <a:lnTo>
                  <a:pt x="46921" y="454512"/>
                </a:lnTo>
                <a:lnTo>
                  <a:pt x="33528" y="471678"/>
                </a:lnTo>
                <a:lnTo>
                  <a:pt x="25146" y="451104"/>
                </a:lnTo>
                <a:lnTo>
                  <a:pt x="25146" y="467613"/>
                </a:lnTo>
                <a:lnTo>
                  <a:pt x="28194" y="475488"/>
                </a:lnTo>
                <a:lnTo>
                  <a:pt x="71577" y="458371"/>
                </a:lnTo>
                <a:close/>
              </a:path>
              <a:path w="1173479" h="490854">
                <a:moveTo>
                  <a:pt x="1173480" y="23621"/>
                </a:moveTo>
                <a:lnTo>
                  <a:pt x="1164336" y="0"/>
                </a:lnTo>
                <a:lnTo>
                  <a:pt x="62299" y="434802"/>
                </a:lnTo>
                <a:lnTo>
                  <a:pt x="46921" y="454512"/>
                </a:lnTo>
                <a:lnTo>
                  <a:pt x="71577" y="458371"/>
                </a:lnTo>
                <a:lnTo>
                  <a:pt x="1173480" y="236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2D83-90BE-4296-BB3C-D040F192988F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58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Dichotomizer</a:t>
            </a:r>
            <a:r>
              <a:rPr lang="en-US" dirty="0" smtClean="0"/>
              <a:t>: The two category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C00000"/>
                </a:solidFill>
              </a:rPr>
              <a:t>Dichotomizer</a:t>
            </a:r>
            <a:r>
              <a:rPr lang="en-US" dirty="0" smtClean="0">
                <a:solidFill>
                  <a:srgbClr val="C00000"/>
                </a:solidFill>
              </a:rPr>
              <a:t>: </a:t>
            </a:r>
            <a:r>
              <a:rPr lang="en-US" dirty="0" smtClean="0"/>
              <a:t>A Classifier that places a pattern in one of any two categories has a special name called a </a:t>
            </a:r>
            <a:r>
              <a:rPr lang="en-US" dirty="0" err="1" smtClean="0"/>
              <a:t>dichotomizer</a:t>
            </a:r>
            <a:endParaRPr lang="en-US" dirty="0" smtClean="0"/>
          </a:p>
          <a:p>
            <a:r>
              <a:rPr lang="en-US" dirty="0" smtClean="0"/>
              <a:t>g</a:t>
            </a:r>
            <a:r>
              <a:rPr lang="en-US" baseline="-25000" dirty="0" smtClean="0"/>
              <a:t>1</a:t>
            </a:r>
            <a:r>
              <a:rPr lang="en-US" dirty="0" smtClean="0"/>
              <a:t>(x)= g</a:t>
            </a:r>
            <a:r>
              <a:rPr lang="en-US" baseline="-25000" dirty="0" smtClean="0"/>
              <a:t>2</a:t>
            </a:r>
            <a:r>
              <a:rPr lang="en-US" dirty="0" smtClean="0"/>
              <a:t>(x)</a:t>
            </a:r>
          </a:p>
          <a:p>
            <a:r>
              <a:rPr lang="en-US" dirty="0" smtClean="0"/>
              <a:t>g(x)= g</a:t>
            </a:r>
            <a:r>
              <a:rPr lang="en-US" baseline="-25000" dirty="0" smtClean="0"/>
              <a:t>1</a:t>
            </a:r>
            <a:r>
              <a:rPr lang="en-US" dirty="0" smtClean="0"/>
              <a:t>(x)- g</a:t>
            </a:r>
            <a:r>
              <a:rPr lang="en-US" baseline="-25000" dirty="0" smtClean="0"/>
              <a:t>2</a:t>
            </a:r>
            <a:r>
              <a:rPr lang="en-US" dirty="0" smtClean="0"/>
              <a:t>(x)</a:t>
            </a:r>
          </a:p>
          <a:p>
            <a:r>
              <a:rPr lang="en-US" dirty="0" smtClean="0"/>
              <a:t>Thus a </a:t>
            </a:r>
            <a:r>
              <a:rPr lang="en-US" dirty="0" err="1" smtClean="0"/>
              <a:t>dichotomizer</a:t>
            </a:r>
            <a:r>
              <a:rPr lang="en-US" dirty="0" smtClean="0"/>
              <a:t> can be viewed as a machine that computes a single discriminant function g(x), and classifies x according to algebraic sign of the result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2042D83-90BE-4296-BB3C-D040F192988F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Minimum error rate classifier</a:t>
            </a:r>
          </a:p>
          <a:p>
            <a:r>
              <a:rPr lang="en-US" dirty="0" err="1" smtClean="0"/>
              <a:t>g</a:t>
            </a:r>
            <a:r>
              <a:rPr lang="en-US" baseline="-25000" dirty="0" err="1" smtClean="0"/>
              <a:t>i</a:t>
            </a:r>
            <a:r>
              <a:rPr lang="en-US" dirty="0" smtClean="0"/>
              <a:t>(x)= P(</a:t>
            </a:r>
            <a:r>
              <a:rPr lang="el-GR" dirty="0">
                <a:latin typeface="Constantia"/>
              </a:rPr>
              <a:t>ω</a:t>
            </a:r>
            <a:r>
              <a:rPr lang="en-US" baseline="-25000" dirty="0">
                <a:latin typeface="Constantia"/>
              </a:rPr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/x)</a:t>
            </a:r>
          </a:p>
          <a:p>
            <a:r>
              <a:rPr lang="en-US" dirty="0" err="1"/>
              <a:t>g</a:t>
            </a:r>
            <a:r>
              <a:rPr lang="en-US" baseline="-25000" dirty="0" err="1"/>
              <a:t>i</a:t>
            </a:r>
            <a:r>
              <a:rPr lang="en-US" dirty="0"/>
              <a:t>(x)= </a:t>
            </a:r>
            <a:r>
              <a:rPr lang="en-US" dirty="0" smtClean="0"/>
              <a:t>P(x/</a:t>
            </a:r>
            <a:r>
              <a:rPr lang="el-GR" dirty="0" smtClean="0">
                <a:latin typeface="Constantia"/>
              </a:rPr>
              <a:t>ω</a:t>
            </a:r>
            <a:r>
              <a:rPr lang="en-US" baseline="-25000" dirty="0" smtClean="0">
                <a:latin typeface="Constantia"/>
              </a:rPr>
              <a:t>i</a:t>
            </a:r>
            <a:r>
              <a:rPr lang="en-US" dirty="0" smtClean="0">
                <a:latin typeface="Constantia"/>
              </a:rPr>
              <a:t>). P(</a:t>
            </a:r>
            <a:r>
              <a:rPr lang="el-GR" dirty="0">
                <a:latin typeface="Constantia"/>
              </a:rPr>
              <a:t>ω</a:t>
            </a:r>
            <a:r>
              <a:rPr lang="en-US" baseline="-25000" dirty="0" smtClean="0">
                <a:latin typeface="Constantia"/>
              </a:rPr>
              <a:t>i</a:t>
            </a:r>
            <a:r>
              <a:rPr lang="en-US" dirty="0" smtClean="0">
                <a:latin typeface="Constantia"/>
              </a:rPr>
              <a:t>) / P(x)</a:t>
            </a:r>
          </a:p>
          <a:p>
            <a:r>
              <a:rPr lang="en-US" dirty="0" err="1"/>
              <a:t>g</a:t>
            </a:r>
            <a:r>
              <a:rPr lang="en-US" baseline="-25000" dirty="0" err="1"/>
              <a:t>i</a:t>
            </a:r>
            <a:r>
              <a:rPr lang="en-US" dirty="0"/>
              <a:t>(x)= P(x/</a:t>
            </a:r>
            <a:r>
              <a:rPr lang="el-GR" dirty="0">
                <a:latin typeface="Constantia"/>
              </a:rPr>
              <a:t>ω</a:t>
            </a:r>
            <a:r>
              <a:rPr lang="en-US" baseline="-25000" dirty="0">
                <a:latin typeface="Constantia"/>
              </a:rPr>
              <a:t>i</a:t>
            </a:r>
            <a:r>
              <a:rPr lang="en-US" dirty="0">
                <a:latin typeface="Constantia"/>
              </a:rPr>
              <a:t>). P(</a:t>
            </a:r>
            <a:r>
              <a:rPr lang="el-GR" dirty="0">
                <a:latin typeface="Constantia"/>
              </a:rPr>
              <a:t>ω</a:t>
            </a:r>
            <a:r>
              <a:rPr lang="en-US" baseline="-25000" dirty="0">
                <a:latin typeface="Constantia"/>
              </a:rPr>
              <a:t>i</a:t>
            </a:r>
            <a:r>
              <a:rPr lang="en-US" dirty="0">
                <a:latin typeface="Constantia"/>
              </a:rPr>
              <a:t>) </a:t>
            </a:r>
            <a:endParaRPr lang="en-US" dirty="0" smtClean="0">
              <a:latin typeface="Constantia"/>
            </a:endParaRPr>
          </a:p>
          <a:p>
            <a:r>
              <a:rPr lang="en-US" dirty="0" smtClean="0"/>
              <a:t>f(</a:t>
            </a:r>
            <a:r>
              <a:rPr lang="en-US" dirty="0" err="1" smtClean="0"/>
              <a:t>g</a:t>
            </a:r>
            <a:r>
              <a:rPr lang="en-US" baseline="-25000" dirty="0" err="1" smtClean="0"/>
              <a:t>i</a:t>
            </a:r>
            <a:r>
              <a:rPr lang="en-US" dirty="0" smtClean="0"/>
              <a:t>(x))= </a:t>
            </a:r>
            <a:r>
              <a:rPr lang="en-US" dirty="0" err="1" smtClean="0"/>
              <a:t>ln</a:t>
            </a:r>
            <a:r>
              <a:rPr lang="en-US" dirty="0" smtClean="0"/>
              <a:t> P(x/</a:t>
            </a:r>
            <a:r>
              <a:rPr lang="el-GR" dirty="0">
                <a:latin typeface="Constantia"/>
              </a:rPr>
              <a:t>ω</a:t>
            </a:r>
            <a:r>
              <a:rPr lang="en-US" baseline="-25000" dirty="0">
                <a:latin typeface="Constantia"/>
              </a:rPr>
              <a:t>i</a:t>
            </a:r>
            <a:r>
              <a:rPr lang="en-US" dirty="0" smtClean="0">
                <a:latin typeface="Constantia"/>
              </a:rPr>
              <a:t>)+ </a:t>
            </a:r>
            <a:r>
              <a:rPr lang="en-US" dirty="0" err="1" smtClean="0">
                <a:latin typeface="Constantia"/>
              </a:rPr>
              <a:t>ln</a:t>
            </a:r>
            <a:r>
              <a:rPr lang="en-US" dirty="0" smtClean="0">
                <a:latin typeface="Constantia"/>
              </a:rPr>
              <a:t> </a:t>
            </a:r>
            <a:r>
              <a:rPr lang="en-US" dirty="0">
                <a:latin typeface="Constantia"/>
              </a:rPr>
              <a:t>P(</a:t>
            </a:r>
            <a:r>
              <a:rPr lang="el-GR" dirty="0">
                <a:latin typeface="Constantia"/>
              </a:rPr>
              <a:t>ω</a:t>
            </a:r>
            <a:r>
              <a:rPr lang="en-US" baseline="-25000" dirty="0">
                <a:latin typeface="Constantia"/>
              </a:rPr>
              <a:t>i</a:t>
            </a:r>
            <a:r>
              <a:rPr lang="en-US" dirty="0">
                <a:latin typeface="Constantia"/>
              </a:rPr>
              <a:t>)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Discriminant Function</a:t>
            </a:r>
            <a:r>
              <a:rPr spc="-95" dirty="0"/>
              <a:t> </a:t>
            </a:r>
            <a:r>
              <a:rPr dirty="0"/>
              <a:t>(Cont.)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2042D83-90BE-4296-BB3C-D040F192988F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77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536701" y="268478"/>
            <a:ext cx="73914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Non linear separable classes</a:t>
            </a:r>
            <a:endParaRPr dirty="0"/>
          </a:p>
        </p:txBody>
      </p:sp>
      <p:sp>
        <p:nvSpPr>
          <p:cNvPr id="102" name="Google Shape;102;p5"/>
          <p:cNvSpPr txBox="1">
            <a:spLocks noGrp="1"/>
          </p:cNvSpPr>
          <p:nvPr>
            <p:ph type="body" idx="1"/>
          </p:nvPr>
        </p:nvSpPr>
        <p:spPr>
          <a:xfrm>
            <a:off x="546608" y="1567050"/>
            <a:ext cx="8160384" cy="1723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Among these non-linear separable classes, the most common are </a:t>
            </a:r>
            <a:endParaRPr/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Constantia"/>
              <a:buAutoNum type="arabicPeriod"/>
            </a:pPr>
            <a:r>
              <a:rPr lang="en-US"/>
              <a:t>Quadratic classifier</a:t>
            </a:r>
            <a:endParaRPr/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Constantia"/>
              <a:buAutoNum type="arabicPeriod"/>
            </a:pPr>
            <a:r>
              <a:rPr lang="en-US"/>
              <a:t>Cubic classifier</a:t>
            </a:r>
            <a:endParaRPr/>
          </a:p>
        </p:txBody>
      </p:sp>
      <p:grpSp>
        <p:nvGrpSpPr>
          <p:cNvPr id="2" name="Group 1"/>
          <p:cNvGrpSpPr/>
          <p:nvPr/>
        </p:nvGrpSpPr>
        <p:grpSpPr>
          <a:xfrm>
            <a:off x="990600" y="3810000"/>
            <a:ext cx="2686050" cy="2362200"/>
            <a:chOff x="990600" y="3810000"/>
            <a:chExt cx="2686050" cy="2362200"/>
          </a:xfrm>
        </p:grpSpPr>
        <p:pic>
          <p:nvPicPr>
            <p:cNvPr id="100" name="Google Shape;100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0600" y="3990975"/>
              <a:ext cx="2686050" cy="2181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Google Shape;103;p5"/>
            <p:cNvSpPr txBox="1"/>
            <p:nvPr/>
          </p:nvSpPr>
          <p:spPr>
            <a:xfrm>
              <a:off x="2133600" y="3810000"/>
              <a:ext cx="533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ω</a:t>
              </a:r>
              <a:r>
                <a:rPr lang="en-US" sz="1800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 txBox="1"/>
            <p:nvPr/>
          </p:nvSpPr>
          <p:spPr>
            <a:xfrm>
              <a:off x="2209800" y="4572000"/>
              <a:ext cx="533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ω</a:t>
              </a:r>
              <a:r>
                <a:rPr lang="en-US" sz="1800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5" name="Google Shape;105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5875" y="6359625"/>
            <a:ext cx="525372" cy="4983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254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8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Discriminant Function</a:t>
            </a:r>
            <a:r>
              <a:rPr lang="en-US" spc="-95" dirty="0"/>
              <a:t> </a:t>
            </a:r>
            <a:r>
              <a:rPr lang="en-US" dirty="0"/>
              <a:t>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Minimum error rate classifier: </a:t>
                </a:r>
                <a:r>
                  <a:rPr lang="en-US" dirty="0" err="1" smtClean="0"/>
                  <a:t>g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(x</a:t>
                </a:r>
                <a:r>
                  <a:rPr lang="en-US" dirty="0"/>
                  <a:t>)= P(</a:t>
                </a:r>
                <a:r>
                  <a:rPr lang="el-GR" dirty="0">
                    <a:latin typeface="Constantia"/>
                  </a:rPr>
                  <a:t>ω</a:t>
                </a:r>
                <a:r>
                  <a:rPr lang="en-US" baseline="-25000" dirty="0">
                    <a:latin typeface="Constantia"/>
                  </a:rPr>
                  <a:t>i</a:t>
                </a:r>
                <a:r>
                  <a:rPr lang="en-US" dirty="0"/>
                  <a:t>/x</a:t>
                </a:r>
                <a:r>
                  <a:rPr lang="en-US" dirty="0" smtClean="0"/>
                  <a:t>)</a:t>
                </a:r>
              </a:p>
              <a:p>
                <a:r>
                  <a:rPr lang="en-US" b="1" dirty="0">
                    <a:solidFill>
                      <a:srgbClr val="C00000"/>
                    </a:solidFill>
                  </a:rPr>
                  <a:t>two category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case</a:t>
                </a:r>
              </a:p>
              <a:p>
                <a:r>
                  <a:rPr lang="en-US" dirty="0" smtClean="0"/>
                  <a:t>g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(x)= </a:t>
                </a:r>
                <a:r>
                  <a:rPr lang="en-US" dirty="0"/>
                  <a:t>P(</a:t>
                </a:r>
                <a:r>
                  <a:rPr lang="el-GR" dirty="0">
                    <a:latin typeface="Constantia"/>
                  </a:rPr>
                  <a:t>ω</a:t>
                </a:r>
                <a:r>
                  <a:rPr lang="en-US" baseline="-25000" dirty="0">
                    <a:latin typeface="Constantia"/>
                  </a:rPr>
                  <a:t>i</a:t>
                </a:r>
                <a:r>
                  <a:rPr lang="en-US" dirty="0"/>
                  <a:t>/</a:t>
                </a:r>
                <a:r>
                  <a:rPr lang="en-US" dirty="0" smtClean="0"/>
                  <a:t>x) ; g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(x</a:t>
                </a:r>
                <a:r>
                  <a:rPr lang="en-US" dirty="0"/>
                  <a:t>)= P(</a:t>
                </a:r>
                <a:r>
                  <a:rPr lang="el-GR" dirty="0">
                    <a:latin typeface="Constantia"/>
                  </a:rPr>
                  <a:t>ω</a:t>
                </a:r>
                <a:r>
                  <a:rPr lang="en-US" baseline="-25000" dirty="0">
                    <a:latin typeface="Constantia"/>
                  </a:rPr>
                  <a:t>i</a:t>
                </a:r>
                <a:r>
                  <a:rPr lang="en-US" dirty="0"/>
                  <a:t>/x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g(x) </a:t>
                </a:r>
                <a:r>
                  <a:rPr lang="en-US" dirty="0" smtClean="0">
                    <a:latin typeface="Calibri"/>
                    <a:cs typeface="Calibri"/>
                  </a:rPr>
                  <a:t>≡</a:t>
                </a:r>
                <a:r>
                  <a:rPr lang="en-US" dirty="0"/>
                  <a:t>g</a:t>
                </a:r>
                <a:r>
                  <a:rPr lang="en-US" baseline="-25000" dirty="0"/>
                  <a:t>1</a:t>
                </a:r>
                <a:r>
                  <a:rPr lang="en-US" dirty="0"/>
                  <a:t>(x</a:t>
                </a:r>
                <a:r>
                  <a:rPr lang="en-US" dirty="0" smtClean="0"/>
                  <a:t>)-g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(x</a:t>
                </a:r>
                <a:r>
                  <a:rPr lang="en-US" dirty="0"/>
                  <a:t>)= </a:t>
                </a:r>
                <a:r>
                  <a:rPr lang="en-US" dirty="0" smtClean="0"/>
                  <a:t>0</a:t>
                </a:r>
              </a:p>
              <a:p>
                <a:r>
                  <a:rPr lang="en-US" dirty="0"/>
                  <a:t>g(x</a:t>
                </a:r>
                <a:r>
                  <a:rPr lang="en-US" dirty="0" smtClean="0"/>
                  <a:t>)= </a:t>
                </a:r>
                <a:r>
                  <a:rPr lang="en-US" dirty="0"/>
                  <a:t>P(</a:t>
                </a:r>
                <a:r>
                  <a:rPr lang="el-GR" dirty="0" smtClean="0">
                    <a:latin typeface="Constantia"/>
                  </a:rPr>
                  <a:t>ω</a:t>
                </a:r>
                <a:r>
                  <a:rPr lang="en-US" baseline="-25000" dirty="0" smtClean="0">
                    <a:latin typeface="Constantia"/>
                  </a:rPr>
                  <a:t>1</a:t>
                </a:r>
                <a:r>
                  <a:rPr lang="en-US" dirty="0"/>
                  <a:t>/x</a:t>
                </a:r>
                <a:r>
                  <a:rPr lang="en-US" dirty="0" smtClean="0"/>
                  <a:t>) - </a:t>
                </a:r>
                <a:r>
                  <a:rPr lang="en-US" dirty="0"/>
                  <a:t>P(</a:t>
                </a:r>
                <a:r>
                  <a:rPr lang="el-GR" dirty="0" smtClean="0">
                    <a:latin typeface="Constantia"/>
                  </a:rPr>
                  <a:t>ω</a:t>
                </a:r>
                <a:r>
                  <a:rPr lang="en-US" baseline="-25000" dirty="0" smtClean="0">
                    <a:latin typeface="Constantia"/>
                  </a:rPr>
                  <a:t>2</a:t>
                </a:r>
                <a:r>
                  <a:rPr lang="en-US" dirty="0"/>
                  <a:t>/x</a:t>
                </a:r>
                <a:r>
                  <a:rPr lang="en-US" dirty="0" smtClean="0"/>
                  <a:t>)=0</a:t>
                </a:r>
              </a:p>
              <a:p>
                <a:r>
                  <a:rPr lang="en-US" dirty="0"/>
                  <a:t>g(x</a:t>
                </a:r>
                <a:r>
                  <a:rPr lang="en-US" dirty="0" smtClean="0"/>
                  <a:t>)= P(x/</a:t>
                </a:r>
                <a:r>
                  <a:rPr lang="el-GR" dirty="0" smtClean="0">
                    <a:latin typeface="Constantia"/>
                  </a:rPr>
                  <a:t>ω</a:t>
                </a:r>
                <a:r>
                  <a:rPr lang="en-US" baseline="-25000" dirty="0">
                    <a:latin typeface="Constantia"/>
                  </a:rPr>
                  <a:t>1</a:t>
                </a:r>
                <a:r>
                  <a:rPr lang="en-US" dirty="0" smtClean="0"/>
                  <a:t>) . P(</a:t>
                </a:r>
                <a:r>
                  <a:rPr lang="el-GR" dirty="0">
                    <a:latin typeface="Constantia"/>
                  </a:rPr>
                  <a:t>ω</a:t>
                </a:r>
                <a:r>
                  <a:rPr lang="en-US" baseline="-25000" dirty="0" smtClean="0">
                    <a:latin typeface="Constantia"/>
                  </a:rPr>
                  <a:t>1</a:t>
                </a:r>
                <a:r>
                  <a:rPr lang="en-US" dirty="0" smtClean="0"/>
                  <a:t>) - </a:t>
                </a:r>
                <a:r>
                  <a:rPr lang="en-US" dirty="0"/>
                  <a:t>P(x/</a:t>
                </a:r>
                <a:r>
                  <a:rPr lang="el-GR" dirty="0" smtClean="0">
                    <a:latin typeface="Constantia"/>
                  </a:rPr>
                  <a:t>ω</a:t>
                </a:r>
                <a:r>
                  <a:rPr lang="en-US" baseline="-25000" dirty="0" smtClean="0">
                    <a:latin typeface="Constantia"/>
                  </a:rPr>
                  <a:t>2</a:t>
                </a:r>
                <a:r>
                  <a:rPr lang="en-US" dirty="0"/>
                  <a:t>) . P(</a:t>
                </a:r>
                <a:r>
                  <a:rPr lang="el-GR" dirty="0" smtClean="0">
                    <a:latin typeface="Constantia"/>
                  </a:rPr>
                  <a:t>ω</a:t>
                </a:r>
                <a:r>
                  <a:rPr lang="en-US" baseline="-25000" dirty="0" smtClean="0">
                    <a:latin typeface="Constantia"/>
                  </a:rPr>
                  <a:t>2</a:t>
                </a:r>
                <a:r>
                  <a:rPr lang="en-US" dirty="0" smtClean="0"/>
                  <a:t>) </a:t>
                </a:r>
              </a:p>
              <a:p>
                <a:r>
                  <a:rPr lang="en-US" dirty="0"/>
                  <a:t>g(x)= </a:t>
                </a:r>
                <a:r>
                  <a:rPr lang="en-US" dirty="0" err="1" smtClean="0"/>
                  <a:t>ln</a:t>
                </a:r>
                <a:r>
                  <a:rPr lang="en-US" dirty="0" smtClean="0"/>
                  <a:t> (P(x/</a:t>
                </a:r>
                <a:r>
                  <a:rPr lang="el-GR" dirty="0">
                    <a:latin typeface="Constantia"/>
                  </a:rPr>
                  <a:t>ω</a:t>
                </a:r>
                <a:r>
                  <a:rPr lang="en-US" baseline="-25000" dirty="0">
                    <a:latin typeface="Constantia"/>
                  </a:rPr>
                  <a:t>1</a:t>
                </a:r>
                <a:r>
                  <a:rPr lang="en-US" dirty="0"/>
                  <a:t>) . P(</a:t>
                </a:r>
                <a:r>
                  <a:rPr lang="el-GR" dirty="0">
                    <a:latin typeface="Constantia"/>
                  </a:rPr>
                  <a:t>ω</a:t>
                </a:r>
                <a:r>
                  <a:rPr lang="en-US" baseline="-25000" dirty="0">
                    <a:latin typeface="Constantia"/>
                  </a:rPr>
                  <a:t>1</a:t>
                </a:r>
                <a:r>
                  <a:rPr lang="en-US" dirty="0" smtClean="0"/>
                  <a:t>)) - </a:t>
                </a:r>
                <a:r>
                  <a:rPr lang="en-US" dirty="0" err="1" smtClean="0"/>
                  <a:t>ln</a:t>
                </a:r>
                <a:r>
                  <a:rPr lang="en-US" dirty="0" smtClean="0"/>
                  <a:t>( </a:t>
                </a:r>
                <a:r>
                  <a:rPr lang="en-US" dirty="0"/>
                  <a:t>P(x/</a:t>
                </a:r>
                <a:r>
                  <a:rPr lang="el-GR" dirty="0">
                    <a:latin typeface="Constantia"/>
                  </a:rPr>
                  <a:t>ω</a:t>
                </a:r>
                <a:r>
                  <a:rPr lang="en-US" baseline="-25000" dirty="0">
                    <a:latin typeface="Constantia"/>
                  </a:rPr>
                  <a:t>2</a:t>
                </a:r>
                <a:r>
                  <a:rPr lang="en-US" dirty="0"/>
                  <a:t>) .P(</a:t>
                </a:r>
                <a:r>
                  <a:rPr lang="el-GR" dirty="0">
                    <a:latin typeface="Constantia"/>
                  </a:rPr>
                  <a:t>ω</a:t>
                </a:r>
                <a:r>
                  <a:rPr lang="en-US" baseline="-25000" dirty="0">
                    <a:latin typeface="Constantia"/>
                  </a:rPr>
                  <a:t>2</a:t>
                </a:r>
                <a:r>
                  <a:rPr lang="en-US" dirty="0" smtClean="0"/>
                  <a:t>))</a:t>
                </a:r>
              </a:p>
              <a:p>
                <a:r>
                  <a:rPr lang="en-US" dirty="0"/>
                  <a:t>g(x)= </a:t>
                </a:r>
                <a:r>
                  <a:rPr lang="en-US" dirty="0" err="1"/>
                  <a:t>ln</a:t>
                </a:r>
                <a:r>
                  <a:rPr lang="en-US" dirty="0" smtClean="0"/>
                  <a:t>P(x/</a:t>
                </a:r>
                <a:r>
                  <a:rPr lang="el-GR" dirty="0">
                    <a:latin typeface="Constantia"/>
                  </a:rPr>
                  <a:t>ω</a:t>
                </a:r>
                <a:r>
                  <a:rPr lang="en-US" baseline="-25000" dirty="0">
                    <a:latin typeface="Constantia"/>
                  </a:rPr>
                  <a:t>1</a:t>
                </a:r>
                <a:r>
                  <a:rPr lang="en-US" dirty="0"/>
                  <a:t>) </a:t>
                </a:r>
                <a:r>
                  <a:rPr lang="en-US" dirty="0" smtClean="0"/>
                  <a:t>+ </a:t>
                </a:r>
                <a:r>
                  <a:rPr lang="en-US" dirty="0" err="1" smtClean="0"/>
                  <a:t>ln</a:t>
                </a:r>
                <a:r>
                  <a:rPr lang="en-US" dirty="0"/>
                  <a:t>P(</a:t>
                </a:r>
                <a:r>
                  <a:rPr lang="el-GR" dirty="0">
                    <a:latin typeface="Constantia"/>
                  </a:rPr>
                  <a:t>ω</a:t>
                </a:r>
                <a:r>
                  <a:rPr lang="en-US" baseline="-25000" dirty="0">
                    <a:latin typeface="Constantia"/>
                  </a:rPr>
                  <a:t>1</a:t>
                </a:r>
                <a:r>
                  <a:rPr lang="en-US" dirty="0" smtClean="0"/>
                  <a:t>) </a:t>
                </a:r>
                <a:r>
                  <a:rPr lang="en-US" dirty="0"/>
                  <a:t>- </a:t>
                </a:r>
                <a:r>
                  <a:rPr lang="en-US" dirty="0" err="1" smtClean="0"/>
                  <a:t>ln</a:t>
                </a:r>
                <a:r>
                  <a:rPr lang="en-US" dirty="0"/>
                  <a:t>P(x/</a:t>
                </a:r>
                <a:r>
                  <a:rPr lang="el-GR" dirty="0">
                    <a:latin typeface="Constantia"/>
                  </a:rPr>
                  <a:t>ω</a:t>
                </a:r>
                <a:r>
                  <a:rPr lang="en-US" baseline="-25000" dirty="0">
                    <a:latin typeface="Constantia"/>
                  </a:rPr>
                  <a:t>2</a:t>
                </a:r>
                <a:r>
                  <a:rPr lang="en-US" dirty="0"/>
                  <a:t>) </a:t>
                </a:r>
                <a:r>
                  <a:rPr lang="en-US" dirty="0" smtClean="0"/>
                  <a:t>- </a:t>
                </a:r>
                <a:r>
                  <a:rPr lang="en-US" dirty="0" err="1" smtClean="0"/>
                  <a:t>ln</a:t>
                </a:r>
                <a:r>
                  <a:rPr lang="en-US" dirty="0" smtClean="0"/>
                  <a:t> P(</a:t>
                </a:r>
                <a:r>
                  <a:rPr lang="el-GR" dirty="0">
                    <a:latin typeface="Constantia"/>
                  </a:rPr>
                  <a:t>ω</a:t>
                </a:r>
                <a:r>
                  <a:rPr lang="en-US" baseline="-25000" dirty="0">
                    <a:latin typeface="Constantia"/>
                  </a:rPr>
                  <a:t>2</a:t>
                </a:r>
                <a:r>
                  <a:rPr lang="en-US" dirty="0" smtClean="0"/>
                  <a:t>)</a:t>
                </a:r>
                <a:endParaRPr lang="en-US" dirty="0"/>
              </a:p>
              <a:p>
                <a:r>
                  <a:rPr lang="en-US" dirty="0" smtClean="0"/>
                  <a:t>g(x)= </a:t>
                </a:r>
                <a:r>
                  <a:rPr lang="en-US" dirty="0" err="1" smtClean="0"/>
                  <a:t>ln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  <m:r>
                          <a:rPr lang="en-US" b="0" i="1" smtClean="0">
                            <a:latin typeface="Cambria Math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ω</m:t>
                        </m:r>
                        <m:r>
                          <a:rPr lang="en-US" b="0" i="1" baseline="-25000" smtClean="0">
                            <a:latin typeface="Cambria Math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  <m:r>
                          <a:rPr lang="en-US" b="0" i="1" smtClean="0">
                            <a:latin typeface="Cambria Math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ω</m:t>
                        </m:r>
                        <m:r>
                          <a:rPr lang="en-US" b="0" i="1" baseline="-25000" smtClean="0">
                            <a:latin typeface="Cambria Math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den>
                    </m:f>
                  </m:oMath>
                </a14:m>
                <a:r>
                  <a:rPr lang="en-US" dirty="0" smtClean="0"/>
                  <a:t> + ln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</a:rPr>
                          <m:t>ω</m:t>
                        </m:r>
                        <m:r>
                          <a:rPr lang="en-US" b="0" i="1" baseline="-25000" smtClean="0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𝑃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ω</m:t>
                        </m:r>
                        <m:r>
                          <a:rPr lang="en-US" b="0" i="1" baseline="-25000" smtClean="0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374" t="-2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2042D83-90BE-4296-BB3C-D040F192988F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191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Discriminant function for Bayes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baseline="-25000" dirty="0"/>
              <a:t>1</a:t>
            </a:r>
            <a:r>
              <a:rPr lang="en-US" dirty="0"/>
              <a:t>(x)= P(</a:t>
            </a:r>
            <a:r>
              <a:rPr lang="el-GR" dirty="0">
                <a:latin typeface="Constantia"/>
              </a:rPr>
              <a:t>ω</a:t>
            </a:r>
            <a:r>
              <a:rPr lang="en-US" baseline="-25000" dirty="0">
                <a:latin typeface="Constantia"/>
              </a:rPr>
              <a:t>i</a:t>
            </a:r>
            <a:r>
              <a:rPr lang="en-US" baseline="-25000" dirty="0"/>
              <a:t> </a:t>
            </a:r>
            <a:r>
              <a:rPr lang="en-US" dirty="0"/>
              <a:t>/x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g</a:t>
            </a:r>
            <a:r>
              <a:rPr lang="en-US" baseline="-25000" dirty="0" err="1" smtClean="0"/>
              <a:t>i</a:t>
            </a:r>
            <a:r>
              <a:rPr lang="en-US" dirty="0" smtClean="0"/>
              <a:t>(x</a:t>
            </a:r>
            <a:r>
              <a:rPr lang="en-US" dirty="0"/>
              <a:t>)= </a:t>
            </a:r>
            <a:r>
              <a:rPr lang="en-US" dirty="0" err="1" smtClean="0"/>
              <a:t>ln</a:t>
            </a:r>
            <a:r>
              <a:rPr lang="en-US" dirty="0" smtClean="0"/>
              <a:t> P(</a:t>
            </a:r>
            <a:r>
              <a:rPr lang="el-GR" dirty="0">
                <a:latin typeface="Constantia"/>
              </a:rPr>
              <a:t>ω</a:t>
            </a:r>
            <a:r>
              <a:rPr lang="en-US" baseline="-25000" dirty="0">
                <a:latin typeface="Constantia"/>
              </a:rPr>
              <a:t>i</a:t>
            </a:r>
            <a:r>
              <a:rPr lang="en-US" baseline="-25000" dirty="0"/>
              <a:t> </a:t>
            </a:r>
            <a:r>
              <a:rPr lang="en-US" dirty="0"/>
              <a:t>/x</a:t>
            </a:r>
            <a:r>
              <a:rPr lang="en-US" dirty="0" smtClean="0"/>
              <a:t>)</a:t>
            </a:r>
          </a:p>
          <a:p>
            <a:r>
              <a:rPr lang="en-US" dirty="0"/>
              <a:t>g(x)= </a:t>
            </a:r>
            <a:r>
              <a:rPr lang="en-US" dirty="0" err="1" smtClean="0"/>
              <a:t>ln</a:t>
            </a:r>
            <a:r>
              <a:rPr lang="en-US" dirty="0" smtClean="0"/>
              <a:t> P(x/</a:t>
            </a:r>
            <a:r>
              <a:rPr lang="el-GR" dirty="0" smtClean="0">
                <a:latin typeface="Constantia"/>
              </a:rPr>
              <a:t>ω</a:t>
            </a:r>
            <a:r>
              <a:rPr lang="en-US" baseline="-25000" dirty="0" smtClean="0">
                <a:latin typeface="Constantia"/>
              </a:rPr>
              <a:t>i</a:t>
            </a:r>
            <a:r>
              <a:rPr lang="en-US" baseline="-25000" dirty="0" smtClean="0"/>
              <a:t> </a:t>
            </a:r>
            <a:r>
              <a:rPr lang="en-US" dirty="0"/>
              <a:t>) </a:t>
            </a:r>
            <a:r>
              <a:rPr lang="en-US" dirty="0" smtClean="0"/>
              <a:t>+ </a:t>
            </a:r>
            <a:r>
              <a:rPr lang="en-US" dirty="0" err="1" smtClean="0"/>
              <a:t>ln</a:t>
            </a:r>
            <a:r>
              <a:rPr lang="en-US" dirty="0" smtClean="0"/>
              <a:t> </a:t>
            </a:r>
            <a:r>
              <a:rPr lang="en-US" dirty="0"/>
              <a:t>P(</a:t>
            </a:r>
            <a:r>
              <a:rPr lang="el-GR" dirty="0" smtClean="0">
                <a:latin typeface="Constantia"/>
              </a:rPr>
              <a:t>ω</a:t>
            </a:r>
            <a:r>
              <a:rPr lang="en-US" baseline="-25000" dirty="0" smtClean="0">
                <a:latin typeface="Constantia"/>
              </a:rPr>
              <a:t>i</a:t>
            </a:r>
            <a:r>
              <a:rPr lang="en-US" dirty="0" smtClean="0"/>
              <a:t>)</a:t>
            </a:r>
          </a:p>
          <a:p>
            <a:r>
              <a:rPr lang="en-US" dirty="0">
                <a:solidFill>
                  <a:srgbClr val="C00000"/>
                </a:solidFill>
              </a:rPr>
              <a:t>P(x/</a:t>
            </a:r>
            <a:r>
              <a:rPr lang="el-GR" dirty="0">
                <a:solidFill>
                  <a:srgbClr val="C00000"/>
                </a:solidFill>
                <a:latin typeface="Constantia"/>
              </a:rPr>
              <a:t>ω</a:t>
            </a:r>
            <a:r>
              <a:rPr lang="en-US" baseline="-25000" dirty="0">
                <a:solidFill>
                  <a:srgbClr val="C00000"/>
                </a:solidFill>
                <a:latin typeface="Constantia"/>
              </a:rPr>
              <a:t>i</a:t>
            </a:r>
            <a:r>
              <a:rPr lang="en-US" baseline="-25000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)= class conditional PDF</a:t>
            </a:r>
          </a:p>
          <a:p>
            <a:r>
              <a:rPr lang="en-US" dirty="0">
                <a:solidFill>
                  <a:srgbClr val="C00000"/>
                </a:solidFill>
              </a:rPr>
              <a:t>P(</a:t>
            </a:r>
            <a:r>
              <a:rPr lang="el-GR" dirty="0" smtClean="0">
                <a:solidFill>
                  <a:srgbClr val="C00000"/>
                </a:solidFill>
                <a:latin typeface="Constantia"/>
              </a:rPr>
              <a:t>ω</a:t>
            </a:r>
            <a:r>
              <a:rPr lang="en-US" baseline="-25000" dirty="0" smtClean="0">
                <a:solidFill>
                  <a:srgbClr val="C00000"/>
                </a:solidFill>
                <a:latin typeface="Constantia"/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)= PDF (a priori probability)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Note: The structure of </a:t>
            </a:r>
            <a:r>
              <a:rPr lang="en-US" dirty="0" err="1" smtClean="0">
                <a:solidFill>
                  <a:srgbClr val="C00000"/>
                </a:solidFill>
              </a:rPr>
              <a:t>baye’s</a:t>
            </a:r>
            <a:r>
              <a:rPr lang="en-US" dirty="0" smtClean="0">
                <a:solidFill>
                  <a:srgbClr val="C00000"/>
                </a:solidFill>
              </a:rPr>
              <a:t> classifier is determined by the conditional densities P(x/</a:t>
            </a:r>
            <a:r>
              <a:rPr lang="el-GR" dirty="0" smtClean="0">
                <a:solidFill>
                  <a:srgbClr val="C00000"/>
                </a:solidFill>
                <a:latin typeface="Constantia"/>
              </a:rPr>
              <a:t>ω</a:t>
            </a:r>
            <a:r>
              <a:rPr lang="en-US" baseline="-25000" dirty="0" smtClean="0">
                <a:solidFill>
                  <a:srgbClr val="C00000"/>
                </a:solidFill>
                <a:latin typeface="Constantia"/>
              </a:rPr>
              <a:t>i</a:t>
            </a:r>
            <a:r>
              <a:rPr lang="en-US" dirty="0" smtClean="0">
                <a:solidFill>
                  <a:srgbClr val="C00000"/>
                </a:solidFill>
                <a:latin typeface="Constantia"/>
              </a:rPr>
              <a:t>) as well as prior probabilities </a:t>
            </a:r>
            <a:r>
              <a:rPr lang="en-US" dirty="0">
                <a:solidFill>
                  <a:srgbClr val="C00000"/>
                </a:solidFill>
              </a:rPr>
              <a:t>P(</a:t>
            </a:r>
            <a:r>
              <a:rPr lang="el-GR" dirty="0" smtClean="0">
                <a:solidFill>
                  <a:srgbClr val="C00000"/>
                </a:solidFill>
                <a:latin typeface="Constantia"/>
              </a:rPr>
              <a:t>ω</a:t>
            </a:r>
            <a:r>
              <a:rPr lang="en-US" baseline="-25000" dirty="0" smtClean="0">
                <a:solidFill>
                  <a:srgbClr val="C00000"/>
                </a:solidFill>
                <a:latin typeface="Constantia"/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2042D83-90BE-4296-BB3C-D040F192988F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71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Discriminant function for Bayes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can have various types of probability density like i) normal density ii) poison iii) </a:t>
            </a:r>
            <a:r>
              <a:rPr lang="en-US" dirty="0" err="1" smtClean="0"/>
              <a:t>laplacian</a:t>
            </a:r>
            <a:r>
              <a:rPr lang="en-US" dirty="0" smtClean="0"/>
              <a:t> iv) exponential and so on</a:t>
            </a:r>
          </a:p>
          <a:p>
            <a:r>
              <a:rPr lang="en-US" dirty="0" smtClean="0"/>
              <a:t>Out of these, the most common Probability Density Function (PDF) which is in use is </a:t>
            </a:r>
            <a:r>
              <a:rPr lang="en-US" dirty="0" smtClean="0">
                <a:solidFill>
                  <a:srgbClr val="C00000"/>
                </a:solidFill>
              </a:rPr>
              <a:t>Normal/ Gaussian density function.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2042D83-90BE-4296-BB3C-D040F192988F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6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normal density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042D83-90BE-4296-BB3C-D040F192988F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9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normal density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1" y="1600200"/>
            <a:ext cx="8522934" cy="4953000"/>
          </a:xfrm>
        </p:spPr>
        <p:txBody>
          <a:bodyPr>
            <a:normAutofit fontScale="92500"/>
          </a:bodyPr>
          <a:lstStyle/>
          <a:p>
            <a:r>
              <a:rPr lang="en-US" dirty="0" err="1" smtClean="0">
                <a:solidFill>
                  <a:srgbClr val="C00000"/>
                </a:solidFill>
              </a:rPr>
              <a:t>Univariate</a:t>
            </a:r>
            <a:r>
              <a:rPr lang="en-US" dirty="0" smtClean="0">
                <a:solidFill>
                  <a:srgbClr val="C00000"/>
                </a:solidFill>
              </a:rPr>
              <a:t> density</a:t>
            </a:r>
            <a:r>
              <a:rPr lang="en-US" dirty="0" smtClean="0"/>
              <a:t>: for a single variable, the normal /Gaussian density is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P(x) = probability density function</a:t>
            </a:r>
          </a:p>
          <a:p>
            <a:r>
              <a:rPr lang="el-GR" dirty="0" smtClean="0"/>
              <a:t>μ</a:t>
            </a:r>
            <a:r>
              <a:rPr lang="en-US" dirty="0" smtClean="0"/>
              <a:t> = mean = E(x) </a:t>
            </a:r>
          </a:p>
          <a:p>
            <a:r>
              <a:rPr lang="en-US" dirty="0">
                <a:latin typeface="Calibri"/>
                <a:cs typeface="Calibri"/>
              </a:rPr>
              <a:t>σ = standard </a:t>
            </a:r>
            <a:r>
              <a:rPr lang="en-US" dirty="0" smtClean="0">
                <a:latin typeface="Calibri"/>
                <a:cs typeface="Calibri"/>
              </a:rPr>
              <a:t>deviation = E [(x-</a:t>
            </a:r>
            <a:r>
              <a:rPr lang="el-GR" dirty="0" smtClean="0"/>
              <a:t> μ</a:t>
            </a:r>
            <a:r>
              <a:rPr lang="en-US" dirty="0" smtClean="0"/>
              <a:t>)</a:t>
            </a:r>
            <a:r>
              <a:rPr lang="en-US" baseline="30000" dirty="0" smtClean="0"/>
              <a:t>2</a:t>
            </a:r>
            <a:r>
              <a:rPr lang="en-US" dirty="0" smtClean="0">
                <a:latin typeface="Calibri"/>
                <a:cs typeface="Calibri"/>
              </a:rPr>
              <a:t>]</a:t>
            </a:r>
          </a:p>
          <a:p>
            <a:r>
              <a:rPr lang="en-US" dirty="0" smtClean="0">
                <a:latin typeface="Calibri"/>
                <a:cs typeface="Calibri"/>
              </a:rPr>
              <a:t>This particular PDF is specified by two parameters </a:t>
            </a:r>
            <a:r>
              <a:rPr lang="el-GR" dirty="0" smtClean="0"/>
              <a:t>μ</a:t>
            </a:r>
            <a:r>
              <a:rPr lang="en-US" dirty="0" smtClean="0"/>
              <a:t>,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σ</a:t>
            </a:r>
            <a:r>
              <a:rPr lang="en-US" dirty="0" smtClean="0"/>
              <a:t> </a:t>
            </a:r>
          </a:p>
          <a:p>
            <a:r>
              <a:rPr lang="en-US" dirty="0" smtClean="0">
                <a:latin typeface="Calibri"/>
                <a:cs typeface="Calibri"/>
              </a:rPr>
              <a:t>In short ≈ N(</a:t>
            </a:r>
            <a:r>
              <a:rPr lang="el-GR" dirty="0"/>
              <a:t>μ</a:t>
            </a:r>
            <a:r>
              <a:rPr lang="en-US" dirty="0"/>
              <a:t>,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σ</a:t>
            </a:r>
            <a:r>
              <a:rPr lang="en-US" baseline="30000" dirty="0" smtClean="0">
                <a:latin typeface="Calibri"/>
                <a:cs typeface="Calibri"/>
              </a:rPr>
              <a:t>2</a:t>
            </a:r>
            <a:r>
              <a:rPr lang="en-US" dirty="0" smtClean="0">
                <a:latin typeface="Calibri"/>
                <a:cs typeface="Calibri"/>
              </a:rPr>
              <a:t>)</a:t>
            </a:r>
            <a:r>
              <a:rPr lang="en-US" dirty="0" smtClean="0"/>
              <a:t> </a:t>
            </a:r>
            <a:endParaRPr lang="en-US" dirty="0">
              <a:latin typeface="Calibri"/>
              <a:cs typeface="Calibri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object 11"/>
          <p:cNvSpPr/>
          <p:nvPr/>
        </p:nvSpPr>
        <p:spPr>
          <a:xfrm>
            <a:off x="6328296" y="3236672"/>
            <a:ext cx="2651839" cy="18727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2" descr="Image result for gaussian densit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667000"/>
            <a:ext cx="4416425" cy="78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2042D83-90BE-4296-BB3C-D040F192988F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39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normal density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Multivariate Probability Density function</a:t>
            </a:r>
          </a:p>
          <a:p>
            <a:r>
              <a:rPr lang="en-US" dirty="0" smtClean="0"/>
              <a:t>Here X be a feature vector, X = [x</a:t>
            </a:r>
            <a:r>
              <a:rPr lang="en-US" baseline="-25000" dirty="0" smtClean="0"/>
              <a:t>1</a:t>
            </a:r>
            <a:r>
              <a:rPr lang="en-US" dirty="0" smtClean="0"/>
              <a:t>,x</a:t>
            </a:r>
            <a:r>
              <a:rPr lang="en-US" baseline="-25000" dirty="0" smtClean="0"/>
              <a:t>2</a:t>
            </a:r>
            <a:r>
              <a:rPr lang="en-US" dirty="0" smtClean="0"/>
              <a:t>,…,</a:t>
            </a:r>
            <a:r>
              <a:rPr lang="en-US" dirty="0" err="1" smtClean="0"/>
              <a:t>x</a:t>
            </a:r>
            <a:r>
              <a:rPr lang="en-US" baseline="-25000" dirty="0" err="1" smtClean="0"/>
              <a:t>d</a:t>
            </a:r>
            <a:r>
              <a:rPr lang="en-US" dirty="0" smtClean="0"/>
              <a:t>]</a:t>
            </a:r>
            <a:r>
              <a:rPr lang="en-US" baseline="30000" dirty="0" smtClean="0"/>
              <a:t>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l-GR" dirty="0" smtClean="0"/>
              <a:t>μ </a:t>
            </a:r>
            <a:r>
              <a:rPr lang="en-US" dirty="0" smtClean="0"/>
              <a:t>= E[X] ; x is d-dimensional vector</a:t>
            </a:r>
          </a:p>
          <a:p>
            <a:pPr lvl="1"/>
            <a:r>
              <a:rPr lang="el-GR" dirty="0" smtClean="0"/>
              <a:t>μ</a:t>
            </a:r>
            <a:r>
              <a:rPr lang="en-US" dirty="0" smtClean="0"/>
              <a:t> = [</a:t>
            </a:r>
            <a:r>
              <a:rPr lang="el-GR" dirty="0" smtClean="0"/>
              <a:t>μ</a:t>
            </a:r>
            <a:r>
              <a:rPr lang="en-US" baseline="-25000" dirty="0" smtClean="0"/>
              <a:t>1</a:t>
            </a:r>
            <a:r>
              <a:rPr lang="en-US" dirty="0" smtClean="0"/>
              <a:t>,</a:t>
            </a:r>
            <a:r>
              <a:rPr lang="el-GR" dirty="0" smtClean="0"/>
              <a:t> μ</a:t>
            </a:r>
            <a:r>
              <a:rPr lang="en-US" baseline="-25000" dirty="0" smtClean="0"/>
              <a:t>2</a:t>
            </a:r>
            <a:r>
              <a:rPr lang="en-US" dirty="0" smtClean="0"/>
              <a:t>,…,</a:t>
            </a:r>
            <a:r>
              <a:rPr lang="el-GR" dirty="0" smtClean="0"/>
              <a:t> μ</a:t>
            </a:r>
            <a:r>
              <a:rPr lang="en-US" baseline="-25000" dirty="0" smtClean="0"/>
              <a:t>d</a:t>
            </a:r>
            <a:r>
              <a:rPr lang="en-US" dirty="0" smtClean="0"/>
              <a:t>]</a:t>
            </a:r>
            <a:r>
              <a:rPr lang="en-US" baseline="30000" dirty="0" smtClean="0"/>
              <a:t>T</a:t>
            </a:r>
          </a:p>
          <a:p>
            <a:r>
              <a:rPr lang="en-US" dirty="0" smtClean="0"/>
              <a:t>∑ = covariance matrix, </a:t>
            </a:r>
            <a:r>
              <a:rPr lang="en-US" dirty="0" err="1" smtClean="0"/>
              <a:t>dxd</a:t>
            </a:r>
            <a:r>
              <a:rPr lang="en-US" dirty="0" smtClean="0"/>
              <a:t> matrix</a:t>
            </a:r>
          </a:p>
          <a:p>
            <a:pPr lvl="1"/>
            <a:r>
              <a:rPr lang="en-US" dirty="0" smtClean="0"/>
              <a:t>∑ = E[(X-</a:t>
            </a:r>
            <a:r>
              <a:rPr lang="el-GR" dirty="0" smtClean="0"/>
              <a:t> μ</a:t>
            </a:r>
            <a:r>
              <a:rPr lang="en-US" dirty="0" smtClean="0"/>
              <a:t>) (X-</a:t>
            </a:r>
            <a:r>
              <a:rPr lang="el-GR" dirty="0" smtClean="0"/>
              <a:t> μ</a:t>
            </a:r>
            <a:r>
              <a:rPr lang="en-US" dirty="0" smtClean="0"/>
              <a:t>)</a:t>
            </a:r>
            <a:r>
              <a:rPr lang="en-US" baseline="30000" dirty="0" smtClean="0"/>
              <a:t>t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alibri"/>
                <a:cs typeface="Calibri"/>
              </a:rPr>
              <a:t>In short ≈ N(</a:t>
            </a:r>
            <a:r>
              <a:rPr lang="el-GR" dirty="0" smtClean="0"/>
              <a:t>μ</a:t>
            </a:r>
            <a:r>
              <a:rPr lang="en-US" dirty="0" smtClean="0"/>
              <a:t>,</a:t>
            </a:r>
            <a:r>
              <a:rPr lang="en-US" dirty="0" smtClean="0">
                <a:latin typeface="Calibri"/>
                <a:cs typeface="Calibri"/>
              </a:rPr>
              <a:t> </a:t>
            </a:r>
            <a:r>
              <a:rPr lang="en-US" sz="1900" dirty="0" smtClean="0"/>
              <a:t>∑</a:t>
            </a:r>
            <a:r>
              <a:rPr lang="en-US" dirty="0" smtClean="0"/>
              <a:t> </a:t>
            </a:r>
            <a:r>
              <a:rPr lang="en-US" dirty="0" smtClean="0">
                <a:latin typeface="Calibri"/>
                <a:cs typeface="Calibri"/>
              </a:rPr>
              <a:t>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985889" y="2667000"/>
            <a:ext cx="6634111" cy="719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2042D83-90BE-4296-BB3C-D040F192988F}" type="slidenum">
              <a:rPr lang="en-US" smtClean="0"/>
              <a:pPr/>
              <a:t>65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normal density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What is expected value of individual component?</a:t>
            </a:r>
          </a:p>
          <a:p>
            <a:r>
              <a:rPr lang="en-US" u="sng" dirty="0" smtClean="0">
                <a:solidFill>
                  <a:srgbClr val="C00000"/>
                </a:solidFill>
              </a:rPr>
              <a:t>Expected value of the </a:t>
            </a:r>
            <a:r>
              <a:rPr lang="en-US" u="sng" dirty="0" err="1" smtClean="0">
                <a:solidFill>
                  <a:srgbClr val="C00000"/>
                </a:solidFill>
              </a:rPr>
              <a:t>i</a:t>
            </a:r>
            <a:r>
              <a:rPr lang="en-US" u="sng" baseline="30000" dirty="0" err="1" smtClean="0">
                <a:solidFill>
                  <a:srgbClr val="C00000"/>
                </a:solidFill>
              </a:rPr>
              <a:t>th</a:t>
            </a:r>
            <a:r>
              <a:rPr lang="en-US" u="sng" dirty="0" smtClean="0">
                <a:solidFill>
                  <a:srgbClr val="C00000"/>
                </a:solidFill>
              </a:rPr>
              <a:t> component</a:t>
            </a:r>
          </a:p>
          <a:p>
            <a:r>
              <a:rPr lang="el-GR" dirty="0" smtClean="0"/>
              <a:t>μ</a:t>
            </a:r>
            <a:r>
              <a:rPr lang="en-US" baseline="-25000" dirty="0" smtClean="0"/>
              <a:t>i</a:t>
            </a:r>
            <a:r>
              <a:rPr lang="en-US" dirty="0" smtClean="0"/>
              <a:t>= E[x</a:t>
            </a:r>
            <a:r>
              <a:rPr lang="en-US" baseline="-25000" dirty="0" smtClean="0"/>
              <a:t>i</a:t>
            </a:r>
            <a:r>
              <a:rPr lang="en-US" dirty="0" smtClean="0"/>
              <a:t>]</a:t>
            </a:r>
          </a:p>
          <a:p>
            <a:r>
              <a:rPr lang="en-US" dirty="0" err="1" smtClean="0">
                <a:latin typeface="Calibri"/>
                <a:cs typeface="Calibri"/>
              </a:rPr>
              <a:t>i≠j</a:t>
            </a:r>
            <a:r>
              <a:rPr lang="en-US" dirty="0" smtClean="0">
                <a:latin typeface="Calibri"/>
                <a:cs typeface="Calibri"/>
              </a:rPr>
              <a:t>; </a:t>
            </a:r>
            <a:r>
              <a:rPr lang="en-US" dirty="0" err="1" smtClean="0">
                <a:latin typeface="Calibri"/>
                <a:cs typeface="Calibri"/>
              </a:rPr>
              <a:t>σ</a:t>
            </a:r>
            <a:r>
              <a:rPr lang="en-US" baseline="-25000" dirty="0" err="1" smtClean="0">
                <a:latin typeface="Calibri"/>
                <a:cs typeface="Calibri"/>
              </a:rPr>
              <a:t>ij</a:t>
            </a:r>
            <a:r>
              <a:rPr lang="en-US" dirty="0" smtClean="0">
                <a:latin typeface="Calibri"/>
                <a:cs typeface="Calibri"/>
              </a:rPr>
              <a:t> = E[(x</a:t>
            </a:r>
            <a:r>
              <a:rPr lang="en-US" baseline="-25000" dirty="0" smtClean="0">
                <a:latin typeface="Calibri"/>
                <a:cs typeface="Calibri"/>
              </a:rPr>
              <a:t>i</a:t>
            </a:r>
            <a:r>
              <a:rPr lang="en-US" dirty="0" smtClean="0">
                <a:latin typeface="Calibri"/>
                <a:cs typeface="Calibri"/>
              </a:rPr>
              <a:t>-</a:t>
            </a:r>
            <a:r>
              <a:rPr lang="el-GR" dirty="0" smtClean="0"/>
              <a:t> μ</a:t>
            </a:r>
            <a:r>
              <a:rPr lang="en-US" baseline="-25000" dirty="0" err="1" smtClean="0"/>
              <a:t>i</a:t>
            </a:r>
            <a:r>
              <a:rPr lang="en-US" dirty="0" smtClean="0">
                <a:latin typeface="Calibri"/>
                <a:cs typeface="Calibri"/>
              </a:rPr>
              <a:t>) (</a:t>
            </a:r>
            <a:r>
              <a:rPr lang="en-US" dirty="0" err="1" smtClean="0">
                <a:latin typeface="Calibri"/>
                <a:cs typeface="Calibri"/>
              </a:rPr>
              <a:t>x</a:t>
            </a:r>
            <a:r>
              <a:rPr lang="en-US" baseline="-25000" dirty="0" err="1" smtClean="0">
                <a:latin typeface="Calibri"/>
                <a:cs typeface="Calibri"/>
              </a:rPr>
              <a:t>j</a:t>
            </a:r>
            <a:r>
              <a:rPr lang="en-US" dirty="0" smtClean="0">
                <a:latin typeface="Calibri"/>
                <a:cs typeface="Calibri"/>
              </a:rPr>
              <a:t>-</a:t>
            </a:r>
            <a:r>
              <a:rPr lang="el-GR" dirty="0" smtClean="0"/>
              <a:t> μ</a:t>
            </a:r>
            <a:r>
              <a:rPr lang="en-US" baseline="-25000" dirty="0" smtClean="0"/>
              <a:t>j</a:t>
            </a:r>
            <a:r>
              <a:rPr lang="en-US" dirty="0" smtClean="0">
                <a:latin typeface="Calibri"/>
                <a:cs typeface="Calibri"/>
              </a:rPr>
              <a:t>)]</a:t>
            </a:r>
          </a:p>
          <a:p>
            <a:r>
              <a:rPr lang="en-US" dirty="0" err="1" smtClean="0">
                <a:latin typeface="Calibri"/>
                <a:cs typeface="Calibri"/>
              </a:rPr>
              <a:t>i</a:t>
            </a:r>
            <a:r>
              <a:rPr lang="en-US" dirty="0" smtClean="0">
                <a:latin typeface="Calibri"/>
                <a:cs typeface="Calibri"/>
              </a:rPr>
              <a:t>=j; </a:t>
            </a:r>
            <a:r>
              <a:rPr lang="en-US" dirty="0" err="1" smtClean="0">
                <a:latin typeface="Calibri"/>
                <a:cs typeface="Calibri"/>
              </a:rPr>
              <a:t>σ</a:t>
            </a:r>
            <a:r>
              <a:rPr lang="en-US" baseline="-25000" dirty="0" err="1" smtClean="0">
                <a:latin typeface="Calibri"/>
                <a:cs typeface="Calibri"/>
              </a:rPr>
              <a:t>ii</a:t>
            </a:r>
            <a:r>
              <a:rPr lang="en-US" dirty="0" smtClean="0">
                <a:latin typeface="Calibri"/>
                <a:cs typeface="Calibri"/>
              </a:rPr>
              <a:t> = E[(x</a:t>
            </a:r>
            <a:r>
              <a:rPr lang="en-US" baseline="-25000" dirty="0" smtClean="0">
                <a:latin typeface="Calibri"/>
                <a:cs typeface="Calibri"/>
              </a:rPr>
              <a:t>i</a:t>
            </a:r>
            <a:r>
              <a:rPr lang="en-US" dirty="0" smtClean="0">
                <a:latin typeface="Calibri"/>
                <a:cs typeface="Calibri"/>
              </a:rPr>
              <a:t>-</a:t>
            </a:r>
            <a:r>
              <a:rPr lang="el-GR" dirty="0" smtClean="0"/>
              <a:t> μ</a:t>
            </a:r>
            <a:r>
              <a:rPr lang="en-US" baseline="-25000" dirty="0" err="1" smtClean="0"/>
              <a:t>i</a:t>
            </a:r>
            <a:r>
              <a:rPr lang="en-US" dirty="0" smtClean="0">
                <a:latin typeface="Calibri"/>
                <a:cs typeface="Calibri"/>
              </a:rPr>
              <a:t>) (x</a:t>
            </a:r>
            <a:r>
              <a:rPr lang="en-US" baseline="-25000" dirty="0" smtClean="0">
                <a:latin typeface="Calibri"/>
                <a:cs typeface="Calibri"/>
              </a:rPr>
              <a:t>i</a:t>
            </a:r>
            <a:r>
              <a:rPr lang="en-US" dirty="0" smtClean="0">
                <a:latin typeface="Calibri"/>
                <a:cs typeface="Calibri"/>
              </a:rPr>
              <a:t>-</a:t>
            </a:r>
            <a:r>
              <a:rPr lang="el-GR" dirty="0" smtClean="0"/>
              <a:t> μ</a:t>
            </a:r>
            <a:r>
              <a:rPr lang="en-US" baseline="-25000" dirty="0" err="1" smtClean="0"/>
              <a:t>i</a:t>
            </a:r>
            <a:r>
              <a:rPr lang="en-US" dirty="0" smtClean="0">
                <a:latin typeface="Calibri"/>
                <a:cs typeface="Calibri"/>
              </a:rPr>
              <a:t>)] = E[(x</a:t>
            </a:r>
            <a:r>
              <a:rPr lang="en-US" baseline="-25000" dirty="0" smtClean="0">
                <a:latin typeface="Calibri"/>
                <a:cs typeface="Calibri"/>
              </a:rPr>
              <a:t>i</a:t>
            </a:r>
            <a:r>
              <a:rPr lang="en-US" dirty="0" smtClean="0">
                <a:latin typeface="Calibri"/>
                <a:cs typeface="Calibri"/>
              </a:rPr>
              <a:t>-</a:t>
            </a:r>
            <a:r>
              <a:rPr lang="el-GR" dirty="0" smtClean="0"/>
              <a:t> μ</a:t>
            </a:r>
            <a:r>
              <a:rPr lang="en-US" baseline="-25000" dirty="0" err="1" smtClean="0"/>
              <a:t>i</a:t>
            </a:r>
            <a:r>
              <a:rPr lang="en-US" dirty="0" smtClean="0">
                <a:latin typeface="Calibri"/>
                <a:cs typeface="Calibri"/>
              </a:rPr>
              <a:t>)</a:t>
            </a:r>
            <a:r>
              <a:rPr lang="en-US" baseline="30000" dirty="0" smtClean="0">
                <a:latin typeface="Calibri"/>
                <a:cs typeface="Calibri"/>
              </a:rPr>
              <a:t>2</a:t>
            </a:r>
            <a:r>
              <a:rPr lang="en-US" dirty="0" smtClean="0">
                <a:latin typeface="Calibri"/>
                <a:cs typeface="Calibri"/>
              </a:rPr>
              <a:t>]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2042D83-90BE-4296-BB3C-D040F192988F}" type="slidenum">
              <a:rPr lang="en-US" smtClean="0"/>
              <a:pPr/>
              <a:t>66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normal density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81000" y="1600200"/>
                <a:ext cx="8385048" cy="4495800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Bivariate</a:t>
                </a:r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Probability Density function (two variables)</a:t>
                </a:r>
              </a:p>
              <a:p>
                <a:r>
                  <a:rPr lang="en-US" dirty="0" smtClean="0"/>
                  <a:t>Here X is of the form [x</a:t>
                </a:r>
                <a:r>
                  <a:rPr lang="en-US" baseline="-25000" dirty="0" smtClean="0"/>
                  <a:t>1,</a:t>
                </a:r>
                <a:r>
                  <a:rPr lang="en-US" dirty="0" smtClean="0"/>
                  <a:t>x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]</a:t>
                </a:r>
                <a:r>
                  <a:rPr lang="en-US" baseline="30000" dirty="0" smtClean="0"/>
                  <a:t>T</a:t>
                </a:r>
              </a:p>
              <a:p>
                <a:r>
                  <a:rPr lang="en-US" dirty="0" smtClean="0"/>
                  <a:t>Number of dimension d=2</a:t>
                </a:r>
              </a:p>
              <a:p>
                <a:r>
                  <a:rPr lang="en-US" dirty="0" smtClean="0"/>
                  <a:t>Assume x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 and x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 are statistically independent, and hence </a:t>
                </a:r>
                <a:r>
                  <a:rPr lang="en-US" dirty="0" smtClean="0">
                    <a:latin typeface="Calibri"/>
                    <a:cs typeface="Calibri"/>
                  </a:rPr>
                  <a:t>σ</a:t>
                </a:r>
                <a:r>
                  <a:rPr lang="en-US" baseline="-25000" dirty="0" smtClean="0">
                    <a:latin typeface="Calibri"/>
                    <a:cs typeface="Calibri"/>
                  </a:rPr>
                  <a:t>12</a:t>
                </a:r>
                <a:r>
                  <a:rPr lang="en-US" dirty="0" smtClean="0">
                    <a:latin typeface="Calibri"/>
                    <a:cs typeface="Calibri"/>
                  </a:rPr>
                  <a:t> and σ</a:t>
                </a:r>
                <a:r>
                  <a:rPr lang="en-US" baseline="-25000" dirty="0" smtClean="0">
                    <a:latin typeface="Calibri"/>
                    <a:cs typeface="Calibri"/>
                  </a:rPr>
                  <a:t>21</a:t>
                </a:r>
                <a:r>
                  <a:rPr lang="en-US" dirty="0" smtClean="0">
                    <a:latin typeface="Calibri"/>
                    <a:cs typeface="Calibri"/>
                  </a:rPr>
                  <a:t> are 0</a:t>
                </a:r>
              </a:p>
              <a:p>
                <a:r>
                  <a:rPr lang="en-US" dirty="0" smtClean="0">
                    <a:latin typeface="Calibri"/>
                    <a:cs typeface="Calibri"/>
                  </a:rPr>
                  <a:t>Mean </a:t>
                </a:r>
                <a:r>
                  <a:rPr lang="el-GR" dirty="0" smtClean="0"/>
                  <a:t>μ</a:t>
                </a:r>
                <a:r>
                  <a:rPr lang="en-US" dirty="0" smtClean="0"/>
                  <a:t>= [</a:t>
                </a:r>
                <a:r>
                  <a:rPr lang="el-GR" dirty="0" smtClean="0"/>
                  <a:t>μ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</a:t>
                </a:r>
                <a:r>
                  <a:rPr lang="el-GR" dirty="0" smtClean="0"/>
                  <a:t> μ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]</a:t>
                </a:r>
                <a:r>
                  <a:rPr lang="en-US" baseline="30000" dirty="0" smtClean="0"/>
                  <a:t>T</a:t>
                </a:r>
              </a:p>
              <a:p>
                <a:r>
                  <a:rPr lang="en-US" dirty="0" smtClean="0"/>
                  <a:t>∑=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i="1" smtClean="0">
                                  <a:latin typeface="Cambria Math"/>
                                </a:rPr>
                                <m:t>σ</m:t>
                              </m:r>
                              <m:r>
                                <a:rPr lang="en-US" b="0" i="1" baseline="-25000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b="0" i="1" baseline="30000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i="1">
                                  <a:latin typeface="Cambria Math"/>
                                </a:rPr>
                                <m:t>σ</m:t>
                              </m:r>
                              <m:r>
                                <a:rPr lang="en-US" b="0" i="1" baseline="-25000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i="1" baseline="3000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aseline="30000" dirty="0" smtClean="0"/>
              </a:p>
              <a:p>
                <a:endParaRPr lang="en-US" baseline="30000" dirty="0" smtClean="0"/>
              </a:p>
              <a:p>
                <a:endParaRPr lang="en-US" baseline="30000" dirty="0" smtClean="0"/>
              </a:p>
              <a:p>
                <a:pPr>
                  <a:buNone/>
                </a:pPr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pP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81000" y="1600200"/>
                <a:ext cx="8385048" cy="4495800"/>
              </a:xfrm>
              <a:blipFill rotWithShape="1">
                <a:blip r:embed="rId2"/>
                <a:stretch>
                  <a:fillRect l="-436" t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2042D83-90BE-4296-BB3C-D040F192988F}" type="slidenum">
              <a:rPr lang="en-US" smtClean="0"/>
              <a:pPr/>
              <a:t>67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normal density- bivariate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The above multivariate normal density can be simplified to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 smtClean="0">
              <a:solidFill>
                <a:srgbClr val="C0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985889" y="1719073"/>
            <a:ext cx="6634111" cy="719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2042D83-90BE-4296-BB3C-D040F192988F}" type="slidenum">
              <a:rPr lang="en-US" smtClean="0"/>
              <a:pPr/>
              <a:t>68</a:t>
            </a:fld>
            <a:endParaRPr lang="en-US" dirty="0"/>
          </a:p>
        </p:txBody>
      </p:sp>
      <p:pic>
        <p:nvPicPr>
          <p:cNvPr id="1026" name="Picture 2" descr="C:\Users\HP\Downloads\Equ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89" y="3962400"/>
            <a:ext cx="6634111" cy="1066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normal </a:t>
            </a:r>
            <a:r>
              <a:rPr lang="en-US" dirty="0" smtClean="0"/>
              <a:t>density- two dimensional feature space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b="1" dirty="0" smtClean="0">
                    <a:solidFill>
                      <a:srgbClr val="C00000"/>
                    </a:solidFill>
                  </a:rPr>
                  <a:t>Case 1: </a:t>
                </a:r>
              </a:p>
              <a:p>
                <a:pPr lvl="1"/>
                <a:r>
                  <a:rPr lang="el-GR" sz="2000" dirty="0" smtClean="0">
                    <a:latin typeface="Calibri"/>
                    <a:cs typeface="Calibri"/>
                  </a:rPr>
                  <a:t>σ</a:t>
                </a:r>
                <a:r>
                  <a:rPr lang="en-US" sz="2000" baseline="-25000" dirty="0" err="1" smtClean="0">
                    <a:latin typeface="Calibri"/>
                    <a:cs typeface="Calibri"/>
                  </a:rPr>
                  <a:t>ij</a:t>
                </a:r>
                <a:r>
                  <a:rPr lang="en-US" sz="2000" dirty="0" smtClean="0">
                    <a:latin typeface="Calibri"/>
                    <a:cs typeface="Calibri"/>
                  </a:rPr>
                  <a:t>=0; i≠ j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  <m:brk m:alnAt="7"/>
                      </m:rPr>
                      <a:rPr lang="el-GR" sz="2000" i="1" smtClean="0">
                        <a:latin typeface="Cambria Math"/>
                      </a:rPr>
                      <m:t>σ</m:t>
                    </m:r>
                    <m:r>
                      <a:rPr lang="en-US" sz="2000" i="1" baseline="-25000">
                        <a:latin typeface="Cambria Math"/>
                      </a:rPr>
                      <m:t>1</m:t>
                    </m:r>
                    <m:r>
                      <a:rPr lang="en-US" sz="2000" i="1" baseline="30000"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 smtClean="0">
                    <a:latin typeface="Calibri"/>
                    <a:cs typeface="Calibri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  <m:brk m:alnAt="7"/>
                      </m:rPr>
                      <a:rPr lang="el-GR" sz="2000" i="1">
                        <a:latin typeface="Cambria Math"/>
                      </a:rPr>
                      <m:t>σ</m:t>
                    </m:r>
                    <m:r>
                      <a:rPr lang="en-US" sz="2000" b="0" i="1" baseline="-25000" smtClean="0">
                        <a:latin typeface="Cambria Math"/>
                      </a:rPr>
                      <m:t>2</m:t>
                    </m:r>
                    <m:r>
                      <a:rPr lang="en-US" sz="2000" i="1" baseline="30000"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>
                    <a:latin typeface="Calibri"/>
                    <a:cs typeface="Calibri"/>
                  </a:rPr>
                  <a:t> </a:t>
                </a:r>
                <a:r>
                  <a:rPr lang="en-US" sz="2000" dirty="0" smtClean="0">
                    <a:latin typeface="Calibri"/>
                    <a:cs typeface="Calibri"/>
                  </a:rPr>
                  <a:t>; </a:t>
                </a:r>
                <a:r>
                  <a:rPr lang="el-GR" sz="2000" dirty="0" smtClean="0">
                    <a:cs typeface="Calibri"/>
                  </a:rPr>
                  <a:t>σ</a:t>
                </a:r>
                <a:r>
                  <a:rPr lang="en-US" sz="2000" baseline="-25000" dirty="0" smtClean="0">
                    <a:latin typeface="Calibri"/>
                    <a:cs typeface="Calibri"/>
                  </a:rPr>
                  <a:t>12</a:t>
                </a:r>
                <a:r>
                  <a:rPr lang="en-US" sz="2000" dirty="0" smtClean="0">
                    <a:latin typeface="Calibri"/>
                    <a:cs typeface="Calibri"/>
                  </a:rPr>
                  <a:t>= </a:t>
                </a:r>
                <a:r>
                  <a:rPr lang="el-GR" sz="2000" dirty="0" smtClean="0">
                    <a:cs typeface="Calibri"/>
                  </a:rPr>
                  <a:t>σ</a:t>
                </a:r>
                <a:r>
                  <a:rPr lang="en-US" sz="2000" baseline="-25000" dirty="0" smtClean="0">
                    <a:latin typeface="Calibri"/>
                    <a:cs typeface="Calibri"/>
                  </a:rPr>
                  <a:t>21</a:t>
                </a:r>
                <a:r>
                  <a:rPr lang="en-US" sz="2000" dirty="0" smtClean="0">
                    <a:latin typeface="Calibri"/>
                    <a:cs typeface="Calibri"/>
                  </a:rPr>
                  <a:t> </a:t>
                </a:r>
                <a:r>
                  <a:rPr lang="en-US" sz="2000" dirty="0">
                    <a:latin typeface="Calibri"/>
                    <a:cs typeface="Calibri"/>
                  </a:rPr>
                  <a:t>= </a:t>
                </a:r>
                <a:r>
                  <a:rPr lang="en-US" sz="2000" dirty="0" smtClean="0">
                    <a:latin typeface="Calibri"/>
                    <a:cs typeface="Calibri"/>
                  </a:rPr>
                  <a:t>0;     </a:t>
                </a:r>
                <a:r>
                  <a:rPr lang="en-US" sz="2000" dirty="0" smtClean="0"/>
                  <a:t>∑</a:t>
                </a:r>
                <a:r>
                  <a:rPr lang="en-US" sz="20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sz="2000" i="1">
                                  <a:latin typeface="Cambria Math"/>
                                </a:rPr>
                                <m:t>σ</m:t>
                              </m:r>
                              <m:r>
                                <a:rPr lang="en-US" sz="2000" i="1" baseline="-2500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000" i="1" baseline="3000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 baseline="3000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 baseline="-2500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sz="2000" i="1">
                                  <a:latin typeface="Cambria Math"/>
                                </a:rPr>
                                <m:t>σ</m:t>
                              </m:r>
                              <m:r>
                                <a:rPr lang="en-US" sz="2000" i="1" baseline="-2500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000" i="1" baseline="3000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baseline="30000" dirty="0"/>
                  <a:t> </a:t>
                </a:r>
                <a:r>
                  <a:rPr lang="en-US" sz="2000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dirty="0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dirty="0" smtClean="0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 smtClean="0">
                    <a:latin typeface="Calibri"/>
                    <a:cs typeface="Calibri"/>
                  </a:rPr>
                  <a:t> </a:t>
                </a:r>
                <a:r>
                  <a:rPr lang="en-US" sz="2000" dirty="0" smtClean="0"/>
                  <a:t>= 5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latin typeface="Calibri"/>
                  <a:cs typeface="Calibri"/>
                </a:endParaRPr>
              </a:p>
              <a:p>
                <a:r>
                  <a:rPr lang="en-US" sz="2000" dirty="0" smtClean="0"/>
                  <a:t>x</a:t>
                </a:r>
                <a:r>
                  <a:rPr lang="en-US" sz="2000" baseline="-25000" dirty="0" smtClean="0"/>
                  <a:t>1</a:t>
                </a:r>
                <a:r>
                  <a:rPr lang="en-US" sz="2000" dirty="0" smtClean="0"/>
                  <a:t> and x</a:t>
                </a:r>
                <a:r>
                  <a:rPr lang="en-US" sz="2000" baseline="-25000" dirty="0" smtClean="0"/>
                  <a:t>2</a:t>
                </a:r>
                <a:r>
                  <a:rPr lang="en-US" sz="2000" dirty="0" smtClean="0"/>
                  <a:t>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are statistically independent</a:t>
                </a:r>
              </a:p>
              <a:p>
                <a:r>
                  <a:rPr lang="en-US" sz="2000" dirty="0" smtClean="0"/>
                  <a:t>Trace the loci of points of constant density for all value of x for which P(x) is constant. </a:t>
                </a:r>
              </a:p>
              <a:p>
                <a:r>
                  <a:rPr lang="en-US" sz="2000" dirty="0" smtClean="0"/>
                  <a:t>Those loci of points forms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circle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t="-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013000"/>
            <a:ext cx="4786842" cy="2692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See the source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419600"/>
            <a:ext cx="2217349" cy="212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2042D83-90BE-4296-BB3C-D040F192988F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77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"/>
          <p:cNvSpPr txBox="1">
            <a:spLocks noGrp="1"/>
          </p:cNvSpPr>
          <p:nvPr>
            <p:ph type="title"/>
          </p:nvPr>
        </p:nvSpPr>
        <p:spPr>
          <a:xfrm>
            <a:off x="536701" y="268478"/>
            <a:ext cx="73914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Two class problem</a:t>
            </a:r>
            <a:endParaRPr dirty="0"/>
          </a:p>
        </p:txBody>
      </p:sp>
      <p:sp>
        <p:nvSpPr>
          <p:cNvPr id="111" name="Google Shape;111;p6"/>
          <p:cNvSpPr txBox="1">
            <a:spLocks noGrp="1"/>
          </p:cNvSpPr>
          <p:nvPr>
            <p:ph type="body" idx="1"/>
          </p:nvPr>
        </p:nvSpPr>
        <p:spPr>
          <a:xfrm>
            <a:off x="536700" y="1868100"/>
            <a:ext cx="8248800" cy="31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Noto Sans Symbols"/>
              <a:buChar char="❑"/>
            </a:pPr>
            <a:r>
              <a:rPr lang="en-US" dirty="0"/>
              <a:t>Consider any manufacturing company which produces goods for example steel plant</a:t>
            </a:r>
            <a:endParaRPr dirty="0"/>
          </a:p>
          <a:p>
            <a:pPr marL="45720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Noto Sans Symbols"/>
              <a:buChar char="❑"/>
            </a:pPr>
            <a:r>
              <a:rPr lang="en-US" dirty="0"/>
              <a:t>Quality control department should take the decision in which of the two classes  it should go </a:t>
            </a:r>
            <a:endParaRPr dirty="0"/>
          </a:p>
          <a:p>
            <a:pPr marL="45720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Noto Sans Symbols"/>
              <a:buChar char="❑"/>
            </a:pPr>
            <a:r>
              <a:rPr lang="en-US" dirty="0"/>
              <a:t>ω</a:t>
            </a:r>
            <a:r>
              <a:rPr lang="en-US" baseline="-25000" dirty="0"/>
              <a:t>1</a:t>
            </a:r>
            <a:r>
              <a:rPr lang="en-US" dirty="0"/>
              <a:t> -&gt; accept</a:t>
            </a:r>
            <a:endParaRPr dirty="0"/>
          </a:p>
          <a:p>
            <a:pPr marL="45720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Noto Sans Symbols"/>
              <a:buChar char="❑"/>
            </a:pPr>
            <a:r>
              <a:rPr lang="en-US" dirty="0"/>
              <a:t>ω</a:t>
            </a:r>
            <a:r>
              <a:rPr lang="en-US" baseline="-25000" dirty="0"/>
              <a:t>2</a:t>
            </a:r>
            <a:r>
              <a:rPr lang="en-US" dirty="0"/>
              <a:t> -&gt; reject</a:t>
            </a:r>
            <a:endParaRPr dirty="0"/>
          </a:p>
        </p:txBody>
      </p:sp>
      <p:pic>
        <p:nvPicPr>
          <p:cNvPr id="112" name="Google Shape;11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5875" y="6359625"/>
            <a:ext cx="525372" cy="4983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254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323290"/>
            <a:ext cx="5029200" cy="381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normal density- two dimensional feature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Case 1: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2042D83-90BE-4296-BB3C-D040F192988F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66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normal density- two dimensional feature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sz="2000" dirty="0" smtClean="0"/>
                  <a:t>What happens if the variants are different?</a:t>
                </a:r>
              </a:p>
              <a:p>
                <a:r>
                  <a:rPr lang="en-US" sz="2000" b="1" dirty="0" smtClean="0">
                    <a:solidFill>
                      <a:srgbClr val="C00000"/>
                    </a:solidFill>
                  </a:rPr>
                  <a:t>Case 2:</a:t>
                </a:r>
              </a:p>
              <a:p>
                <a:pPr lvl="1"/>
                <a:r>
                  <a:rPr lang="el-GR" sz="2000" dirty="0" smtClean="0">
                    <a:cs typeface="Calibri"/>
                  </a:rPr>
                  <a:t>σ</a:t>
                </a:r>
                <a:r>
                  <a:rPr lang="en-US" sz="2000" baseline="-25000" dirty="0" err="1">
                    <a:latin typeface="Calibri"/>
                    <a:cs typeface="Calibri"/>
                  </a:rPr>
                  <a:t>ij</a:t>
                </a:r>
                <a:r>
                  <a:rPr lang="en-US" sz="2000" dirty="0">
                    <a:latin typeface="Calibri"/>
                    <a:cs typeface="Calibri"/>
                  </a:rPr>
                  <a:t>=0; i≠ j</a:t>
                </a:r>
                <a:endParaRPr lang="en-US" sz="2000" dirty="0" smtClean="0">
                  <a:latin typeface="Calibri"/>
                  <a:cs typeface="Calibri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  <m:brk m:alnAt="7"/>
                      </m:rPr>
                      <a:rPr lang="el-GR" sz="2000" i="1">
                        <a:latin typeface="Cambria Math"/>
                      </a:rPr>
                      <m:t>σ</m:t>
                    </m:r>
                    <m:r>
                      <a:rPr lang="en-US" sz="2000" i="1" baseline="-25000">
                        <a:latin typeface="Cambria Math"/>
                      </a:rPr>
                      <m:t>1</m:t>
                    </m:r>
                    <m:r>
                      <a:rPr lang="en-US" sz="2000" i="1" baseline="30000"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>
                    <a:latin typeface="Calibri"/>
                    <a:cs typeface="Calibri"/>
                  </a:rPr>
                  <a:t> </a:t>
                </a:r>
                <a:r>
                  <a:rPr lang="en-US" sz="2000" dirty="0" smtClean="0">
                    <a:latin typeface="Calibri"/>
                    <a:cs typeface="Calibri"/>
                  </a:rPr>
                  <a:t>≠ </a:t>
                </a:r>
                <a14:m>
                  <m:oMath xmlns:m="http://schemas.openxmlformats.org/officeDocument/2006/math">
                    <m:r>
                      <m:rPr>
                        <m:sty m:val="p"/>
                        <m:brk m:alnAt="7"/>
                      </m:rPr>
                      <a:rPr lang="el-GR" sz="2000" i="1">
                        <a:latin typeface="Cambria Math"/>
                      </a:rPr>
                      <m:t>σ</m:t>
                    </m:r>
                    <m:r>
                      <a:rPr lang="en-US" sz="2000" i="1" baseline="-25000">
                        <a:latin typeface="Cambria Math"/>
                      </a:rPr>
                      <m:t>2</m:t>
                    </m:r>
                    <m:r>
                      <a:rPr lang="en-US" sz="2000" i="1" baseline="30000"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 smtClean="0"/>
                  <a:t>; </a:t>
                </a:r>
                <a:r>
                  <a:rPr lang="el-GR" sz="2000" dirty="0">
                    <a:cs typeface="Calibri"/>
                  </a:rPr>
                  <a:t>σ</a:t>
                </a:r>
                <a:r>
                  <a:rPr lang="en-US" sz="2000" baseline="-25000" dirty="0">
                    <a:latin typeface="Calibri"/>
                    <a:cs typeface="Calibri"/>
                  </a:rPr>
                  <a:t>12</a:t>
                </a:r>
                <a:r>
                  <a:rPr lang="en-US" sz="2000" dirty="0">
                    <a:latin typeface="Calibri"/>
                    <a:cs typeface="Calibri"/>
                  </a:rPr>
                  <a:t>= </a:t>
                </a:r>
                <a:r>
                  <a:rPr lang="el-GR" sz="2000" dirty="0">
                    <a:cs typeface="Calibri"/>
                  </a:rPr>
                  <a:t>σ</a:t>
                </a:r>
                <a:r>
                  <a:rPr lang="en-US" sz="2000" baseline="-25000" dirty="0">
                    <a:latin typeface="Calibri"/>
                    <a:cs typeface="Calibri"/>
                  </a:rPr>
                  <a:t>21</a:t>
                </a:r>
                <a:r>
                  <a:rPr lang="en-US" sz="2000" dirty="0">
                    <a:latin typeface="Calibri"/>
                    <a:cs typeface="Calibri"/>
                  </a:rPr>
                  <a:t> = </a:t>
                </a:r>
                <a:r>
                  <a:rPr lang="en-US" sz="2000" dirty="0" smtClean="0">
                    <a:latin typeface="Calibri"/>
                    <a:cs typeface="Calibri"/>
                  </a:rPr>
                  <a:t>0 ;     </a:t>
                </a:r>
                <a:r>
                  <a:rPr lang="en-US" sz="2000" dirty="0"/>
                  <a:t>∑=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sz="2000" i="1">
                                  <a:latin typeface="Cambria Math"/>
                                </a:rPr>
                                <m:t>σ</m:t>
                              </m:r>
                              <m:r>
                                <a:rPr lang="en-US" sz="2000" i="1" baseline="-2500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000" i="1" baseline="3000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baseline="30000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baseline="-25000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sz="2000" i="1">
                                  <a:latin typeface="Cambria Math"/>
                                </a:rPr>
                                <m:t>σ</m:t>
                              </m:r>
                              <m:r>
                                <a:rPr lang="en-US" sz="2000" i="1" baseline="-2500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000" i="1" baseline="3000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baseline="30000" dirty="0"/>
                  <a:t> </a:t>
                </a:r>
                <a:r>
                  <a:rPr lang="en-US" sz="2000" dirty="0" smtClean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dirty="0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dirty="0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 smtClean="0"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</a:rPr>
                      <m:t>; </m:t>
                    </m:r>
                    <m:r>
                      <m:rPr>
                        <m:sty m:val="p"/>
                        <m:brk m:alnAt="7"/>
                      </m:rPr>
                      <a:rPr lang="el-GR" sz="2000" i="1">
                        <a:latin typeface="Cambria Math"/>
                      </a:rPr>
                      <m:t>σ</m:t>
                    </m:r>
                    <m:r>
                      <a:rPr lang="en-US" sz="2000" i="1" baseline="-25000">
                        <a:latin typeface="Cambria Math"/>
                      </a:rPr>
                      <m:t>1</m:t>
                    </m:r>
                    <m:r>
                      <a:rPr lang="en-US" sz="2000" i="1" baseline="30000"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>
                    <a:latin typeface="Calibri"/>
                    <a:cs typeface="Calibri"/>
                  </a:rPr>
                  <a:t> &gt; </a:t>
                </a:r>
                <a14:m>
                  <m:oMath xmlns:m="http://schemas.openxmlformats.org/officeDocument/2006/math">
                    <m:r>
                      <m:rPr>
                        <m:sty m:val="p"/>
                        <m:brk m:alnAt="7"/>
                      </m:rPr>
                      <a:rPr lang="el-GR" sz="2000" i="1">
                        <a:latin typeface="Cambria Math"/>
                      </a:rPr>
                      <m:t>σ</m:t>
                    </m:r>
                    <m:r>
                      <a:rPr lang="en-US" sz="2000" i="1" baseline="-25000">
                        <a:latin typeface="Cambria Math"/>
                      </a:rPr>
                      <m:t>2</m:t>
                    </m:r>
                    <m:r>
                      <a:rPr lang="en-US" sz="2000" i="1" baseline="30000">
                        <a:latin typeface="Cambria Math"/>
                      </a:rPr>
                      <m:t>2</m:t>
                    </m:r>
                  </m:oMath>
                </a14:m>
                <a:endParaRPr lang="en-US" sz="2000" dirty="0"/>
              </a:p>
              <a:p>
                <a:r>
                  <a:rPr lang="en-US" sz="2000" dirty="0" smtClean="0"/>
                  <a:t>x</a:t>
                </a:r>
                <a:r>
                  <a:rPr lang="en-US" sz="2000" baseline="-25000" dirty="0" smtClean="0"/>
                  <a:t>1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and x</a:t>
                </a:r>
                <a:r>
                  <a:rPr lang="en-US" sz="2000" baseline="-25000" dirty="0"/>
                  <a:t>2</a:t>
                </a:r>
                <a:r>
                  <a:rPr lang="en-US" sz="2000" dirty="0"/>
                  <a:t>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are not statistically independent</a:t>
                </a:r>
                <a:r>
                  <a:rPr lang="en-US" sz="2000" dirty="0" smtClean="0"/>
                  <a:t>. The loci of points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forms ellipse </a:t>
                </a:r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/>
                      </a:rPr>
                      <m:t> </m:t>
                    </m:r>
                    <m:r>
                      <a:rPr lang="en-US" sz="2200" b="0" i="1" smtClean="0">
                        <a:latin typeface="Cambria Math"/>
                      </a:rPr>
                      <m:t>                              </m:t>
                    </m:r>
                    <m:r>
                      <m:rPr>
                        <m:sty m:val="p"/>
                        <m:brk m:alnAt="7"/>
                      </m:rPr>
                      <a:rPr lang="el-GR" sz="2200" i="1">
                        <a:latin typeface="Cambria Math"/>
                      </a:rPr>
                      <m:t>σ</m:t>
                    </m:r>
                    <m:r>
                      <a:rPr lang="en-US" sz="2200" i="1" baseline="-25000">
                        <a:latin typeface="Cambria Math"/>
                      </a:rPr>
                      <m:t>1</m:t>
                    </m:r>
                    <m:r>
                      <a:rPr lang="en-US" sz="2200" i="1" baseline="30000">
                        <a:latin typeface="Cambria Math"/>
                      </a:rPr>
                      <m:t>2</m:t>
                    </m:r>
                  </m:oMath>
                </a14:m>
                <a:r>
                  <a:rPr lang="en-US" sz="2200" dirty="0">
                    <a:latin typeface="Calibri"/>
                    <a:cs typeface="Calibri"/>
                  </a:rPr>
                  <a:t> </a:t>
                </a:r>
                <a:r>
                  <a:rPr lang="en-US" sz="2200" dirty="0" smtClean="0">
                    <a:latin typeface="Calibri"/>
                    <a:cs typeface="Calibri"/>
                  </a:rPr>
                  <a:t>&lt; </a:t>
                </a:r>
                <a14:m>
                  <m:oMath xmlns:m="http://schemas.openxmlformats.org/officeDocument/2006/math">
                    <m:r>
                      <m:rPr>
                        <m:sty m:val="p"/>
                        <m:brk m:alnAt="7"/>
                      </m:rPr>
                      <a:rPr lang="el-GR" sz="2200" i="1">
                        <a:latin typeface="Cambria Math"/>
                      </a:rPr>
                      <m:t>σ</m:t>
                    </m:r>
                    <m:r>
                      <a:rPr lang="en-US" sz="2200" i="1" baseline="-25000">
                        <a:latin typeface="Cambria Math"/>
                      </a:rPr>
                      <m:t>2</m:t>
                    </m:r>
                    <m:r>
                      <a:rPr lang="en-US" sz="2200" i="1" baseline="30000">
                        <a:latin typeface="Cambria Math"/>
                      </a:rPr>
                      <m:t>2</m:t>
                    </m:r>
                  </m:oMath>
                </a14:m>
                <a:r>
                  <a:rPr lang="en-US" dirty="0" smtClean="0"/>
                  <a:t>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  <m:brk m:alnAt="7"/>
                      </m:rPr>
                      <a:rPr lang="el-GR" sz="2200" i="1">
                        <a:latin typeface="Cambria Math"/>
                      </a:rPr>
                      <m:t>σ</m:t>
                    </m:r>
                    <m:r>
                      <a:rPr lang="en-US" sz="2200" i="1" baseline="-25000">
                        <a:latin typeface="Cambria Math"/>
                      </a:rPr>
                      <m:t>1</m:t>
                    </m:r>
                    <m:r>
                      <a:rPr lang="en-US" sz="2200" i="1" baseline="30000">
                        <a:latin typeface="Cambria Math"/>
                      </a:rPr>
                      <m:t>2</m:t>
                    </m:r>
                  </m:oMath>
                </a14:m>
                <a:r>
                  <a:rPr lang="en-US" sz="2200" dirty="0">
                    <a:latin typeface="Calibri"/>
                    <a:cs typeface="Calibri"/>
                  </a:rPr>
                  <a:t> &gt; </a:t>
                </a:r>
                <a14:m>
                  <m:oMath xmlns:m="http://schemas.openxmlformats.org/officeDocument/2006/math">
                    <m:r>
                      <m:rPr>
                        <m:sty m:val="p"/>
                        <m:brk m:alnAt="7"/>
                      </m:rPr>
                      <a:rPr lang="el-GR" sz="2200" i="1">
                        <a:latin typeface="Cambria Math"/>
                      </a:rPr>
                      <m:t>σ</m:t>
                    </m:r>
                    <m:r>
                      <a:rPr lang="en-US" sz="2200" i="1" baseline="-25000">
                        <a:latin typeface="Cambria Math"/>
                      </a:rPr>
                      <m:t>2</m:t>
                    </m:r>
                    <m:r>
                      <a:rPr lang="en-US" sz="2200" i="1" baseline="30000">
                        <a:latin typeface="Cambria Math"/>
                      </a:rPr>
                      <m:t>2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t="-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680" y="4343400"/>
            <a:ext cx="3012920" cy="249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ee the source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271400"/>
            <a:ext cx="2743200" cy="2578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2042D83-90BE-4296-BB3C-D040F192988F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90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normal density- two dimensional feature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What happens if the variants are different?</a:t>
                </a:r>
              </a:p>
              <a:p>
                <a:r>
                  <a:rPr lang="en-US" sz="2400" b="1" dirty="0" smtClean="0">
                    <a:solidFill>
                      <a:srgbClr val="C00000"/>
                    </a:solidFill>
                  </a:rPr>
                  <a:t>Case 3:</a:t>
                </a:r>
              </a:p>
              <a:p>
                <a:pPr lvl="1"/>
                <a:r>
                  <a:rPr lang="el-GR" sz="2400" dirty="0" smtClean="0">
                    <a:cs typeface="Calibri"/>
                  </a:rPr>
                  <a:t>σ</a:t>
                </a:r>
                <a:r>
                  <a:rPr lang="en-US" sz="2400" baseline="-25000" dirty="0" err="1" smtClean="0">
                    <a:latin typeface="Calibri"/>
                    <a:cs typeface="Calibri"/>
                  </a:rPr>
                  <a:t>ij</a:t>
                </a:r>
                <a:r>
                  <a:rPr lang="en-US" sz="2400" dirty="0" smtClean="0">
                    <a:latin typeface="Calibri"/>
                    <a:cs typeface="Calibri"/>
                  </a:rPr>
                  <a:t>≠ 0</a:t>
                </a:r>
                <a:r>
                  <a:rPr lang="en-US" sz="2400" dirty="0">
                    <a:latin typeface="Calibri"/>
                    <a:cs typeface="Calibri"/>
                  </a:rPr>
                  <a:t>; i≠ j</a:t>
                </a:r>
                <a:endParaRPr lang="en-US" sz="2400" dirty="0" smtClean="0">
                  <a:latin typeface="Calibri"/>
                  <a:cs typeface="Calibri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  <m:brk m:alnAt="7"/>
                      </m:rPr>
                      <a:rPr lang="el-GR" sz="2400" i="1" smtClean="0">
                        <a:latin typeface="Cambria Math"/>
                      </a:rPr>
                      <m:t>σ</m:t>
                    </m:r>
                    <m:r>
                      <a:rPr lang="en-US" sz="2400" i="1" baseline="-25000">
                        <a:latin typeface="Cambria Math"/>
                      </a:rPr>
                      <m:t>1</m:t>
                    </m:r>
                    <m:r>
                      <a:rPr lang="en-US" sz="2400" i="1" baseline="30000">
                        <a:latin typeface="Cambria Math"/>
                      </a:rPr>
                      <m:t>2</m:t>
                    </m:r>
                  </m:oMath>
                </a14:m>
                <a:r>
                  <a:rPr lang="en-US" sz="2400" dirty="0">
                    <a:latin typeface="Calibri"/>
                    <a:cs typeface="Calibri"/>
                  </a:rPr>
                  <a:t> </a:t>
                </a:r>
                <a:r>
                  <a:rPr lang="en-US" sz="2400" dirty="0" smtClean="0">
                    <a:latin typeface="Calibri"/>
                    <a:cs typeface="Calibri"/>
                  </a:rPr>
                  <a:t>≠ </a:t>
                </a:r>
                <a14:m>
                  <m:oMath xmlns:m="http://schemas.openxmlformats.org/officeDocument/2006/math">
                    <m:r>
                      <m:rPr>
                        <m:sty m:val="p"/>
                        <m:brk m:alnAt="7"/>
                      </m:rPr>
                      <a:rPr lang="el-GR" sz="2400" i="1">
                        <a:latin typeface="Cambria Math"/>
                      </a:rPr>
                      <m:t>σ</m:t>
                    </m:r>
                    <m:r>
                      <a:rPr lang="en-US" sz="2400" i="1" baseline="-25000">
                        <a:latin typeface="Cambria Math"/>
                      </a:rPr>
                      <m:t>2</m:t>
                    </m:r>
                    <m:r>
                      <a:rPr lang="en-US" sz="2400" i="1" baseline="30000">
                        <a:latin typeface="Cambria Math"/>
                      </a:rPr>
                      <m:t>2</m:t>
                    </m:r>
                  </m:oMath>
                </a14:m>
                <a:r>
                  <a:rPr lang="en-US" sz="2400" dirty="0" smtClean="0"/>
                  <a:t>; </a:t>
                </a:r>
                <a:r>
                  <a:rPr lang="el-GR" sz="2400" dirty="0">
                    <a:cs typeface="Calibri"/>
                  </a:rPr>
                  <a:t>σ</a:t>
                </a:r>
                <a:r>
                  <a:rPr lang="en-US" sz="2400" baseline="-25000" dirty="0">
                    <a:latin typeface="Calibri"/>
                    <a:cs typeface="Calibri"/>
                  </a:rPr>
                  <a:t>12</a:t>
                </a:r>
                <a:r>
                  <a:rPr lang="en-US" sz="2400" dirty="0">
                    <a:latin typeface="Calibri"/>
                    <a:cs typeface="Calibri"/>
                  </a:rPr>
                  <a:t>= </a:t>
                </a:r>
                <a:r>
                  <a:rPr lang="el-GR" sz="2400" dirty="0">
                    <a:cs typeface="Calibri"/>
                  </a:rPr>
                  <a:t>σ</a:t>
                </a:r>
                <a:r>
                  <a:rPr lang="en-US" sz="2400" baseline="-25000" dirty="0">
                    <a:latin typeface="Calibri"/>
                    <a:cs typeface="Calibri"/>
                  </a:rPr>
                  <a:t>21</a:t>
                </a:r>
                <a:r>
                  <a:rPr lang="en-US" sz="2400" dirty="0">
                    <a:latin typeface="Calibri"/>
                    <a:cs typeface="Calibri"/>
                  </a:rPr>
                  <a:t> = </a:t>
                </a:r>
                <a:r>
                  <a:rPr lang="en-US" sz="2400" dirty="0" smtClean="0">
                    <a:latin typeface="Calibri"/>
                    <a:cs typeface="Calibri"/>
                  </a:rPr>
                  <a:t>0</a:t>
                </a:r>
                <a:endParaRPr lang="en-US" sz="2400" dirty="0">
                  <a:latin typeface="Calibri"/>
                  <a:cs typeface="Calibri"/>
                </a:endParaRPr>
              </a:p>
              <a:p>
                <a:r>
                  <a:rPr lang="en-US" sz="2400" dirty="0" smtClean="0"/>
                  <a:t>x</a:t>
                </a:r>
                <a:r>
                  <a:rPr lang="en-US" sz="2400" baseline="-25000" dirty="0" smtClean="0"/>
                  <a:t>1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and x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 are 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not statistically </a:t>
                </a:r>
                <a:r>
                  <a:rPr lang="en-US" sz="2400" dirty="0">
                    <a:solidFill>
                      <a:srgbClr val="C00000"/>
                    </a:solidFill>
                  </a:rPr>
                  <a:t>independent</a:t>
                </a:r>
              </a:p>
              <a:p>
                <a:r>
                  <a:rPr lang="en-US" sz="2400" dirty="0" smtClean="0"/>
                  <a:t>The direction of point distribution is determined by eigenvector of </a:t>
                </a:r>
                <a:r>
                  <a:rPr lang="en-US" sz="2400" dirty="0"/>
                  <a:t>∑</a:t>
                </a:r>
                <a:endParaRPr lang="en-US" sz="2400" dirty="0" smtClean="0"/>
              </a:p>
              <a:p>
                <a:r>
                  <a:rPr lang="en-US" sz="2400" dirty="0" smtClean="0"/>
                  <a:t>∑=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sz="2400" i="1">
                                  <a:latin typeface="Cambria Math"/>
                                </a:rPr>
                                <m:t>σ</m:t>
                              </m:r>
                              <m:r>
                                <a:rPr lang="en-US" sz="2400" i="1" baseline="-2500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400" i="1" baseline="3000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l-GR" sz="2400" i="1" smtClean="0">
                                  <a:latin typeface="Cambria Math"/>
                                </a:rPr>
                                <m:t>σ</m:t>
                              </m:r>
                              <m:r>
                                <a:rPr lang="en-US" sz="2400" b="0" i="1" baseline="-25000" smtClean="0">
                                  <a:latin typeface="Cambria Math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l-GR" sz="2400" i="1" smtClean="0">
                                  <a:latin typeface="Cambria Math"/>
                                </a:rPr>
                                <m:t>σ</m:t>
                              </m:r>
                              <m:r>
                                <a:rPr lang="en-US" sz="2400" b="0" i="1" baseline="-25000" smtClean="0">
                                  <a:latin typeface="Cambria Math"/>
                                </a:rPr>
                                <m:t>21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sz="2400" i="1">
                                  <a:latin typeface="Cambria Math"/>
                                </a:rPr>
                                <m:t>σ</m:t>
                              </m:r>
                              <m:r>
                                <a:rPr lang="en-US" sz="2400" i="1" baseline="-2500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400" i="1" baseline="3000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baseline="30000" dirty="0" smtClean="0"/>
                  <a:t>  </a:t>
                </a:r>
                <a:r>
                  <a:rPr lang="en-US" sz="2400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dirty="0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dirty="0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sz="2400" b="0" i="1" dirty="0" smtClean="0">
                                  <a:latin typeface="Cambria Math"/>
                                </a:rPr>
                                <m:t>.4</m:t>
                              </m:r>
                            </m:e>
                            <m:e>
                              <m:r>
                                <a:rPr lang="en-US" sz="2400" b="0" i="1" dirty="0" smtClean="0">
                                  <a:latin typeface="Cambria Math"/>
                                </a:rPr>
                                <m:t>0.3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dirty="0" smtClean="0">
                                  <a:latin typeface="Cambria Math"/>
                                </a:rPr>
                                <m:t>0.6</m:t>
                              </m:r>
                            </m:e>
                            <m:e>
                              <m:r>
                                <a:rPr lang="en-US" sz="2400" b="0" i="1" dirty="0" smtClean="0">
                                  <a:latin typeface="Cambria Math"/>
                                </a:rPr>
                                <m:t>0.7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baseline="30000" dirty="0"/>
              </a:p>
              <a:p>
                <a:endParaRPr lang="en-US" baseline="30000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50" t="-1085" r="-1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337645"/>
            <a:ext cx="3048000" cy="252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2042D83-90BE-4296-BB3C-D040F192988F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24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multivariate normal den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860426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2D83-90BE-4296-BB3C-D040F192988F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1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Gaussian</a:t>
            </a:r>
            <a:r>
              <a:rPr lang="en-US" spc="25" dirty="0"/>
              <a:t> </a:t>
            </a:r>
            <a:r>
              <a:rPr lang="en-US" dirty="0" smtClean="0"/>
              <a:t>Density–</a:t>
            </a:r>
            <a:r>
              <a:rPr lang="en-US" spc="-5" dirty="0" smtClean="0"/>
              <a:t>Multivariate</a:t>
            </a:r>
            <a:r>
              <a:rPr lang="en-US" spc="-15" dirty="0" smtClean="0"/>
              <a:t> </a:t>
            </a:r>
            <a:r>
              <a:rPr lang="en-US" spc="-5" dirty="0"/>
              <a:t>Case</a:t>
            </a:r>
            <a:endParaRPr lang="en-US" dirty="0"/>
          </a:p>
        </p:txBody>
      </p:sp>
      <p:sp>
        <p:nvSpPr>
          <p:cNvPr id="4" name="object 3"/>
          <p:cNvSpPr>
            <a:spLocks noGrp="1"/>
          </p:cNvSpPr>
          <p:nvPr>
            <p:ph type="body" idx="1"/>
          </p:nvPr>
        </p:nvSpPr>
        <p:spPr>
          <a:xfrm>
            <a:off x="649287" y="2743201"/>
            <a:ext cx="8113713" cy="990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042D83-90BE-4296-BB3C-D040F192988F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86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228600" y="255903"/>
            <a:ext cx="85344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71900" algn="l"/>
                <a:tab pos="4171950" algn="l"/>
              </a:tabLst>
            </a:pPr>
            <a:r>
              <a:rPr dirty="0"/>
              <a:t>Gaussian</a:t>
            </a:r>
            <a:r>
              <a:rPr spc="25" dirty="0"/>
              <a:t> </a:t>
            </a:r>
            <a:r>
              <a:rPr dirty="0"/>
              <a:t>Density	–	</a:t>
            </a:r>
            <a:r>
              <a:rPr spc="-5" dirty="0"/>
              <a:t>Multivariate</a:t>
            </a:r>
            <a:r>
              <a:rPr spc="-15" dirty="0"/>
              <a:t> </a:t>
            </a:r>
            <a:r>
              <a:rPr spc="-5" dirty="0"/>
              <a:t>Case</a:t>
            </a:r>
          </a:p>
        </p:txBody>
      </p:sp>
      <p:sp>
        <p:nvSpPr>
          <p:cNvPr id="3" name="object 3"/>
          <p:cNvSpPr/>
          <p:nvPr/>
        </p:nvSpPr>
        <p:spPr>
          <a:xfrm>
            <a:off x="553212" y="1805939"/>
            <a:ext cx="6634111" cy="719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4840" y="1258061"/>
            <a:ext cx="1632966" cy="3070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9213" y="2926079"/>
            <a:ext cx="2686596" cy="3238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8733" y="3534155"/>
            <a:ext cx="2745143" cy="3223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01206" y="5049773"/>
            <a:ext cx="2273185" cy="30251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49973" y="5686805"/>
            <a:ext cx="1731225" cy="2575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3108" y="4223765"/>
            <a:ext cx="5789295" cy="17556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33971" y="4190238"/>
            <a:ext cx="663435" cy="21031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499358" y="2879852"/>
            <a:ext cx="5299075" cy="1975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Constantia"/>
                <a:cs typeface="Constantia"/>
              </a:rPr>
              <a:t>d</a:t>
            </a:r>
            <a:r>
              <a:rPr sz="2400" spc="-5" dirty="0">
                <a:latin typeface="Constantia"/>
                <a:cs typeface="Constantia"/>
              </a:rPr>
              <a:t>‐dimensional </a:t>
            </a:r>
            <a:r>
              <a:rPr sz="2400" i="1" spc="-5" dirty="0">
                <a:latin typeface="Constantia"/>
                <a:cs typeface="Constantia"/>
              </a:rPr>
              <a:t>column</a:t>
            </a:r>
            <a:r>
              <a:rPr sz="2400" i="1" spc="15" dirty="0">
                <a:latin typeface="Constantia"/>
                <a:cs typeface="Constantia"/>
              </a:rPr>
              <a:t> </a:t>
            </a:r>
            <a:r>
              <a:rPr sz="2400" i="1" spc="-15" dirty="0">
                <a:latin typeface="Constantia"/>
                <a:cs typeface="Constantia"/>
              </a:rPr>
              <a:t>vector</a:t>
            </a:r>
            <a:endParaRPr sz="24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1880"/>
              </a:spcBef>
            </a:pPr>
            <a:r>
              <a:rPr sz="2400" i="1" spc="-5" dirty="0">
                <a:latin typeface="Constantia"/>
                <a:cs typeface="Constantia"/>
              </a:rPr>
              <a:t>d</a:t>
            </a:r>
            <a:r>
              <a:rPr sz="2400" spc="-5" dirty="0">
                <a:latin typeface="Constantia"/>
                <a:cs typeface="Constantia"/>
              </a:rPr>
              <a:t>‐dimensional </a:t>
            </a:r>
            <a:r>
              <a:rPr sz="2400" i="1" spc="-5" dirty="0">
                <a:latin typeface="Constantia"/>
                <a:cs typeface="Constantia"/>
              </a:rPr>
              <a:t>mean</a:t>
            </a:r>
            <a:r>
              <a:rPr sz="2400" i="1" spc="10" dirty="0">
                <a:latin typeface="Constantia"/>
                <a:cs typeface="Constantia"/>
              </a:rPr>
              <a:t> </a:t>
            </a:r>
            <a:r>
              <a:rPr sz="2400" i="1" spc="-15" dirty="0">
                <a:latin typeface="Constantia"/>
                <a:cs typeface="Constantia"/>
              </a:rPr>
              <a:t>vector</a:t>
            </a:r>
            <a:endParaRPr sz="2400">
              <a:latin typeface="Constantia"/>
              <a:cs typeface="Constantia"/>
            </a:endParaRPr>
          </a:p>
          <a:p>
            <a:pPr marL="3108325" marR="5080" indent="791210">
              <a:lnSpc>
                <a:spcPct val="106300"/>
              </a:lnSpc>
              <a:spcBef>
                <a:spcPts val="1590"/>
              </a:spcBef>
            </a:pPr>
            <a:r>
              <a:rPr sz="2400" i="1" spc="-10" dirty="0">
                <a:latin typeface="Constantia"/>
                <a:cs typeface="Constantia"/>
              </a:rPr>
              <a:t>c</a:t>
            </a:r>
            <a:r>
              <a:rPr sz="2400" i="1" spc="-30" dirty="0">
                <a:latin typeface="Constantia"/>
                <a:cs typeface="Constantia"/>
              </a:rPr>
              <a:t>o</a:t>
            </a:r>
            <a:r>
              <a:rPr sz="2400" i="1" spc="-35" dirty="0">
                <a:latin typeface="Constantia"/>
                <a:cs typeface="Constantia"/>
              </a:rPr>
              <a:t>v</a:t>
            </a:r>
            <a:r>
              <a:rPr sz="2400" i="1" spc="-5" dirty="0">
                <a:latin typeface="Constantia"/>
                <a:cs typeface="Constantia"/>
              </a:rPr>
              <a:t>a</a:t>
            </a:r>
            <a:r>
              <a:rPr sz="2400" i="1" dirty="0">
                <a:latin typeface="Constantia"/>
                <a:cs typeface="Constantia"/>
              </a:rPr>
              <a:t>ri</a:t>
            </a:r>
            <a:r>
              <a:rPr sz="2400" i="1" spc="-10" dirty="0">
                <a:latin typeface="Constantia"/>
                <a:cs typeface="Constantia"/>
              </a:rPr>
              <a:t>ance  </a:t>
            </a:r>
            <a:r>
              <a:rPr sz="2400" i="1" spc="-5" dirty="0">
                <a:latin typeface="Constantia"/>
                <a:cs typeface="Constantia"/>
              </a:rPr>
              <a:t>matrix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795265" y="1260347"/>
            <a:ext cx="4077169" cy="31013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16579" y="1258824"/>
            <a:ext cx="1224610" cy="30403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75610" y="1173480"/>
            <a:ext cx="6002655" cy="528955"/>
          </a:xfrm>
          <a:custGeom>
            <a:avLst/>
            <a:gdLst/>
            <a:ahLst/>
            <a:cxnLst/>
            <a:rect l="l" t="t" r="r" b="b"/>
            <a:pathLst>
              <a:path w="6002655" h="528955">
                <a:moveTo>
                  <a:pt x="25145" y="516636"/>
                </a:moveTo>
                <a:lnTo>
                  <a:pt x="25145" y="414528"/>
                </a:lnTo>
                <a:lnTo>
                  <a:pt x="0" y="414528"/>
                </a:lnTo>
                <a:lnTo>
                  <a:pt x="0" y="516636"/>
                </a:lnTo>
                <a:lnTo>
                  <a:pt x="25145" y="516636"/>
                </a:lnTo>
                <a:close/>
              </a:path>
              <a:path w="6002655" h="528955">
                <a:moveTo>
                  <a:pt x="25145" y="338328"/>
                </a:moveTo>
                <a:lnTo>
                  <a:pt x="25145" y="236982"/>
                </a:lnTo>
                <a:lnTo>
                  <a:pt x="0" y="236982"/>
                </a:lnTo>
                <a:lnTo>
                  <a:pt x="0" y="338328"/>
                </a:lnTo>
                <a:lnTo>
                  <a:pt x="25145" y="338328"/>
                </a:lnTo>
                <a:close/>
              </a:path>
              <a:path w="6002655" h="528955">
                <a:moveTo>
                  <a:pt x="25145" y="160782"/>
                </a:moveTo>
                <a:lnTo>
                  <a:pt x="25145" y="59436"/>
                </a:lnTo>
                <a:lnTo>
                  <a:pt x="0" y="59436"/>
                </a:lnTo>
                <a:lnTo>
                  <a:pt x="0" y="160782"/>
                </a:lnTo>
                <a:lnTo>
                  <a:pt x="25145" y="160782"/>
                </a:lnTo>
                <a:close/>
              </a:path>
              <a:path w="6002655" h="528955">
                <a:moveTo>
                  <a:pt x="143255" y="25146"/>
                </a:moveTo>
                <a:lnTo>
                  <a:pt x="143255" y="0"/>
                </a:lnTo>
                <a:lnTo>
                  <a:pt x="41909" y="0"/>
                </a:lnTo>
                <a:lnTo>
                  <a:pt x="41909" y="25146"/>
                </a:lnTo>
                <a:lnTo>
                  <a:pt x="143255" y="25146"/>
                </a:lnTo>
                <a:close/>
              </a:path>
              <a:path w="6002655" h="528955">
                <a:moveTo>
                  <a:pt x="321563" y="25146"/>
                </a:moveTo>
                <a:lnTo>
                  <a:pt x="321563" y="0"/>
                </a:lnTo>
                <a:lnTo>
                  <a:pt x="219456" y="0"/>
                </a:lnTo>
                <a:lnTo>
                  <a:pt x="219456" y="25146"/>
                </a:lnTo>
                <a:lnTo>
                  <a:pt x="321563" y="25146"/>
                </a:lnTo>
                <a:close/>
              </a:path>
              <a:path w="6002655" h="528955">
                <a:moveTo>
                  <a:pt x="499110" y="25146"/>
                </a:moveTo>
                <a:lnTo>
                  <a:pt x="499110" y="0"/>
                </a:lnTo>
                <a:lnTo>
                  <a:pt x="397763" y="0"/>
                </a:lnTo>
                <a:lnTo>
                  <a:pt x="397763" y="25146"/>
                </a:lnTo>
                <a:lnTo>
                  <a:pt x="499110" y="25146"/>
                </a:lnTo>
                <a:close/>
              </a:path>
              <a:path w="6002655" h="528955">
                <a:moveTo>
                  <a:pt x="676656" y="25146"/>
                </a:moveTo>
                <a:lnTo>
                  <a:pt x="676656" y="0"/>
                </a:lnTo>
                <a:lnTo>
                  <a:pt x="575310" y="0"/>
                </a:lnTo>
                <a:lnTo>
                  <a:pt x="575310" y="25146"/>
                </a:lnTo>
                <a:lnTo>
                  <a:pt x="676656" y="25146"/>
                </a:lnTo>
                <a:close/>
              </a:path>
              <a:path w="6002655" h="528955">
                <a:moveTo>
                  <a:pt x="854963" y="25146"/>
                </a:moveTo>
                <a:lnTo>
                  <a:pt x="854963" y="0"/>
                </a:lnTo>
                <a:lnTo>
                  <a:pt x="752855" y="0"/>
                </a:lnTo>
                <a:lnTo>
                  <a:pt x="752855" y="25146"/>
                </a:lnTo>
                <a:lnTo>
                  <a:pt x="854963" y="25146"/>
                </a:lnTo>
                <a:close/>
              </a:path>
              <a:path w="6002655" h="528955">
                <a:moveTo>
                  <a:pt x="1032510" y="25146"/>
                </a:moveTo>
                <a:lnTo>
                  <a:pt x="1032510" y="0"/>
                </a:lnTo>
                <a:lnTo>
                  <a:pt x="931163" y="0"/>
                </a:lnTo>
                <a:lnTo>
                  <a:pt x="931163" y="25146"/>
                </a:lnTo>
                <a:lnTo>
                  <a:pt x="1032510" y="25146"/>
                </a:lnTo>
                <a:close/>
              </a:path>
              <a:path w="6002655" h="528955">
                <a:moveTo>
                  <a:pt x="1210056" y="25146"/>
                </a:moveTo>
                <a:lnTo>
                  <a:pt x="1210056" y="0"/>
                </a:lnTo>
                <a:lnTo>
                  <a:pt x="1108710" y="0"/>
                </a:lnTo>
                <a:lnTo>
                  <a:pt x="1108710" y="25146"/>
                </a:lnTo>
                <a:lnTo>
                  <a:pt x="1210056" y="25146"/>
                </a:lnTo>
                <a:close/>
              </a:path>
              <a:path w="6002655" h="528955">
                <a:moveTo>
                  <a:pt x="1388364" y="25146"/>
                </a:moveTo>
                <a:lnTo>
                  <a:pt x="1388364" y="0"/>
                </a:lnTo>
                <a:lnTo>
                  <a:pt x="1286255" y="0"/>
                </a:lnTo>
                <a:lnTo>
                  <a:pt x="1286255" y="25146"/>
                </a:lnTo>
                <a:lnTo>
                  <a:pt x="1388364" y="25146"/>
                </a:lnTo>
                <a:close/>
              </a:path>
              <a:path w="6002655" h="528955">
                <a:moveTo>
                  <a:pt x="1565910" y="25145"/>
                </a:moveTo>
                <a:lnTo>
                  <a:pt x="1565910" y="0"/>
                </a:lnTo>
                <a:lnTo>
                  <a:pt x="1464564" y="0"/>
                </a:lnTo>
                <a:lnTo>
                  <a:pt x="1464564" y="25145"/>
                </a:lnTo>
                <a:lnTo>
                  <a:pt x="1565910" y="25145"/>
                </a:lnTo>
                <a:close/>
              </a:path>
              <a:path w="6002655" h="528955">
                <a:moveTo>
                  <a:pt x="1743456" y="25145"/>
                </a:moveTo>
                <a:lnTo>
                  <a:pt x="1743456" y="0"/>
                </a:lnTo>
                <a:lnTo>
                  <a:pt x="1642110" y="0"/>
                </a:lnTo>
                <a:lnTo>
                  <a:pt x="1642110" y="25145"/>
                </a:lnTo>
                <a:lnTo>
                  <a:pt x="1743456" y="25145"/>
                </a:lnTo>
                <a:close/>
              </a:path>
              <a:path w="6002655" h="528955">
                <a:moveTo>
                  <a:pt x="1921764" y="25145"/>
                </a:moveTo>
                <a:lnTo>
                  <a:pt x="1921764" y="0"/>
                </a:lnTo>
                <a:lnTo>
                  <a:pt x="1819655" y="0"/>
                </a:lnTo>
                <a:lnTo>
                  <a:pt x="1819655" y="25145"/>
                </a:lnTo>
                <a:lnTo>
                  <a:pt x="1921764" y="25145"/>
                </a:lnTo>
                <a:close/>
              </a:path>
              <a:path w="6002655" h="528955">
                <a:moveTo>
                  <a:pt x="2099310" y="25145"/>
                </a:moveTo>
                <a:lnTo>
                  <a:pt x="2099310" y="0"/>
                </a:lnTo>
                <a:lnTo>
                  <a:pt x="1997964" y="0"/>
                </a:lnTo>
                <a:lnTo>
                  <a:pt x="1997964" y="25145"/>
                </a:lnTo>
                <a:lnTo>
                  <a:pt x="2099310" y="25145"/>
                </a:lnTo>
                <a:close/>
              </a:path>
              <a:path w="6002655" h="528955">
                <a:moveTo>
                  <a:pt x="2276856" y="25145"/>
                </a:moveTo>
                <a:lnTo>
                  <a:pt x="2276856" y="0"/>
                </a:lnTo>
                <a:lnTo>
                  <a:pt x="2175510" y="0"/>
                </a:lnTo>
                <a:lnTo>
                  <a:pt x="2175510" y="25145"/>
                </a:lnTo>
                <a:lnTo>
                  <a:pt x="2276856" y="25145"/>
                </a:lnTo>
                <a:close/>
              </a:path>
              <a:path w="6002655" h="528955">
                <a:moveTo>
                  <a:pt x="2455164" y="25145"/>
                </a:moveTo>
                <a:lnTo>
                  <a:pt x="2455164" y="0"/>
                </a:lnTo>
                <a:lnTo>
                  <a:pt x="2353055" y="0"/>
                </a:lnTo>
                <a:lnTo>
                  <a:pt x="2353055" y="25145"/>
                </a:lnTo>
                <a:lnTo>
                  <a:pt x="2455164" y="25145"/>
                </a:lnTo>
                <a:close/>
              </a:path>
              <a:path w="6002655" h="528955">
                <a:moveTo>
                  <a:pt x="2632710" y="25145"/>
                </a:moveTo>
                <a:lnTo>
                  <a:pt x="2632710" y="0"/>
                </a:lnTo>
                <a:lnTo>
                  <a:pt x="2531364" y="0"/>
                </a:lnTo>
                <a:lnTo>
                  <a:pt x="2531364" y="25145"/>
                </a:lnTo>
                <a:lnTo>
                  <a:pt x="2632710" y="25145"/>
                </a:lnTo>
                <a:close/>
              </a:path>
              <a:path w="6002655" h="528955">
                <a:moveTo>
                  <a:pt x="2810256" y="25145"/>
                </a:moveTo>
                <a:lnTo>
                  <a:pt x="2810256" y="0"/>
                </a:lnTo>
                <a:lnTo>
                  <a:pt x="2708910" y="0"/>
                </a:lnTo>
                <a:lnTo>
                  <a:pt x="2708910" y="25145"/>
                </a:lnTo>
                <a:lnTo>
                  <a:pt x="2810256" y="25145"/>
                </a:lnTo>
                <a:close/>
              </a:path>
              <a:path w="6002655" h="528955">
                <a:moveTo>
                  <a:pt x="2988564" y="25145"/>
                </a:moveTo>
                <a:lnTo>
                  <a:pt x="2988564" y="0"/>
                </a:lnTo>
                <a:lnTo>
                  <a:pt x="2886455" y="0"/>
                </a:lnTo>
                <a:lnTo>
                  <a:pt x="2886455" y="25145"/>
                </a:lnTo>
                <a:lnTo>
                  <a:pt x="2988564" y="25145"/>
                </a:lnTo>
                <a:close/>
              </a:path>
              <a:path w="6002655" h="528955">
                <a:moveTo>
                  <a:pt x="3166110" y="25145"/>
                </a:moveTo>
                <a:lnTo>
                  <a:pt x="3166110" y="0"/>
                </a:lnTo>
                <a:lnTo>
                  <a:pt x="3064764" y="0"/>
                </a:lnTo>
                <a:lnTo>
                  <a:pt x="3064764" y="25145"/>
                </a:lnTo>
                <a:lnTo>
                  <a:pt x="3166110" y="25145"/>
                </a:lnTo>
                <a:close/>
              </a:path>
              <a:path w="6002655" h="528955">
                <a:moveTo>
                  <a:pt x="3343654" y="25145"/>
                </a:moveTo>
                <a:lnTo>
                  <a:pt x="3343654" y="0"/>
                </a:lnTo>
                <a:lnTo>
                  <a:pt x="3242310" y="0"/>
                </a:lnTo>
                <a:lnTo>
                  <a:pt x="3242310" y="25145"/>
                </a:lnTo>
                <a:lnTo>
                  <a:pt x="3343654" y="25145"/>
                </a:lnTo>
                <a:close/>
              </a:path>
              <a:path w="6002655" h="528955">
                <a:moveTo>
                  <a:pt x="3521964" y="25145"/>
                </a:moveTo>
                <a:lnTo>
                  <a:pt x="3521964" y="0"/>
                </a:lnTo>
                <a:lnTo>
                  <a:pt x="3419855" y="0"/>
                </a:lnTo>
                <a:lnTo>
                  <a:pt x="3419855" y="25145"/>
                </a:lnTo>
                <a:lnTo>
                  <a:pt x="3521964" y="25145"/>
                </a:lnTo>
                <a:close/>
              </a:path>
              <a:path w="6002655" h="528955">
                <a:moveTo>
                  <a:pt x="3699510" y="25145"/>
                </a:moveTo>
                <a:lnTo>
                  <a:pt x="3699510" y="0"/>
                </a:lnTo>
                <a:lnTo>
                  <a:pt x="3598164" y="0"/>
                </a:lnTo>
                <a:lnTo>
                  <a:pt x="3598164" y="25145"/>
                </a:lnTo>
                <a:lnTo>
                  <a:pt x="3699510" y="25145"/>
                </a:lnTo>
                <a:close/>
              </a:path>
              <a:path w="6002655" h="528955">
                <a:moveTo>
                  <a:pt x="3877056" y="25145"/>
                </a:moveTo>
                <a:lnTo>
                  <a:pt x="3877056" y="0"/>
                </a:lnTo>
                <a:lnTo>
                  <a:pt x="3775710" y="0"/>
                </a:lnTo>
                <a:lnTo>
                  <a:pt x="3775710" y="25145"/>
                </a:lnTo>
                <a:lnTo>
                  <a:pt x="3877056" y="25145"/>
                </a:lnTo>
                <a:close/>
              </a:path>
              <a:path w="6002655" h="528955">
                <a:moveTo>
                  <a:pt x="4055364" y="25145"/>
                </a:moveTo>
                <a:lnTo>
                  <a:pt x="4055364" y="0"/>
                </a:lnTo>
                <a:lnTo>
                  <a:pt x="3953256" y="0"/>
                </a:lnTo>
                <a:lnTo>
                  <a:pt x="3953256" y="25145"/>
                </a:lnTo>
                <a:lnTo>
                  <a:pt x="4055364" y="25145"/>
                </a:lnTo>
                <a:close/>
              </a:path>
              <a:path w="6002655" h="528955">
                <a:moveTo>
                  <a:pt x="4232910" y="25145"/>
                </a:moveTo>
                <a:lnTo>
                  <a:pt x="4232910" y="0"/>
                </a:lnTo>
                <a:lnTo>
                  <a:pt x="4131564" y="0"/>
                </a:lnTo>
                <a:lnTo>
                  <a:pt x="4131564" y="25145"/>
                </a:lnTo>
                <a:lnTo>
                  <a:pt x="4232910" y="25145"/>
                </a:lnTo>
                <a:close/>
              </a:path>
              <a:path w="6002655" h="528955">
                <a:moveTo>
                  <a:pt x="4410456" y="25145"/>
                </a:moveTo>
                <a:lnTo>
                  <a:pt x="4410456" y="0"/>
                </a:lnTo>
                <a:lnTo>
                  <a:pt x="4309110" y="0"/>
                </a:lnTo>
                <a:lnTo>
                  <a:pt x="4309110" y="25145"/>
                </a:lnTo>
                <a:lnTo>
                  <a:pt x="4410456" y="25145"/>
                </a:lnTo>
                <a:close/>
              </a:path>
              <a:path w="6002655" h="528955">
                <a:moveTo>
                  <a:pt x="4588764" y="25145"/>
                </a:moveTo>
                <a:lnTo>
                  <a:pt x="4588764" y="0"/>
                </a:lnTo>
                <a:lnTo>
                  <a:pt x="4486656" y="0"/>
                </a:lnTo>
                <a:lnTo>
                  <a:pt x="4486656" y="25145"/>
                </a:lnTo>
                <a:lnTo>
                  <a:pt x="4588764" y="25145"/>
                </a:lnTo>
                <a:close/>
              </a:path>
              <a:path w="6002655" h="528955">
                <a:moveTo>
                  <a:pt x="4766310" y="25145"/>
                </a:moveTo>
                <a:lnTo>
                  <a:pt x="4766310" y="0"/>
                </a:lnTo>
                <a:lnTo>
                  <a:pt x="4664964" y="0"/>
                </a:lnTo>
                <a:lnTo>
                  <a:pt x="4664964" y="25145"/>
                </a:lnTo>
                <a:lnTo>
                  <a:pt x="4766310" y="25145"/>
                </a:lnTo>
                <a:close/>
              </a:path>
              <a:path w="6002655" h="528955">
                <a:moveTo>
                  <a:pt x="4943856" y="25145"/>
                </a:moveTo>
                <a:lnTo>
                  <a:pt x="4943856" y="0"/>
                </a:lnTo>
                <a:lnTo>
                  <a:pt x="4842510" y="0"/>
                </a:lnTo>
                <a:lnTo>
                  <a:pt x="4842510" y="25145"/>
                </a:lnTo>
                <a:lnTo>
                  <a:pt x="4943856" y="25145"/>
                </a:lnTo>
                <a:close/>
              </a:path>
              <a:path w="6002655" h="528955">
                <a:moveTo>
                  <a:pt x="5122164" y="25145"/>
                </a:moveTo>
                <a:lnTo>
                  <a:pt x="5122164" y="0"/>
                </a:lnTo>
                <a:lnTo>
                  <a:pt x="5020056" y="0"/>
                </a:lnTo>
                <a:lnTo>
                  <a:pt x="5020056" y="25145"/>
                </a:lnTo>
                <a:lnTo>
                  <a:pt x="5122164" y="25145"/>
                </a:lnTo>
                <a:close/>
              </a:path>
              <a:path w="6002655" h="528955">
                <a:moveTo>
                  <a:pt x="5299710" y="25145"/>
                </a:moveTo>
                <a:lnTo>
                  <a:pt x="5299710" y="0"/>
                </a:lnTo>
                <a:lnTo>
                  <a:pt x="5198364" y="0"/>
                </a:lnTo>
                <a:lnTo>
                  <a:pt x="5198364" y="25145"/>
                </a:lnTo>
                <a:lnTo>
                  <a:pt x="5299710" y="25145"/>
                </a:lnTo>
                <a:close/>
              </a:path>
              <a:path w="6002655" h="528955">
                <a:moveTo>
                  <a:pt x="5477256" y="25145"/>
                </a:moveTo>
                <a:lnTo>
                  <a:pt x="5477256" y="0"/>
                </a:lnTo>
                <a:lnTo>
                  <a:pt x="5375910" y="0"/>
                </a:lnTo>
                <a:lnTo>
                  <a:pt x="5375910" y="25145"/>
                </a:lnTo>
                <a:lnTo>
                  <a:pt x="5477256" y="25145"/>
                </a:lnTo>
                <a:close/>
              </a:path>
              <a:path w="6002655" h="528955">
                <a:moveTo>
                  <a:pt x="5655564" y="25145"/>
                </a:moveTo>
                <a:lnTo>
                  <a:pt x="5655564" y="0"/>
                </a:lnTo>
                <a:lnTo>
                  <a:pt x="5553456" y="0"/>
                </a:lnTo>
                <a:lnTo>
                  <a:pt x="5553456" y="25145"/>
                </a:lnTo>
                <a:lnTo>
                  <a:pt x="5655564" y="25145"/>
                </a:lnTo>
                <a:close/>
              </a:path>
              <a:path w="6002655" h="528955">
                <a:moveTo>
                  <a:pt x="5833110" y="25145"/>
                </a:moveTo>
                <a:lnTo>
                  <a:pt x="5833110" y="0"/>
                </a:lnTo>
                <a:lnTo>
                  <a:pt x="5731764" y="0"/>
                </a:lnTo>
                <a:lnTo>
                  <a:pt x="5731764" y="25145"/>
                </a:lnTo>
                <a:lnTo>
                  <a:pt x="5833110" y="25145"/>
                </a:lnTo>
                <a:close/>
              </a:path>
              <a:path w="6002655" h="528955">
                <a:moveTo>
                  <a:pt x="6002273" y="34289"/>
                </a:moveTo>
                <a:lnTo>
                  <a:pt x="6002273" y="5333"/>
                </a:lnTo>
                <a:lnTo>
                  <a:pt x="5996178" y="0"/>
                </a:lnTo>
                <a:lnTo>
                  <a:pt x="5909310" y="0"/>
                </a:lnTo>
                <a:lnTo>
                  <a:pt x="5909310" y="25145"/>
                </a:lnTo>
                <a:lnTo>
                  <a:pt x="5976366" y="25145"/>
                </a:lnTo>
                <a:lnTo>
                  <a:pt x="5976366" y="12191"/>
                </a:lnTo>
                <a:lnTo>
                  <a:pt x="5989320" y="25145"/>
                </a:lnTo>
                <a:lnTo>
                  <a:pt x="5989320" y="34289"/>
                </a:lnTo>
                <a:lnTo>
                  <a:pt x="6002273" y="34289"/>
                </a:lnTo>
                <a:close/>
              </a:path>
              <a:path w="6002655" h="528955">
                <a:moveTo>
                  <a:pt x="5989320" y="25145"/>
                </a:moveTo>
                <a:lnTo>
                  <a:pt x="5976366" y="12191"/>
                </a:lnTo>
                <a:lnTo>
                  <a:pt x="5976366" y="25145"/>
                </a:lnTo>
                <a:lnTo>
                  <a:pt x="5989320" y="25145"/>
                </a:lnTo>
                <a:close/>
              </a:path>
              <a:path w="6002655" h="528955">
                <a:moveTo>
                  <a:pt x="5989320" y="34289"/>
                </a:moveTo>
                <a:lnTo>
                  <a:pt x="5989320" y="25145"/>
                </a:lnTo>
                <a:lnTo>
                  <a:pt x="5976366" y="25145"/>
                </a:lnTo>
                <a:lnTo>
                  <a:pt x="5976366" y="34289"/>
                </a:lnTo>
                <a:lnTo>
                  <a:pt x="5989320" y="34289"/>
                </a:lnTo>
                <a:close/>
              </a:path>
              <a:path w="6002655" h="528955">
                <a:moveTo>
                  <a:pt x="6002273" y="211835"/>
                </a:moveTo>
                <a:lnTo>
                  <a:pt x="6002273" y="110489"/>
                </a:lnTo>
                <a:lnTo>
                  <a:pt x="5976366" y="110489"/>
                </a:lnTo>
                <a:lnTo>
                  <a:pt x="5976366" y="211835"/>
                </a:lnTo>
                <a:lnTo>
                  <a:pt x="6002273" y="211835"/>
                </a:lnTo>
                <a:close/>
              </a:path>
              <a:path w="6002655" h="528955">
                <a:moveTo>
                  <a:pt x="6002273" y="389381"/>
                </a:moveTo>
                <a:lnTo>
                  <a:pt x="6002273" y="288035"/>
                </a:lnTo>
                <a:lnTo>
                  <a:pt x="5976366" y="288035"/>
                </a:lnTo>
                <a:lnTo>
                  <a:pt x="5976366" y="389381"/>
                </a:lnTo>
                <a:lnTo>
                  <a:pt x="6002273" y="389381"/>
                </a:lnTo>
                <a:close/>
              </a:path>
              <a:path w="6002655" h="528955">
                <a:moveTo>
                  <a:pt x="5989320" y="503681"/>
                </a:moveTo>
                <a:lnTo>
                  <a:pt x="5938266" y="503681"/>
                </a:lnTo>
                <a:lnTo>
                  <a:pt x="5938266" y="528827"/>
                </a:lnTo>
                <a:lnTo>
                  <a:pt x="5976366" y="528827"/>
                </a:lnTo>
                <a:lnTo>
                  <a:pt x="5976366" y="516635"/>
                </a:lnTo>
                <a:lnTo>
                  <a:pt x="5989320" y="503681"/>
                </a:lnTo>
                <a:close/>
              </a:path>
              <a:path w="6002655" h="528955">
                <a:moveTo>
                  <a:pt x="6002273" y="523493"/>
                </a:moveTo>
                <a:lnTo>
                  <a:pt x="6002273" y="465581"/>
                </a:lnTo>
                <a:lnTo>
                  <a:pt x="5976366" y="465581"/>
                </a:lnTo>
                <a:lnTo>
                  <a:pt x="5976366" y="503681"/>
                </a:lnTo>
                <a:lnTo>
                  <a:pt x="5989320" y="503681"/>
                </a:lnTo>
                <a:lnTo>
                  <a:pt x="5989320" y="528827"/>
                </a:lnTo>
                <a:lnTo>
                  <a:pt x="5996178" y="528827"/>
                </a:lnTo>
                <a:lnTo>
                  <a:pt x="6002273" y="523493"/>
                </a:lnTo>
                <a:close/>
              </a:path>
              <a:path w="6002655" h="528955">
                <a:moveTo>
                  <a:pt x="5989320" y="528827"/>
                </a:moveTo>
                <a:lnTo>
                  <a:pt x="5989320" y="503681"/>
                </a:lnTo>
                <a:lnTo>
                  <a:pt x="5976366" y="516635"/>
                </a:lnTo>
                <a:lnTo>
                  <a:pt x="5976366" y="528827"/>
                </a:lnTo>
                <a:lnTo>
                  <a:pt x="5989320" y="528827"/>
                </a:lnTo>
                <a:close/>
              </a:path>
              <a:path w="6002655" h="528955">
                <a:moveTo>
                  <a:pt x="5862066" y="528827"/>
                </a:moveTo>
                <a:lnTo>
                  <a:pt x="5862066" y="503681"/>
                </a:lnTo>
                <a:lnTo>
                  <a:pt x="5760720" y="503681"/>
                </a:lnTo>
                <a:lnTo>
                  <a:pt x="5760720" y="528827"/>
                </a:lnTo>
                <a:lnTo>
                  <a:pt x="5862066" y="528827"/>
                </a:lnTo>
                <a:close/>
              </a:path>
              <a:path w="6002655" h="528955">
                <a:moveTo>
                  <a:pt x="5684520" y="528827"/>
                </a:moveTo>
                <a:lnTo>
                  <a:pt x="5684520" y="503681"/>
                </a:lnTo>
                <a:lnTo>
                  <a:pt x="5582412" y="503681"/>
                </a:lnTo>
                <a:lnTo>
                  <a:pt x="5582412" y="528827"/>
                </a:lnTo>
                <a:lnTo>
                  <a:pt x="5684520" y="528827"/>
                </a:lnTo>
                <a:close/>
              </a:path>
              <a:path w="6002655" h="528955">
                <a:moveTo>
                  <a:pt x="5506212" y="528827"/>
                </a:moveTo>
                <a:lnTo>
                  <a:pt x="5506212" y="503681"/>
                </a:lnTo>
                <a:lnTo>
                  <a:pt x="5404866" y="503681"/>
                </a:lnTo>
                <a:lnTo>
                  <a:pt x="5404866" y="528827"/>
                </a:lnTo>
                <a:lnTo>
                  <a:pt x="5506212" y="528827"/>
                </a:lnTo>
                <a:close/>
              </a:path>
              <a:path w="6002655" h="528955">
                <a:moveTo>
                  <a:pt x="5328666" y="528827"/>
                </a:moveTo>
                <a:lnTo>
                  <a:pt x="5328666" y="503681"/>
                </a:lnTo>
                <a:lnTo>
                  <a:pt x="5227320" y="503681"/>
                </a:lnTo>
                <a:lnTo>
                  <a:pt x="5227320" y="528827"/>
                </a:lnTo>
                <a:lnTo>
                  <a:pt x="5328666" y="528827"/>
                </a:lnTo>
                <a:close/>
              </a:path>
              <a:path w="6002655" h="528955">
                <a:moveTo>
                  <a:pt x="5151120" y="528827"/>
                </a:moveTo>
                <a:lnTo>
                  <a:pt x="5151120" y="503681"/>
                </a:lnTo>
                <a:lnTo>
                  <a:pt x="5049012" y="503681"/>
                </a:lnTo>
                <a:lnTo>
                  <a:pt x="5049012" y="528827"/>
                </a:lnTo>
                <a:lnTo>
                  <a:pt x="5151120" y="528827"/>
                </a:lnTo>
                <a:close/>
              </a:path>
              <a:path w="6002655" h="528955">
                <a:moveTo>
                  <a:pt x="4972812" y="528827"/>
                </a:moveTo>
                <a:lnTo>
                  <a:pt x="4972812" y="503681"/>
                </a:lnTo>
                <a:lnTo>
                  <a:pt x="4871466" y="503681"/>
                </a:lnTo>
                <a:lnTo>
                  <a:pt x="4871466" y="528827"/>
                </a:lnTo>
                <a:lnTo>
                  <a:pt x="4972812" y="528827"/>
                </a:lnTo>
                <a:close/>
              </a:path>
              <a:path w="6002655" h="528955">
                <a:moveTo>
                  <a:pt x="4795266" y="528827"/>
                </a:moveTo>
                <a:lnTo>
                  <a:pt x="4795266" y="503681"/>
                </a:lnTo>
                <a:lnTo>
                  <a:pt x="4693920" y="503681"/>
                </a:lnTo>
                <a:lnTo>
                  <a:pt x="4693920" y="528827"/>
                </a:lnTo>
                <a:lnTo>
                  <a:pt x="4795266" y="528827"/>
                </a:lnTo>
                <a:close/>
              </a:path>
              <a:path w="6002655" h="528955">
                <a:moveTo>
                  <a:pt x="4617720" y="528827"/>
                </a:moveTo>
                <a:lnTo>
                  <a:pt x="4617720" y="503681"/>
                </a:lnTo>
                <a:lnTo>
                  <a:pt x="4515612" y="503681"/>
                </a:lnTo>
                <a:lnTo>
                  <a:pt x="4515612" y="528827"/>
                </a:lnTo>
                <a:lnTo>
                  <a:pt x="4617720" y="528827"/>
                </a:lnTo>
                <a:close/>
              </a:path>
              <a:path w="6002655" h="528955">
                <a:moveTo>
                  <a:pt x="4439412" y="528827"/>
                </a:moveTo>
                <a:lnTo>
                  <a:pt x="4439412" y="503681"/>
                </a:lnTo>
                <a:lnTo>
                  <a:pt x="4338066" y="503681"/>
                </a:lnTo>
                <a:lnTo>
                  <a:pt x="4338066" y="528827"/>
                </a:lnTo>
                <a:lnTo>
                  <a:pt x="4439412" y="528827"/>
                </a:lnTo>
                <a:close/>
              </a:path>
              <a:path w="6002655" h="528955">
                <a:moveTo>
                  <a:pt x="4261866" y="528827"/>
                </a:moveTo>
                <a:lnTo>
                  <a:pt x="4261866" y="503681"/>
                </a:lnTo>
                <a:lnTo>
                  <a:pt x="4160519" y="503681"/>
                </a:lnTo>
                <a:lnTo>
                  <a:pt x="4160519" y="528827"/>
                </a:lnTo>
                <a:lnTo>
                  <a:pt x="4261866" y="528827"/>
                </a:lnTo>
                <a:close/>
              </a:path>
              <a:path w="6002655" h="528955">
                <a:moveTo>
                  <a:pt x="4084319" y="528827"/>
                </a:moveTo>
                <a:lnTo>
                  <a:pt x="4084319" y="503681"/>
                </a:lnTo>
                <a:lnTo>
                  <a:pt x="3982212" y="503681"/>
                </a:lnTo>
                <a:lnTo>
                  <a:pt x="3982212" y="528827"/>
                </a:lnTo>
                <a:lnTo>
                  <a:pt x="4084319" y="528827"/>
                </a:lnTo>
                <a:close/>
              </a:path>
              <a:path w="6002655" h="528955">
                <a:moveTo>
                  <a:pt x="3906012" y="528827"/>
                </a:moveTo>
                <a:lnTo>
                  <a:pt x="3906012" y="503681"/>
                </a:lnTo>
                <a:lnTo>
                  <a:pt x="3804666" y="503681"/>
                </a:lnTo>
                <a:lnTo>
                  <a:pt x="3804666" y="528827"/>
                </a:lnTo>
                <a:lnTo>
                  <a:pt x="3906012" y="528827"/>
                </a:lnTo>
                <a:close/>
              </a:path>
              <a:path w="6002655" h="528955">
                <a:moveTo>
                  <a:pt x="3728466" y="528827"/>
                </a:moveTo>
                <a:lnTo>
                  <a:pt x="3728466" y="503681"/>
                </a:lnTo>
                <a:lnTo>
                  <a:pt x="3627119" y="503681"/>
                </a:lnTo>
                <a:lnTo>
                  <a:pt x="3627119" y="528827"/>
                </a:lnTo>
                <a:lnTo>
                  <a:pt x="3728466" y="528827"/>
                </a:lnTo>
                <a:close/>
              </a:path>
              <a:path w="6002655" h="528955">
                <a:moveTo>
                  <a:pt x="3550919" y="528827"/>
                </a:moveTo>
                <a:lnTo>
                  <a:pt x="3550919" y="503681"/>
                </a:lnTo>
                <a:lnTo>
                  <a:pt x="3448811" y="503681"/>
                </a:lnTo>
                <a:lnTo>
                  <a:pt x="3448811" y="528827"/>
                </a:lnTo>
                <a:lnTo>
                  <a:pt x="3550919" y="528827"/>
                </a:lnTo>
                <a:close/>
              </a:path>
              <a:path w="6002655" h="528955">
                <a:moveTo>
                  <a:pt x="3372612" y="528827"/>
                </a:moveTo>
                <a:lnTo>
                  <a:pt x="3372612" y="503681"/>
                </a:lnTo>
                <a:lnTo>
                  <a:pt x="3271266" y="503681"/>
                </a:lnTo>
                <a:lnTo>
                  <a:pt x="3271266" y="528827"/>
                </a:lnTo>
                <a:lnTo>
                  <a:pt x="3372612" y="528827"/>
                </a:lnTo>
                <a:close/>
              </a:path>
              <a:path w="6002655" h="528955">
                <a:moveTo>
                  <a:pt x="3195066" y="528827"/>
                </a:moveTo>
                <a:lnTo>
                  <a:pt x="3195066" y="503681"/>
                </a:lnTo>
                <a:lnTo>
                  <a:pt x="3093719" y="503681"/>
                </a:lnTo>
                <a:lnTo>
                  <a:pt x="3093719" y="528827"/>
                </a:lnTo>
                <a:lnTo>
                  <a:pt x="3195066" y="528827"/>
                </a:lnTo>
                <a:close/>
              </a:path>
              <a:path w="6002655" h="528955">
                <a:moveTo>
                  <a:pt x="3017519" y="528827"/>
                </a:moveTo>
                <a:lnTo>
                  <a:pt x="3017519" y="503681"/>
                </a:lnTo>
                <a:lnTo>
                  <a:pt x="2915411" y="503681"/>
                </a:lnTo>
                <a:lnTo>
                  <a:pt x="2915411" y="528827"/>
                </a:lnTo>
                <a:lnTo>
                  <a:pt x="3017519" y="528827"/>
                </a:lnTo>
                <a:close/>
              </a:path>
              <a:path w="6002655" h="528955">
                <a:moveTo>
                  <a:pt x="2839212" y="528827"/>
                </a:moveTo>
                <a:lnTo>
                  <a:pt x="2839212" y="503681"/>
                </a:lnTo>
                <a:lnTo>
                  <a:pt x="2737866" y="503681"/>
                </a:lnTo>
                <a:lnTo>
                  <a:pt x="2737866" y="528827"/>
                </a:lnTo>
                <a:lnTo>
                  <a:pt x="2839212" y="528827"/>
                </a:lnTo>
                <a:close/>
              </a:path>
              <a:path w="6002655" h="528955">
                <a:moveTo>
                  <a:pt x="2661666" y="528827"/>
                </a:moveTo>
                <a:lnTo>
                  <a:pt x="2661666" y="503681"/>
                </a:lnTo>
                <a:lnTo>
                  <a:pt x="2560319" y="503681"/>
                </a:lnTo>
                <a:lnTo>
                  <a:pt x="2560319" y="528827"/>
                </a:lnTo>
                <a:lnTo>
                  <a:pt x="2661666" y="528827"/>
                </a:lnTo>
                <a:close/>
              </a:path>
              <a:path w="6002655" h="528955">
                <a:moveTo>
                  <a:pt x="2484119" y="528827"/>
                </a:moveTo>
                <a:lnTo>
                  <a:pt x="2484119" y="503681"/>
                </a:lnTo>
                <a:lnTo>
                  <a:pt x="2382011" y="503681"/>
                </a:lnTo>
                <a:lnTo>
                  <a:pt x="2382011" y="528827"/>
                </a:lnTo>
                <a:lnTo>
                  <a:pt x="2484119" y="528827"/>
                </a:lnTo>
                <a:close/>
              </a:path>
              <a:path w="6002655" h="528955">
                <a:moveTo>
                  <a:pt x="2305812" y="528827"/>
                </a:moveTo>
                <a:lnTo>
                  <a:pt x="2305812" y="503681"/>
                </a:lnTo>
                <a:lnTo>
                  <a:pt x="2204466" y="503681"/>
                </a:lnTo>
                <a:lnTo>
                  <a:pt x="2204466" y="528827"/>
                </a:lnTo>
                <a:lnTo>
                  <a:pt x="2305812" y="528827"/>
                </a:lnTo>
                <a:close/>
              </a:path>
              <a:path w="6002655" h="528955">
                <a:moveTo>
                  <a:pt x="2128266" y="528827"/>
                </a:moveTo>
                <a:lnTo>
                  <a:pt x="2128266" y="503681"/>
                </a:lnTo>
                <a:lnTo>
                  <a:pt x="2026919" y="503681"/>
                </a:lnTo>
                <a:lnTo>
                  <a:pt x="2026919" y="528827"/>
                </a:lnTo>
                <a:lnTo>
                  <a:pt x="2128266" y="528827"/>
                </a:lnTo>
                <a:close/>
              </a:path>
              <a:path w="6002655" h="528955">
                <a:moveTo>
                  <a:pt x="1950719" y="528827"/>
                </a:moveTo>
                <a:lnTo>
                  <a:pt x="1950719" y="503681"/>
                </a:lnTo>
                <a:lnTo>
                  <a:pt x="1848611" y="503681"/>
                </a:lnTo>
                <a:lnTo>
                  <a:pt x="1848611" y="528827"/>
                </a:lnTo>
                <a:lnTo>
                  <a:pt x="1950719" y="528827"/>
                </a:lnTo>
                <a:close/>
              </a:path>
              <a:path w="6002655" h="528955">
                <a:moveTo>
                  <a:pt x="1772412" y="528827"/>
                </a:moveTo>
                <a:lnTo>
                  <a:pt x="1772412" y="503681"/>
                </a:lnTo>
                <a:lnTo>
                  <a:pt x="1671065" y="503681"/>
                </a:lnTo>
                <a:lnTo>
                  <a:pt x="1671065" y="528827"/>
                </a:lnTo>
                <a:lnTo>
                  <a:pt x="1772412" y="528827"/>
                </a:lnTo>
                <a:close/>
              </a:path>
              <a:path w="6002655" h="528955">
                <a:moveTo>
                  <a:pt x="1594865" y="528827"/>
                </a:moveTo>
                <a:lnTo>
                  <a:pt x="1594865" y="503681"/>
                </a:lnTo>
                <a:lnTo>
                  <a:pt x="1493519" y="503681"/>
                </a:lnTo>
                <a:lnTo>
                  <a:pt x="1493519" y="528827"/>
                </a:lnTo>
                <a:lnTo>
                  <a:pt x="1594865" y="528827"/>
                </a:lnTo>
                <a:close/>
              </a:path>
              <a:path w="6002655" h="528955">
                <a:moveTo>
                  <a:pt x="1417319" y="528827"/>
                </a:moveTo>
                <a:lnTo>
                  <a:pt x="1417319" y="503681"/>
                </a:lnTo>
                <a:lnTo>
                  <a:pt x="1315211" y="503681"/>
                </a:lnTo>
                <a:lnTo>
                  <a:pt x="1315211" y="528827"/>
                </a:lnTo>
                <a:lnTo>
                  <a:pt x="1417319" y="528827"/>
                </a:lnTo>
                <a:close/>
              </a:path>
              <a:path w="6002655" h="528955">
                <a:moveTo>
                  <a:pt x="1239012" y="528827"/>
                </a:moveTo>
                <a:lnTo>
                  <a:pt x="1239012" y="503681"/>
                </a:lnTo>
                <a:lnTo>
                  <a:pt x="1137665" y="503681"/>
                </a:lnTo>
                <a:lnTo>
                  <a:pt x="1137665" y="528827"/>
                </a:lnTo>
                <a:lnTo>
                  <a:pt x="1239012" y="528827"/>
                </a:lnTo>
                <a:close/>
              </a:path>
              <a:path w="6002655" h="528955">
                <a:moveTo>
                  <a:pt x="1061465" y="528827"/>
                </a:moveTo>
                <a:lnTo>
                  <a:pt x="1061465" y="503681"/>
                </a:lnTo>
                <a:lnTo>
                  <a:pt x="960119" y="503681"/>
                </a:lnTo>
                <a:lnTo>
                  <a:pt x="960119" y="528827"/>
                </a:lnTo>
                <a:lnTo>
                  <a:pt x="1061465" y="528827"/>
                </a:lnTo>
                <a:close/>
              </a:path>
              <a:path w="6002655" h="528955">
                <a:moveTo>
                  <a:pt x="883919" y="528827"/>
                </a:moveTo>
                <a:lnTo>
                  <a:pt x="883919" y="503681"/>
                </a:lnTo>
                <a:lnTo>
                  <a:pt x="781811" y="503681"/>
                </a:lnTo>
                <a:lnTo>
                  <a:pt x="781811" y="528827"/>
                </a:lnTo>
                <a:lnTo>
                  <a:pt x="883919" y="528827"/>
                </a:lnTo>
                <a:close/>
              </a:path>
              <a:path w="6002655" h="528955">
                <a:moveTo>
                  <a:pt x="705612" y="528827"/>
                </a:moveTo>
                <a:lnTo>
                  <a:pt x="705612" y="503681"/>
                </a:lnTo>
                <a:lnTo>
                  <a:pt x="604265" y="503681"/>
                </a:lnTo>
                <a:lnTo>
                  <a:pt x="604265" y="528827"/>
                </a:lnTo>
                <a:lnTo>
                  <a:pt x="705612" y="528827"/>
                </a:lnTo>
                <a:close/>
              </a:path>
              <a:path w="6002655" h="528955">
                <a:moveTo>
                  <a:pt x="528065" y="528827"/>
                </a:moveTo>
                <a:lnTo>
                  <a:pt x="528065" y="503681"/>
                </a:lnTo>
                <a:lnTo>
                  <a:pt x="426719" y="503681"/>
                </a:lnTo>
                <a:lnTo>
                  <a:pt x="426719" y="528827"/>
                </a:lnTo>
                <a:lnTo>
                  <a:pt x="528065" y="528827"/>
                </a:lnTo>
                <a:close/>
              </a:path>
              <a:path w="6002655" h="528955">
                <a:moveTo>
                  <a:pt x="350519" y="528827"/>
                </a:moveTo>
                <a:lnTo>
                  <a:pt x="350519" y="503681"/>
                </a:lnTo>
                <a:lnTo>
                  <a:pt x="248411" y="503681"/>
                </a:lnTo>
                <a:lnTo>
                  <a:pt x="248411" y="528827"/>
                </a:lnTo>
                <a:lnTo>
                  <a:pt x="350519" y="528827"/>
                </a:lnTo>
                <a:close/>
              </a:path>
              <a:path w="6002655" h="528955">
                <a:moveTo>
                  <a:pt x="172212" y="528827"/>
                </a:moveTo>
                <a:lnTo>
                  <a:pt x="172212" y="503681"/>
                </a:lnTo>
                <a:lnTo>
                  <a:pt x="70866" y="503681"/>
                </a:lnTo>
                <a:lnTo>
                  <a:pt x="70866" y="528827"/>
                </a:lnTo>
                <a:lnTo>
                  <a:pt x="172212" y="5288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2D83-90BE-4296-BB3C-D040F192988F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29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8600" y="1142492"/>
            <a:ext cx="739139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800" b="1" spc="-20" dirty="0" smtClean="0">
                <a:solidFill>
                  <a:srgbClr val="0000CC"/>
                </a:solidFill>
                <a:latin typeface="Constantia"/>
                <a:cs typeface="Constantia"/>
              </a:rPr>
              <a:t>Properties of c</a:t>
            </a:r>
            <a:r>
              <a:rPr sz="2800" b="1" spc="-20" dirty="0" smtClean="0">
                <a:solidFill>
                  <a:srgbClr val="0000CC"/>
                </a:solidFill>
                <a:latin typeface="Constantia"/>
                <a:cs typeface="Constantia"/>
              </a:rPr>
              <a:t>ovariance</a:t>
            </a:r>
            <a:r>
              <a:rPr sz="2800" b="1" spc="-114" dirty="0" smtClean="0">
                <a:solidFill>
                  <a:srgbClr val="0000CC"/>
                </a:solidFill>
                <a:latin typeface="Constantia"/>
                <a:cs typeface="Constantia"/>
              </a:rPr>
              <a:t> </a:t>
            </a:r>
            <a:r>
              <a:rPr sz="2800" b="1" dirty="0" smtClean="0">
                <a:solidFill>
                  <a:srgbClr val="0000CC"/>
                </a:solidFill>
                <a:latin typeface="Constantia"/>
                <a:cs typeface="Constantia"/>
              </a:rPr>
              <a:t>matrix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2751" y="1838705"/>
            <a:ext cx="6253353" cy="18966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76705" y="4102608"/>
            <a:ext cx="4076204" cy="3093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72867" y="4629150"/>
            <a:ext cx="5861634" cy="6873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99816" y="5366725"/>
            <a:ext cx="28898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2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006800"/>
                </a:solidFill>
                <a:latin typeface="Constantia"/>
                <a:cs typeface="Constantia"/>
              </a:rPr>
              <a:t>marginal </a:t>
            </a:r>
            <a:r>
              <a:rPr sz="2000" b="1" spc="-5" dirty="0">
                <a:solidFill>
                  <a:srgbClr val="006800"/>
                </a:solidFill>
                <a:latin typeface="Constantia"/>
                <a:cs typeface="Constantia"/>
              </a:rPr>
              <a:t>pdf </a:t>
            </a:r>
            <a:r>
              <a:rPr sz="2000" spc="-5" dirty="0">
                <a:latin typeface="Constantia"/>
                <a:cs typeface="Constantia"/>
              </a:rPr>
              <a:t>on a pair</a:t>
            </a:r>
            <a:r>
              <a:rPr sz="2000" spc="-37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of  </a:t>
            </a:r>
            <a:r>
              <a:rPr sz="2000" spc="-10" dirty="0">
                <a:latin typeface="Constantia"/>
                <a:cs typeface="Constantia"/>
              </a:rPr>
              <a:t>random </a:t>
            </a:r>
            <a:r>
              <a:rPr sz="2000" spc="-5" dirty="0">
                <a:latin typeface="Constantia"/>
                <a:cs typeface="Constantia"/>
              </a:rPr>
              <a:t>variables (</a:t>
            </a:r>
            <a:r>
              <a:rPr sz="2000" i="1" spc="-5" dirty="0">
                <a:latin typeface="Constantia"/>
                <a:cs typeface="Constantia"/>
              </a:rPr>
              <a:t>x</a:t>
            </a:r>
            <a:r>
              <a:rPr sz="1950" i="1" spc="-7" baseline="-21367" dirty="0">
                <a:latin typeface="Constantia"/>
                <a:cs typeface="Constantia"/>
              </a:rPr>
              <a:t>i</a:t>
            </a:r>
            <a:r>
              <a:rPr sz="2000" spc="-5" dirty="0">
                <a:latin typeface="Constantia"/>
                <a:cs typeface="Constantia"/>
              </a:rPr>
              <a:t>,</a:t>
            </a:r>
            <a:r>
              <a:rPr sz="2000" spc="-140" dirty="0">
                <a:latin typeface="Constantia"/>
                <a:cs typeface="Constantia"/>
              </a:rPr>
              <a:t> </a:t>
            </a:r>
            <a:r>
              <a:rPr sz="2000" i="1" spc="-5" dirty="0">
                <a:latin typeface="Constantia"/>
                <a:cs typeface="Constantia"/>
              </a:rPr>
              <a:t>x</a:t>
            </a:r>
            <a:r>
              <a:rPr sz="1950" i="1" spc="-7" baseline="-21367" dirty="0">
                <a:latin typeface="Constantia"/>
                <a:cs typeface="Constantia"/>
              </a:rPr>
              <a:t>j</a:t>
            </a:r>
            <a:r>
              <a:rPr sz="2000" spc="-5" dirty="0">
                <a:latin typeface="Constantia"/>
                <a:cs typeface="Constantia"/>
              </a:rPr>
              <a:t>)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97929" y="5305805"/>
            <a:ext cx="1080135" cy="0"/>
          </a:xfrm>
          <a:custGeom>
            <a:avLst/>
            <a:gdLst/>
            <a:ahLst/>
            <a:cxnLst/>
            <a:rect l="l" t="t" r="r" b="b"/>
            <a:pathLst>
              <a:path w="1080134">
                <a:moveTo>
                  <a:pt x="0" y="0"/>
                </a:moveTo>
                <a:lnTo>
                  <a:pt x="1079753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97929" y="5240654"/>
            <a:ext cx="1080135" cy="0"/>
          </a:xfrm>
          <a:custGeom>
            <a:avLst/>
            <a:gdLst/>
            <a:ahLst/>
            <a:cxnLst/>
            <a:rect l="l" t="t" r="r" b="b"/>
            <a:pathLst>
              <a:path w="1080134">
                <a:moveTo>
                  <a:pt x="0" y="0"/>
                </a:moveTo>
                <a:lnTo>
                  <a:pt x="1079753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14109" y="5668517"/>
            <a:ext cx="624205" cy="118110"/>
          </a:xfrm>
          <a:custGeom>
            <a:avLst/>
            <a:gdLst/>
            <a:ahLst/>
            <a:cxnLst/>
            <a:rect l="l" t="t" r="r" b="b"/>
            <a:pathLst>
              <a:path w="624204" h="118110">
                <a:moveTo>
                  <a:pt x="116586" y="14478"/>
                </a:moveTo>
                <a:lnTo>
                  <a:pt x="108965" y="2286"/>
                </a:lnTo>
                <a:lnTo>
                  <a:pt x="101345" y="0"/>
                </a:lnTo>
                <a:lnTo>
                  <a:pt x="95250" y="3810"/>
                </a:lnTo>
                <a:lnTo>
                  <a:pt x="0" y="59436"/>
                </a:lnTo>
                <a:lnTo>
                  <a:pt x="25146" y="73920"/>
                </a:lnTo>
                <a:lnTo>
                  <a:pt x="25146" y="46482"/>
                </a:lnTo>
                <a:lnTo>
                  <a:pt x="72731" y="46482"/>
                </a:lnTo>
                <a:lnTo>
                  <a:pt x="108203" y="25908"/>
                </a:lnTo>
                <a:lnTo>
                  <a:pt x="114300" y="22098"/>
                </a:lnTo>
                <a:lnTo>
                  <a:pt x="116586" y="14478"/>
                </a:lnTo>
                <a:close/>
              </a:path>
              <a:path w="624204" h="118110">
                <a:moveTo>
                  <a:pt x="72731" y="46482"/>
                </a:moveTo>
                <a:lnTo>
                  <a:pt x="25146" y="46482"/>
                </a:lnTo>
                <a:lnTo>
                  <a:pt x="25146" y="71628"/>
                </a:lnTo>
                <a:lnTo>
                  <a:pt x="32003" y="71628"/>
                </a:lnTo>
                <a:lnTo>
                  <a:pt x="32003" y="48006"/>
                </a:lnTo>
                <a:lnTo>
                  <a:pt x="50891" y="59149"/>
                </a:lnTo>
                <a:lnTo>
                  <a:pt x="72731" y="46482"/>
                </a:lnTo>
                <a:close/>
              </a:path>
              <a:path w="624204" h="118110">
                <a:moveTo>
                  <a:pt x="116586" y="103632"/>
                </a:moveTo>
                <a:lnTo>
                  <a:pt x="114300" y="96012"/>
                </a:lnTo>
                <a:lnTo>
                  <a:pt x="108203" y="92964"/>
                </a:lnTo>
                <a:lnTo>
                  <a:pt x="72041" y="71628"/>
                </a:lnTo>
                <a:lnTo>
                  <a:pt x="25146" y="71628"/>
                </a:lnTo>
                <a:lnTo>
                  <a:pt x="25146" y="73920"/>
                </a:lnTo>
                <a:lnTo>
                  <a:pt x="95250" y="114300"/>
                </a:lnTo>
                <a:lnTo>
                  <a:pt x="101345" y="118110"/>
                </a:lnTo>
                <a:lnTo>
                  <a:pt x="108965" y="115824"/>
                </a:lnTo>
                <a:lnTo>
                  <a:pt x="116586" y="103632"/>
                </a:lnTo>
                <a:close/>
              </a:path>
              <a:path w="624204" h="118110">
                <a:moveTo>
                  <a:pt x="50891" y="59149"/>
                </a:moveTo>
                <a:lnTo>
                  <a:pt x="32003" y="48006"/>
                </a:lnTo>
                <a:lnTo>
                  <a:pt x="32003" y="70104"/>
                </a:lnTo>
                <a:lnTo>
                  <a:pt x="50891" y="59149"/>
                </a:lnTo>
                <a:close/>
              </a:path>
              <a:path w="624204" h="118110">
                <a:moveTo>
                  <a:pt x="72041" y="71628"/>
                </a:moveTo>
                <a:lnTo>
                  <a:pt x="50891" y="59149"/>
                </a:lnTo>
                <a:lnTo>
                  <a:pt x="32003" y="70104"/>
                </a:lnTo>
                <a:lnTo>
                  <a:pt x="32003" y="71628"/>
                </a:lnTo>
                <a:lnTo>
                  <a:pt x="72041" y="71628"/>
                </a:lnTo>
                <a:close/>
              </a:path>
              <a:path w="624204" h="118110">
                <a:moveTo>
                  <a:pt x="624078" y="71628"/>
                </a:moveTo>
                <a:lnTo>
                  <a:pt x="624078" y="46482"/>
                </a:lnTo>
                <a:lnTo>
                  <a:pt x="72731" y="46482"/>
                </a:lnTo>
                <a:lnTo>
                  <a:pt x="50891" y="59149"/>
                </a:lnTo>
                <a:lnTo>
                  <a:pt x="72041" y="71628"/>
                </a:lnTo>
                <a:lnTo>
                  <a:pt x="624078" y="71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37806" y="5311902"/>
            <a:ext cx="0" cy="416559"/>
          </a:xfrm>
          <a:custGeom>
            <a:avLst/>
            <a:gdLst/>
            <a:ahLst/>
            <a:cxnLst/>
            <a:rect l="l" t="t" r="r" b="b"/>
            <a:pathLst>
              <a:path h="416560">
                <a:moveTo>
                  <a:pt x="0" y="0"/>
                </a:moveTo>
                <a:lnTo>
                  <a:pt x="0" y="416051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3756" y="5625846"/>
            <a:ext cx="2259952" cy="3307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08897" y="1413510"/>
            <a:ext cx="207403" cy="2072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136383" y="1345929"/>
            <a:ext cx="1851025" cy="1753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onstantia"/>
                <a:cs typeface="Constantia"/>
              </a:rPr>
              <a:t>Properties</a:t>
            </a:r>
            <a:r>
              <a:rPr sz="2000" spc="-12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of</a:t>
            </a:r>
            <a:endParaRPr sz="20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Wingdings"/>
              <a:buChar char=""/>
              <a:tabLst>
                <a:tab pos="356235" algn="l"/>
              </a:tabLst>
            </a:pPr>
            <a:r>
              <a:rPr sz="2000" spc="-10" dirty="0">
                <a:solidFill>
                  <a:srgbClr val="FF0000"/>
                </a:solidFill>
                <a:latin typeface="Comic Sans MS"/>
                <a:cs typeface="Comic Sans MS"/>
              </a:rPr>
              <a:t>symmetric</a:t>
            </a:r>
            <a:endParaRPr sz="2000" dirty="0">
              <a:latin typeface="Comic Sans MS"/>
              <a:cs typeface="Comic Sans MS"/>
            </a:endParaRPr>
          </a:p>
          <a:p>
            <a:pPr marL="355600" marR="5080" indent="-343535">
              <a:lnSpc>
                <a:spcPct val="120000"/>
              </a:lnSpc>
              <a:spcBef>
                <a:spcPts val="1130"/>
              </a:spcBef>
              <a:buFont typeface="Wingdings"/>
              <a:buChar char=""/>
              <a:tabLst>
                <a:tab pos="356235" algn="l"/>
              </a:tabLst>
            </a:pPr>
            <a:r>
              <a:rPr sz="2000" spc="-5" dirty="0" smtClean="0">
                <a:solidFill>
                  <a:srgbClr val="FF0000"/>
                </a:solidFill>
                <a:latin typeface="Comic Sans MS"/>
                <a:cs typeface="Comic Sans MS"/>
              </a:rPr>
              <a:t>Positive  </a:t>
            </a:r>
            <a:r>
              <a:rPr sz="2000" spc="-5" dirty="0" err="1" smtClean="0">
                <a:solidFill>
                  <a:srgbClr val="FF0000"/>
                </a:solidFill>
                <a:latin typeface="Comic Sans MS"/>
                <a:cs typeface="Comic Sans MS"/>
              </a:rPr>
              <a:t>semidefinite</a:t>
            </a:r>
            <a:endParaRPr sz="2000" dirty="0">
              <a:latin typeface="Constantia"/>
              <a:cs typeface="Constantia"/>
            </a:endParaRPr>
          </a:p>
        </p:txBody>
      </p:sp>
      <p:sp>
        <p:nvSpPr>
          <p:cNvPr id="16" name="object 2"/>
          <p:cNvSpPr txBox="1">
            <a:spLocks/>
          </p:cNvSpPr>
          <p:nvPr/>
        </p:nvSpPr>
        <p:spPr>
          <a:xfrm>
            <a:off x="228600" y="255903"/>
            <a:ext cx="853440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  <a:tabLst>
                <a:tab pos="3771900" algn="l"/>
                <a:tab pos="4171950" algn="l"/>
              </a:tabLst>
            </a:pPr>
            <a:r>
              <a:rPr lang="en-US" smtClean="0"/>
              <a:t>Gaussian</a:t>
            </a:r>
            <a:r>
              <a:rPr lang="en-US" spc="25" smtClean="0"/>
              <a:t> </a:t>
            </a:r>
            <a:r>
              <a:rPr lang="en-US" smtClean="0"/>
              <a:t>Density	–	</a:t>
            </a:r>
            <a:r>
              <a:rPr lang="en-US" spc="-5" smtClean="0"/>
              <a:t>Multivariate</a:t>
            </a:r>
            <a:r>
              <a:rPr lang="en-US" spc="-15" smtClean="0"/>
              <a:t> </a:t>
            </a:r>
            <a:r>
              <a:rPr lang="en-US" spc="-5" smtClean="0"/>
              <a:t>Case</a:t>
            </a:r>
            <a:endParaRPr lang="en-US" spc="-5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2D83-90BE-4296-BB3C-D040F192988F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52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222289" y="238024"/>
            <a:ext cx="8693111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3771900" algn="l"/>
                <a:tab pos="4171950" algn="l"/>
              </a:tabLst>
            </a:pPr>
            <a:r>
              <a:rPr dirty="0"/>
              <a:t>Gaussian</a:t>
            </a:r>
            <a:r>
              <a:rPr spc="25" dirty="0"/>
              <a:t> </a:t>
            </a:r>
            <a:r>
              <a:rPr dirty="0" smtClean="0"/>
              <a:t>Density–</a:t>
            </a:r>
            <a:r>
              <a:rPr dirty="0"/>
              <a:t>	</a:t>
            </a:r>
            <a:r>
              <a:rPr spc="-5" dirty="0"/>
              <a:t>Multivariate Case  </a:t>
            </a:r>
            <a:r>
              <a:rPr dirty="0"/>
              <a:t>(Cont.)</a:t>
            </a:r>
          </a:p>
        </p:txBody>
      </p:sp>
      <p:sp>
        <p:nvSpPr>
          <p:cNvPr id="3" name="object 3"/>
          <p:cNvSpPr/>
          <p:nvPr/>
        </p:nvSpPr>
        <p:spPr>
          <a:xfrm>
            <a:off x="2568701" y="1686305"/>
            <a:ext cx="6279362" cy="6804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0822" y="1908048"/>
            <a:ext cx="1806917" cy="3070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4548" y="2709672"/>
            <a:ext cx="2929775" cy="3238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2177" y="3787902"/>
            <a:ext cx="2841269" cy="3055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06424" y="3253740"/>
            <a:ext cx="2397112" cy="25679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55614" y="2929127"/>
            <a:ext cx="2637497" cy="3337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55614" y="3577590"/>
            <a:ext cx="2650705" cy="304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04665" y="3093720"/>
            <a:ext cx="1945005" cy="624205"/>
          </a:xfrm>
          <a:custGeom>
            <a:avLst/>
            <a:gdLst/>
            <a:ahLst/>
            <a:cxnLst/>
            <a:rect l="l" t="t" r="r" b="b"/>
            <a:pathLst>
              <a:path w="1945004" h="624204">
                <a:moveTo>
                  <a:pt x="1632204" y="468630"/>
                </a:moveTo>
                <a:lnTo>
                  <a:pt x="1632204" y="156210"/>
                </a:lnTo>
                <a:lnTo>
                  <a:pt x="0" y="156210"/>
                </a:lnTo>
                <a:lnTo>
                  <a:pt x="0" y="468630"/>
                </a:lnTo>
                <a:lnTo>
                  <a:pt x="1632204" y="468630"/>
                </a:lnTo>
                <a:close/>
              </a:path>
              <a:path w="1945004" h="624204">
                <a:moveTo>
                  <a:pt x="1944624" y="312420"/>
                </a:moveTo>
                <a:lnTo>
                  <a:pt x="1632204" y="0"/>
                </a:lnTo>
                <a:lnTo>
                  <a:pt x="1632204" y="624078"/>
                </a:lnTo>
                <a:lnTo>
                  <a:pt x="1944624" y="31242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92473" y="3063239"/>
            <a:ext cx="1974850" cy="685800"/>
          </a:xfrm>
          <a:custGeom>
            <a:avLst/>
            <a:gdLst/>
            <a:ahLst/>
            <a:cxnLst/>
            <a:rect l="l" t="t" r="r" b="b"/>
            <a:pathLst>
              <a:path w="1974850" h="685800">
                <a:moveTo>
                  <a:pt x="1644395" y="173736"/>
                </a:moveTo>
                <a:lnTo>
                  <a:pt x="0" y="173736"/>
                </a:lnTo>
                <a:lnTo>
                  <a:pt x="0" y="511302"/>
                </a:lnTo>
                <a:lnTo>
                  <a:pt x="12191" y="511302"/>
                </a:lnTo>
                <a:lnTo>
                  <a:pt x="12192" y="199644"/>
                </a:lnTo>
                <a:lnTo>
                  <a:pt x="25145" y="186690"/>
                </a:lnTo>
                <a:lnTo>
                  <a:pt x="25145" y="199644"/>
                </a:lnTo>
                <a:lnTo>
                  <a:pt x="1632204" y="199644"/>
                </a:lnTo>
                <a:lnTo>
                  <a:pt x="1632204" y="186690"/>
                </a:lnTo>
                <a:lnTo>
                  <a:pt x="1644395" y="173736"/>
                </a:lnTo>
                <a:close/>
              </a:path>
              <a:path w="1974850" h="685800">
                <a:moveTo>
                  <a:pt x="25145" y="199644"/>
                </a:moveTo>
                <a:lnTo>
                  <a:pt x="25145" y="186690"/>
                </a:lnTo>
                <a:lnTo>
                  <a:pt x="12192" y="199644"/>
                </a:lnTo>
                <a:lnTo>
                  <a:pt x="25145" y="199644"/>
                </a:lnTo>
                <a:close/>
              </a:path>
              <a:path w="1974850" h="685800">
                <a:moveTo>
                  <a:pt x="25145" y="486156"/>
                </a:moveTo>
                <a:lnTo>
                  <a:pt x="25145" y="199644"/>
                </a:lnTo>
                <a:lnTo>
                  <a:pt x="12192" y="199644"/>
                </a:lnTo>
                <a:lnTo>
                  <a:pt x="12192" y="486156"/>
                </a:lnTo>
                <a:lnTo>
                  <a:pt x="25145" y="486156"/>
                </a:lnTo>
                <a:close/>
              </a:path>
              <a:path w="1974850" h="685800">
                <a:moveTo>
                  <a:pt x="1657350" y="624787"/>
                </a:moveTo>
                <a:lnTo>
                  <a:pt x="1657350" y="486156"/>
                </a:lnTo>
                <a:lnTo>
                  <a:pt x="12192" y="486156"/>
                </a:lnTo>
                <a:lnTo>
                  <a:pt x="25145" y="499109"/>
                </a:lnTo>
                <a:lnTo>
                  <a:pt x="25145" y="511302"/>
                </a:lnTo>
                <a:lnTo>
                  <a:pt x="1632204" y="511302"/>
                </a:lnTo>
                <a:lnTo>
                  <a:pt x="1632204" y="499109"/>
                </a:lnTo>
                <a:lnTo>
                  <a:pt x="1644395" y="511302"/>
                </a:lnTo>
                <a:lnTo>
                  <a:pt x="1644395" y="637773"/>
                </a:lnTo>
                <a:lnTo>
                  <a:pt x="1657350" y="624787"/>
                </a:lnTo>
                <a:close/>
              </a:path>
              <a:path w="1974850" h="685800">
                <a:moveTo>
                  <a:pt x="25145" y="511302"/>
                </a:moveTo>
                <a:lnTo>
                  <a:pt x="25145" y="499109"/>
                </a:lnTo>
                <a:lnTo>
                  <a:pt x="12192" y="486156"/>
                </a:lnTo>
                <a:lnTo>
                  <a:pt x="12191" y="511302"/>
                </a:lnTo>
                <a:lnTo>
                  <a:pt x="25145" y="511302"/>
                </a:lnTo>
                <a:close/>
              </a:path>
              <a:path w="1974850" h="685800">
                <a:moveTo>
                  <a:pt x="1974342" y="342900"/>
                </a:moveTo>
                <a:lnTo>
                  <a:pt x="1632204" y="0"/>
                </a:lnTo>
                <a:lnTo>
                  <a:pt x="1632204" y="173736"/>
                </a:lnTo>
                <a:lnTo>
                  <a:pt x="1636014" y="173736"/>
                </a:lnTo>
                <a:lnTo>
                  <a:pt x="1636014" y="39623"/>
                </a:lnTo>
                <a:lnTo>
                  <a:pt x="1657350" y="30480"/>
                </a:lnTo>
                <a:lnTo>
                  <a:pt x="1657350" y="61012"/>
                </a:lnTo>
                <a:lnTo>
                  <a:pt x="1938550" y="342900"/>
                </a:lnTo>
                <a:lnTo>
                  <a:pt x="1947672" y="333755"/>
                </a:lnTo>
                <a:lnTo>
                  <a:pt x="1947672" y="369629"/>
                </a:lnTo>
                <a:lnTo>
                  <a:pt x="1974342" y="342900"/>
                </a:lnTo>
                <a:close/>
              </a:path>
              <a:path w="1974850" h="685800">
                <a:moveTo>
                  <a:pt x="1644395" y="199644"/>
                </a:moveTo>
                <a:lnTo>
                  <a:pt x="1644395" y="173736"/>
                </a:lnTo>
                <a:lnTo>
                  <a:pt x="1632204" y="186690"/>
                </a:lnTo>
                <a:lnTo>
                  <a:pt x="1632204" y="199644"/>
                </a:lnTo>
                <a:lnTo>
                  <a:pt x="1644395" y="199644"/>
                </a:lnTo>
                <a:close/>
              </a:path>
              <a:path w="1974850" h="685800">
                <a:moveTo>
                  <a:pt x="1644395" y="511302"/>
                </a:moveTo>
                <a:lnTo>
                  <a:pt x="1632204" y="499109"/>
                </a:lnTo>
                <a:lnTo>
                  <a:pt x="1632204" y="511302"/>
                </a:lnTo>
                <a:lnTo>
                  <a:pt x="1644395" y="511302"/>
                </a:lnTo>
                <a:close/>
              </a:path>
              <a:path w="1974850" h="685800">
                <a:moveTo>
                  <a:pt x="1644395" y="637773"/>
                </a:moveTo>
                <a:lnTo>
                  <a:pt x="1644395" y="511302"/>
                </a:lnTo>
                <a:lnTo>
                  <a:pt x="1632204" y="511302"/>
                </a:lnTo>
                <a:lnTo>
                  <a:pt x="1632204" y="685800"/>
                </a:lnTo>
                <a:lnTo>
                  <a:pt x="1636014" y="681981"/>
                </a:lnTo>
                <a:lnTo>
                  <a:pt x="1636014" y="646176"/>
                </a:lnTo>
                <a:lnTo>
                  <a:pt x="1644395" y="637773"/>
                </a:lnTo>
                <a:close/>
              </a:path>
              <a:path w="1974850" h="685800">
                <a:moveTo>
                  <a:pt x="1657350" y="61012"/>
                </a:moveTo>
                <a:lnTo>
                  <a:pt x="1657350" y="30480"/>
                </a:lnTo>
                <a:lnTo>
                  <a:pt x="1636014" y="39623"/>
                </a:lnTo>
                <a:lnTo>
                  <a:pt x="1657350" y="61012"/>
                </a:lnTo>
                <a:close/>
              </a:path>
              <a:path w="1974850" h="685800">
                <a:moveTo>
                  <a:pt x="1657350" y="199644"/>
                </a:moveTo>
                <a:lnTo>
                  <a:pt x="1657350" y="61012"/>
                </a:lnTo>
                <a:lnTo>
                  <a:pt x="1636014" y="39623"/>
                </a:lnTo>
                <a:lnTo>
                  <a:pt x="1636014" y="173736"/>
                </a:lnTo>
                <a:lnTo>
                  <a:pt x="1644395" y="173736"/>
                </a:lnTo>
                <a:lnTo>
                  <a:pt x="1644395" y="199644"/>
                </a:lnTo>
                <a:lnTo>
                  <a:pt x="1657350" y="199644"/>
                </a:lnTo>
                <a:close/>
              </a:path>
              <a:path w="1974850" h="685800">
                <a:moveTo>
                  <a:pt x="1947672" y="369629"/>
                </a:moveTo>
                <a:lnTo>
                  <a:pt x="1947672" y="352044"/>
                </a:lnTo>
                <a:lnTo>
                  <a:pt x="1938550" y="342900"/>
                </a:lnTo>
                <a:lnTo>
                  <a:pt x="1636014" y="646176"/>
                </a:lnTo>
                <a:lnTo>
                  <a:pt x="1657350" y="654558"/>
                </a:lnTo>
                <a:lnTo>
                  <a:pt x="1657350" y="660597"/>
                </a:lnTo>
                <a:lnTo>
                  <a:pt x="1947672" y="369629"/>
                </a:lnTo>
                <a:close/>
              </a:path>
              <a:path w="1974850" h="685800">
                <a:moveTo>
                  <a:pt x="1657350" y="660597"/>
                </a:moveTo>
                <a:lnTo>
                  <a:pt x="1657350" y="654558"/>
                </a:lnTo>
                <a:lnTo>
                  <a:pt x="1636014" y="646176"/>
                </a:lnTo>
                <a:lnTo>
                  <a:pt x="1636014" y="681981"/>
                </a:lnTo>
                <a:lnTo>
                  <a:pt x="1657350" y="660597"/>
                </a:lnTo>
                <a:close/>
              </a:path>
              <a:path w="1974850" h="685800">
                <a:moveTo>
                  <a:pt x="1947672" y="352044"/>
                </a:moveTo>
                <a:lnTo>
                  <a:pt x="1947672" y="333755"/>
                </a:lnTo>
                <a:lnTo>
                  <a:pt x="1938550" y="342900"/>
                </a:lnTo>
                <a:lnTo>
                  <a:pt x="1947672" y="352044"/>
                </a:lnTo>
                <a:close/>
              </a:path>
            </a:pathLst>
          </a:custGeom>
          <a:solidFill>
            <a:srgbClr val="95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3766" y="2624327"/>
            <a:ext cx="8420100" cy="1610995"/>
          </a:xfrm>
          <a:custGeom>
            <a:avLst/>
            <a:gdLst/>
            <a:ahLst/>
            <a:cxnLst/>
            <a:rect l="l" t="t" r="r" b="b"/>
            <a:pathLst>
              <a:path w="8420100" h="1610995">
                <a:moveTo>
                  <a:pt x="25146" y="1585722"/>
                </a:moveTo>
                <a:lnTo>
                  <a:pt x="25146" y="1496567"/>
                </a:lnTo>
                <a:lnTo>
                  <a:pt x="0" y="1496567"/>
                </a:lnTo>
                <a:lnTo>
                  <a:pt x="0" y="1597914"/>
                </a:lnTo>
                <a:lnTo>
                  <a:pt x="12192" y="1597914"/>
                </a:lnTo>
                <a:lnTo>
                  <a:pt x="12192" y="1585722"/>
                </a:lnTo>
                <a:lnTo>
                  <a:pt x="25146" y="1585722"/>
                </a:lnTo>
                <a:close/>
              </a:path>
              <a:path w="8420100" h="1610995">
                <a:moveTo>
                  <a:pt x="57912" y="1610868"/>
                </a:moveTo>
                <a:lnTo>
                  <a:pt x="57912" y="1585722"/>
                </a:lnTo>
                <a:lnTo>
                  <a:pt x="12192" y="1585722"/>
                </a:lnTo>
                <a:lnTo>
                  <a:pt x="12192" y="1597914"/>
                </a:lnTo>
                <a:lnTo>
                  <a:pt x="25146" y="1597914"/>
                </a:lnTo>
                <a:lnTo>
                  <a:pt x="25146" y="1610868"/>
                </a:lnTo>
                <a:lnTo>
                  <a:pt x="57912" y="1610868"/>
                </a:lnTo>
                <a:close/>
              </a:path>
              <a:path w="8420100" h="1610995">
                <a:moveTo>
                  <a:pt x="25146" y="1610868"/>
                </a:moveTo>
                <a:lnTo>
                  <a:pt x="25146" y="1597914"/>
                </a:lnTo>
                <a:lnTo>
                  <a:pt x="12192" y="1597914"/>
                </a:lnTo>
                <a:lnTo>
                  <a:pt x="12192" y="1610868"/>
                </a:lnTo>
                <a:lnTo>
                  <a:pt x="25146" y="1610868"/>
                </a:lnTo>
                <a:close/>
              </a:path>
              <a:path w="8420100" h="1610995">
                <a:moveTo>
                  <a:pt x="25146" y="1420368"/>
                </a:moveTo>
                <a:lnTo>
                  <a:pt x="25146" y="1319022"/>
                </a:lnTo>
                <a:lnTo>
                  <a:pt x="0" y="1319022"/>
                </a:lnTo>
                <a:lnTo>
                  <a:pt x="0" y="1420368"/>
                </a:lnTo>
                <a:lnTo>
                  <a:pt x="25146" y="1420368"/>
                </a:lnTo>
                <a:close/>
              </a:path>
              <a:path w="8420100" h="1610995">
                <a:moveTo>
                  <a:pt x="25146" y="1242822"/>
                </a:moveTo>
                <a:lnTo>
                  <a:pt x="25146" y="1140714"/>
                </a:lnTo>
                <a:lnTo>
                  <a:pt x="0" y="1140714"/>
                </a:lnTo>
                <a:lnTo>
                  <a:pt x="0" y="1242822"/>
                </a:lnTo>
                <a:lnTo>
                  <a:pt x="25146" y="1242822"/>
                </a:lnTo>
                <a:close/>
              </a:path>
              <a:path w="8420100" h="1610995">
                <a:moveTo>
                  <a:pt x="25146" y="1064514"/>
                </a:moveTo>
                <a:lnTo>
                  <a:pt x="25145" y="963167"/>
                </a:lnTo>
                <a:lnTo>
                  <a:pt x="0" y="963167"/>
                </a:lnTo>
                <a:lnTo>
                  <a:pt x="0" y="1064514"/>
                </a:lnTo>
                <a:lnTo>
                  <a:pt x="25146" y="1064514"/>
                </a:lnTo>
                <a:close/>
              </a:path>
              <a:path w="8420100" h="1610995">
                <a:moveTo>
                  <a:pt x="25145" y="886968"/>
                </a:moveTo>
                <a:lnTo>
                  <a:pt x="25145" y="785622"/>
                </a:lnTo>
                <a:lnTo>
                  <a:pt x="0" y="785622"/>
                </a:lnTo>
                <a:lnTo>
                  <a:pt x="0" y="886968"/>
                </a:lnTo>
                <a:lnTo>
                  <a:pt x="25145" y="886968"/>
                </a:lnTo>
                <a:close/>
              </a:path>
              <a:path w="8420100" h="1610995">
                <a:moveTo>
                  <a:pt x="25145" y="709422"/>
                </a:moveTo>
                <a:lnTo>
                  <a:pt x="25145" y="607314"/>
                </a:lnTo>
                <a:lnTo>
                  <a:pt x="0" y="607314"/>
                </a:lnTo>
                <a:lnTo>
                  <a:pt x="0" y="709422"/>
                </a:lnTo>
                <a:lnTo>
                  <a:pt x="25145" y="709422"/>
                </a:lnTo>
                <a:close/>
              </a:path>
              <a:path w="8420100" h="1610995">
                <a:moveTo>
                  <a:pt x="25145" y="531114"/>
                </a:moveTo>
                <a:lnTo>
                  <a:pt x="25145" y="429768"/>
                </a:lnTo>
                <a:lnTo>
                  <a:pt x="0" y="429768"/>
                </a:lnTo>
                <a:lnTo>
                  <a:pt x="0" y="531114"/>
                </a:lnTo>
                <a:lnTo>
                  <a:pt x="25145" y="531114"/>
                </a:lnTo>
                <a:close/>
              </a:path>
              <a:path w="8420100" h="1610995">
                <a:moveTo>
                  <a:pt x="25145" y="353568"/>
                </a:moveTo>
                <a:lnTo>
                  <a:pt x="25145" y="252222"/>
                </a:lnTo>
                <a:lnTo>
                  <a:pt x="0" y="252222"/>
                </a:lnTo>
                <a:lnTo>
                  <a:pt x="0" y="353568"/>
                </a:lnTo>
                <a:lnTo>
                  <a:pt x="25145" y="353568"/>
                </a:lnTo>
                <a:close/>
              </a:path>
              <a:path w="8420100" h="1610995">
                <a:moveTo>
                  <a:pt x="25145" y="176022"/>
                </a:moveTo>
                <a:lnTo>
                  <a:pt x="25145" y="73914"/>
                </a:lnTo>
                <a:lnTo>
                  <a:pt x="0" y="73914"/>
                </a:lnTo>
                <a:lnTo>
                  <a:pt x="0" y="176022"/>
                </a:lnTo>
                <a:lnTo>
                  <a:pt x="25145" y="176022"/>
                </a:lnTo>
                <a:close/>
              </a:path>
              <a:path w="8420100" h="1610995">
                <a:moveTo>
                  <a:pt x="129540" y="25908"/>
                </a:moveTo>
                <a:lnTo>
                  <a:pt x="129540" y="0"/>
                </a:lnTo>
                <a:lnTo>
                  <a:pt x="27432" y="0"/>
                </a:lnTo>
                <a:lnTo>
                  <a:pt x="27432" y="25908"/>
                </a:lnTo>
                <a:lnTo>
                  <a:pt x="129540" y="25908"/>
                </a:lnTo>
                <a:close/>
              </a:path>
              <a:path w="8420100" h="1610995">
                <a:moveTo>
                  <a:pt x="307086" y="25908"/>
                </a:moveTo>
                <a:lnTo>
                  <a:pt x="307086" y="0"/>
                </a:lnTo>
                <a:lnTo>
                  <a:pt x="205740" y="0"/>
                </a:lnTo>
                <a:lnTo>
                  <a:pt x="205740" y="25908"/>
                </a:lnTo>
                <a:lnTo>
                  <a:pt x="307086" y="25908"/>
                </a:lnTo>
                <a:close/>
              </a:path>
              <a:path w="8420100" h="1610995">
                <a:moveTo>
                  <a:pt x="484631" y="25908"/>
                </a:moveTo>
                <a:lnTo>
                  <a:pt x="484631" y="0"/>
                </a:lnTo>
                <a:lnTo>
                  <a:pt x="383286" y="0"/>
                </a:lnTo>
                <a:lnTo>
                  <a:pt x="383286" y="25908"/>
                </a:lnTo>
                <a:lnTo>
                  <a:pt x="484631" y="25908"/>
                </a:lnTo>
                <a:close/>
              </a:path>
              <a:path w="8420100" h="1610995">
                <a:moveTo>
                  <a:pt x="662940" y="25908"/>
                </a:moveTo>
                <a:lnTo>
                  <a:pt x="662940" y="0"/>
                </a:lnTo>
                <a:lnTo>
                  <a:pt x="560832" y="0"/>
                </a:lnTo>
                <a:lnTo>
                  <a:pt x="560832" y="25908"/>
                </a:lnTo>
                <a:lnTo>
                  <a:pt x="662940" y="25908"/>
                </a:lnTo>
                <a:close/>
              </a:path>
              <a:path w="8420100" h="1610995">
                <a:moveTo>
                  <a:pt x="840486" y="25908"/>
                </a:moveTo>
                <a:lnTo>
                  <a:pt x="840486" y="0"/>
                </a:lnTo>
                <a:lnTo>
                  <a:pt x="739140" y="0"/>
                </a:lnTo>
                <a:lnTo>
                  <a:pt x="739140" y="25908"/>
                </a:lnTo>
                <a:lnTo>
                  <a:pt x="840486" y="25908"/>
                </a:lnTo>
                <a:close/>
              </a:path>
              <a:path w="8420100" h="1610995">
                <a:moveTo>
                  <a:pt x="1018032" y="25908"/>
                </a:moveTo>
                <a:lnTo>
                  <a:pt x="1018032" y="0"/>
                </a:lnTo>
                <a:lnTo>
                  <a:pt x="916686" y="0"/>
                </a:lnTo>
                <a:lnTo>
                  <a:pt x="916686" y="25908"/>
                </a:lnTo>
                <a:lnTo>
                  <a:pt x="1018032" y="25908"/>
                </a:lnTo>
                <a:close/>
              </a:path>
              <a:path w="8420100" h="1610995">
                <a:moveTo>
                  <a:pt x="1196340" y="25908"/>
                </a:moveTo>
                <a:lnTo>
                  <a:pt x="1196340" y="0"/>
                </a:lnTo>
                <a:lnTo>
                  <a:pt x="1094232" y="0"/>
                </a:lnTo>
                <a:lnTo>
                  <a:pt x="1094232" y="25908"/>
                </a:lnTo>
                <a:lnTo>
                  <a:pt x="1196340" y="25908"/>
                </a:lnTo>
                <a:close/>
              </a:path>
              <a:path w="8420100" h="1610995">
                <a:moveTo>
                  <a:pt x="1373885" y="25908"/>
                </a:moveTo>
                <a:lnTo>
                  <a:pt x="1373885" y="0"/>
                </a:lnTo>
                <a:lnTo>
                  <a:pt x="1272539" y="0"/>
                </a:lnTo>
                <a:lnTo>
                  <a:pt x="1272539" y="25908"/>
                </a:lnTo>
                <a:lnTo>
                  <a:pt x="1373885" y="25908"/>
                </a:lnTo>
                <a:close/>
              </a:path>
              <a:path w="8420100" h="1610995">
                <a:moveTo>
                  <a:pt x="1551431" y="25908"/>
                </a:moveTo>
                <a:lnTo>
                  <a:pt x="1551431" y="0"/>
                </a:lnTo>
                <a:lnTo>
                  <a:pt x="1450085" y="0"/>
                </a:lnTo>
                <a:lnTo>
                  <a:pt x="1450085" y="25908"/>
                </a:lnTo>
                <a:lnTo>
                  <a:pt x="1551431" y="25908"/>
                </a:lnTo>
                <a:close/>
              </a:path>
              <a:path w="8420100" h="1610995">
                <a:moveTo>
                  <a:pt x="1729739" y="25908"/>
                </a:moveTo>
                <a:lnTo>
                  <a:pt x="1729739" y="0"/>
                </a:lnTo>
                <a:lnTo>
                  <a:pt x="1627632" y="0"/>
                </a:lnTo>
                <a:lnTo>
                  <a:pt x="1627632" y="25908"/>
                </a:lnTo>
                <a:lnTo>
                  <a:pt x="1729739" y="25908"/>
                </a:lnTo>
                <a:close/>
              </a:path>
              <a:path w="8420100" h="1610995">
                <a:moveTo>
                  <a:pt x="1907285" y="25908"/>
                </a:moveTo>
                <a:lnTo>
                  <a:pt x="1907285" y="0"/>
                </a:lnTo>
                <a:lnTo>
                  <a:pt x="1805939" y="0"/>
                </a:lnTo>
                <a:lnTo>
                  <a:pt x="1805939" y="25908"/>
                </a:lnTo>
                <a:lnTo>
                  <a:pt x="1907285" y="25908"/>
                </a:lnTo>
                <a:close/>
              </a:path>
              <a:path w="8420100" h="1610995">
                <a:moveTo>
                  <a:pt x="2084831" y="25908"/>
                </a:moveTo>
                <a:lnTo>
                  <a:pt x="2084831" y="0"/>
                </a:lnTo>
                <a:lnTo>
                  <a:pt x="1983485" y="0"/>
                </a:lnTo>
                <a:lnTo>
                  <a:pt x="1983485" y="25908"/>
                </a:lnTo>
                <a:lnTo>
                  <a:pt x="2084831" y="25908"/>
                </a:lnTo>
                <a:close/>
              </a:path>
              <a:path w="8420100" h="1610995">
                <a:moveTo>
                  <a:pt x="2263140" y="25908"/>
                </a:moveTo>
                <a:lnTo>
                  <a:pt x="2263140" y="0"/>
                </a:lnTo>
                <a:lnTo>
                  <a:pt x="2161032" y="0"/>
                </a:lnTo>
                <a:lnTo>
                  <a:pt x="2161032" y="25908"/>
                </a:lnTo>
                <a:lnTo>
                  <a:pt x="2263140" y="25908"/>
                </a:lnTo>
                <a:close/>
              </a:path>
              <a:path w="8420100" h="1610995">
                <a:moveTo>
                  <a:pt x="2440685" y="25908"/>
                </a:moveTo>
                <a:lnTo>
                  <a:pt x="2440685" y="0"/>
                </a:lnTo>
                <a:lnTo>
                  <a:pt x="2339340" y="0"/>
                </a:lnTo>
                <a:lnTo>
                  <a:pt x="2339340" y="25908"/>
                </a:lnTo>
                <a:lnTo>
                  <a:pt x="2440685" y="25908"/>
                </a:lnTo>
                <a:close/>
              </a:path>
              <a:path w="8420100" h="1610995">
                <a:moveTo>
                  <a:pt x="2618231" y="25907"/>
                </a:moveTo>
                <a:lnTo>
                  <a:pt x="2618231" y="0"/>
                </a:lnTo>
                <a:lnTo>
                  <a:pt x="2516885" y="0"/>
                </a:lnTo>
                <a:lnTo>
                  <a:pt x="2516885" y="25908"/>
                </a:lnTo>
                <a:lnTo>
                  <a:pt x="2618231" y="25907"/>
                </a:lnTo>
                <a:close/>
              </a:path>
              <a:path w="8420100" h="1610995">
                <a:moveTo>
                  <a:pt x="2796540" y="25907"/>
                </a:moveTo>
                <a:lnTo>
                  <a:pt x="2796540" y="0"/>
                </a:lnTo>
                <a:lnTo>
                  <a:pt x="2694432" y="0"/>
                </a:lnTo>
                <a:lnTo>
                  <a:pt x="2694432" y="25907"/>
                </a:lnTo>
                <a:lnTo>
                  <a:pt x="2796540" y="25907"/>
                </a:lnTo>
                <a:close/>
              </a:path>
              <a:path w="8420100" h="1610995">
                <a:moveTo>
                  <a:pt x="2974085" y="25907"/>
                </a:moveTo>
                <a:lnTo>
                  <a:pt x="2974085" y="0"/>
                </a:lnTo>
                <a:lnTo>
                  <a:pt x="2872739" y="0"/>
                </a:lnTo>
                <a:lnTo>
                  <a:pt x="2872739" y="25907"/>
                </a:lnTo>
                <a:lnTo>
                  <a:pt x="2974085" y="25907"/>
                </a:lnTo>
                <a:close/>
              </a:path>
              <a:path w="8420100" h="1610995">
                <a:moveTo>
                  <a:pt x="3151632" y="25907"/>
                </a:moveTo>
                <a:lnTo>
                  <a:pt x="3151632" y="0"/>
                </a:lnTo>
                <a:lnTo>
                  <a:pt x="3050285" y="0"/>
                </a:lnTo>
                <a:lnTo>
                  <a:pt x="3050285" y="25907"/>
                </a:lnTo>
                <a:lnTo>
                  <a:pt x="3151632" y="25907"/>
                </a:lnTo>
                <a:close/>
              </a:path>
              <a:path w="8420100" h="1610995">
                <a:moveTo>
                  <a:pt x="3329940" y="25907"/>
                </a:moveTo>
                <a:lnTo>
                  <a:pt x="3329940" y="0"/>
                </a:lnTo>
                <a:lnTo>
                  <a:pt x="3227832" y="0"/>
                </a:lnTo>
                <a:lnTo>
                  <a:pt x="3227832" y="25907"/>
                </a:lnTo>
                <a:lnTo>
                  <a:pt x="3329940" y="25907"/>
                </a:lnTo>
                <a:close/>
              </a:path>
              <a:path w="8420100" h="1610995">
                <a:moveTo>
                  <a:pt x="3507485" y="25907"/>
                </a:moveTo>
                <a:lnTo>
                  <a:pt x="3507485" y="0"/>
                </a:lnTo>
                <a:lnTo>
                  <a:pt x="3406139" y="0"/>
                </a:lnTo>
                <a:lnTo>
                  <a:pt x="3406139" y="25907"/>
                </a:lnTo>
                <a:lnTo>
                  <a:pt x="3507485" y="25907"/>
                </a:lnTo>
                <a:close/>
              </a:path>
              <a:path w="8420100" h="1610995">
                <a:moveTo>
                  <a:pt x="3685031" y="25907"/>
                </a:moveTo>
                <a:lnTo>
                  <a:pt x="3685031" y="0"/>
                </a:lnTo>
                <a:lnTo>
                  <a:pt x="3583685" y="0"/>
                </a:lnTo>
                <a:lnTo>
                  <a:pt x="3583685" y="25907"/>
                </a:lnTo>
                <a:lnTo>
                  <a:pt x="3685031" y="25907"/>
                </a:lnTo>
                <a:close/>
              </a:path>
              <a:path w="8420100" h="1610995">
                <a:moveTo>
                  <a:pt x="3863340" y="25907"/>
                </a:moveTo>
                <a:lnTo>
                  <a:pt x="3863340" y="0"/>
                </a:lnTo>
                <a:lnTo>
                  <a:pt x="3761231" y="0"/>
                </a:lnTo>
                <a:lnTo>
                  <a:pt x="3761231" y="25907"/>
                </a:lnTo>
                <a:lnTo>
                  <a:pt x="3863340" y="25907"/>
                </a:lnTo>
                <a:close/>
              </a:path>
              <a:path w="8420100" h="1610995">
                <a:moveTo>
                  <a:pt x="4040885" y="25907"/>
                </a:moveTo>
                <a:lnTo>
                  <a:pt x="4040885" y="0"/>
                </a:lnTo>
                <a:lnTo>
                  <a:pt x="3939539" y="0"/>
                </a:lnTo>
                <a:lnTo>
                  <a:pt x="3939539" y="25907"/>
                </a:lnTo>
                <a:lnTo>
                  <a:pt x="4040885" y="25907"/>
                </a:lnTo>
                <a:close/>
              </a:path>
              <a:path w="8420100" h="1610995">
                <a:moveTo>
                  <a:pt x="4218432" y="25907"/>
                </a:moveTo>
                <a:lnTo>
                  <a:pt x="4218432" y="0"/>
                </a:lnTo>
                <a:lnTo>
                  <a:pt x="4117085" y="0"/>
                </a:lnTo>
                <a:lnTo>
                  <a:pt x="4117085" y="25907"/>
                </a:lnTo>
                <a:lnTo>
                  <a:pt x="4218432" y="25907"/>
                </a:lnTo>
                <a:close/>
              </a:path>
              <a:path w="8420100" h="1610995">
                <a:moveTo>
                  <a:pt x="4396740" y="25907"/>
                </a:moveTo>
                <a:lnTo>
                  <a:pt x="4396740" y="0"/>
                </a:lnTo>
                <a:lnTo>
                  <a:pt x="4294632" y="0"/>
                </a:lnTo>
                <a:lnTo>
                  <a:pt x="4294632" y="25907"/>
                </a:lnTo>
                <a:lnTo>
                  <a:pt x="4396740" y="25907"/>
                </a:lnTo>
                <a:close/>
              </a:path>
              <a:path w="8420100" h="1610995">
                <a:moveTo>
                  <a:pt x="4574285" y="25907"/>
                </a:moveTo>
                <a:lnTo>
                  <a:pt x="4574285" y="0"/>
                </a:lnTo>
                <a:lnTo>
                  <a:pt x="4472939" y="0"/>
                </a:lnTo>
                <a:lnTo>
                  <a:pt x="4472939" y="25907"/>
                </a:lnTo>
                <a:lnTo>
                  <a:pt x="4574285" y="25907"/>
                </a:lnTo>
                <a:close/>
              </a:path>
              <a:path w="8420100" h="1610995">
                <a:moveTo>
                  <a:pt x="4751832" y="25907"/>
                </a:moveTo>
                <a:lnTo>
                  <a:pt x="4751832" y="0"/>
                </a:lnTo>
                <a:lnTo>
                  <a:pt x="4650485" y="0"/>
                </a:lnTo>
                <a:lnTo>
                  <a:pt x="4650485" y="25907"/>
                </a:lnTo>
                <a:lnTo>
                  <a:pt x="4751832" y="25907"/>
                </a:lnTo>
                <a:close/>
              </a:path>
              <a:path w="8420100" h="1610995">
                <a:moveTo>
                  <a:pt x="4930140" y="25907"/>
                </a:moveTo>
                <a:lnTo>
                  <a:pt x="4930140" y="0"/>
                </a:lnTo>
                <a:lnTo>
                  <a:pt x="4828032" y="0"/>
                </a:lnTo>
                <a:lnTo>
                  <a:pt x="4828032" y="25907"/>
                </a:lnTo>
                <a:lnTo>
                  <a:pt x="4930140" y="25907"/>
                </a:lnTo>
                <a:close/>
              </a:path>
              <a:path w="8420100" h="1610995">
                <a:moveTo>
                  <a:pt x="5107685" y="25907"/>
                </a:moveTo>
                <a:lnTo>
                  <a:pt x="5107685" y="0"/>
                </a:lnTo>
                <a:lnTo>
                  <a:pt x="5006339" y="0"/>
                </a:lnTo>
                <a:lnTo>
                  <a:pt x="5006339" y="25907"/>
                </a:lnTo>
                <a:lnTo>
                  <a:pt x="5107685" y="25907"/>
                </a:lnTo>
                <a:close/>
              </a:path>
              <a:path w="8420100" h="1610995">
                <a:moveTo>
                  <a:pt x="5285232" y="25907"/>
                </a:moveTo>
                <a:lnTo>
                  <a:pt x="5285232" y="0"/>
                </a:lnTo>
                <a:lnTo>
                  <a:pt x="5183885" y="0"/>
                </a:lnTo>
                <a:lnTo>
                  <a:pt x="5183885" y="25907"/>
                </a:lnTo>
                <a:lnTo>
                  <a:pt x="5285232" y="25907"/>
                </a:lnTo>
                <a:close/>
              </a:path>
              <a:path w="8420100" h="1610995">
                <a:moveTo>
                  <a:pt x="5463540" y="25907"/>
                </a:moveTo>
                <a:lnTo>
                  <a:pt x="5463540" y="0"/>
                </a:lnTo>
                <a:lnTo>
                  <a:pt x="5361432" y="0"/>
                </a:lnTo>
                <a:lnTo>
                  <a:pt x="5361432" y="25907"/>
                </a:lnTo>
                <a:lnTo>
                  <a:pt x="5463540" y="25907"/>
                </a:lnTo>
                <a:close/>
              </a:path>
              <a:path w="8420100" h="1610995">
                <a:moveTo>
                  <a:pt x="5641085" y="25907"/>
                </a:moveTo>
                <a:lnTo>
                  <a:pt x="5641085" y="0"/>
                </a:lnTo>
                <a:lnTo>
                  <a:pt x="5539739" y="0"/>
                </a:lnTo>
                <a:lnTo>
                  <a:pt x="5539739" y="25907"/>
                </a:lnTo>
                <a:lnTo>
                  <a:pt x="5641085" y="25907"/>
                </a:lnTo>
                <a:close/>
              </a:path>
              <a:path w="8420100" h="1610995">
                <a:moveTo>
                  <a:pt x="5818632" y="25907"/>
                </a:moveTo>
                <a:lnTo>
                  <a:pt x="5818632" y="0"/>
                </a:lnTo>
                <a:lnTo>
                  <a:pt x="5717285" y="0"/>
                </a:lnTo>
                <a:lnTo>
                  <a:pt x="5717285" y="25907"/>
                </a:lnTo>
                <a:lnTo>
                  <a:pt x="5818632" y="25907"/>
                </a:lnTo>
                <a:close/>
              </a:path>
              <a:path w="8420100" h="1610995">
                <a:moveTo>
                  <a:pt x="5996940" y="25907"/>
                </a:moveTo>
                <a:lnTo>
                  <a:pt x="5996940" y="0"/>
                </a:lnTo>
                <a:lnTo>
                  <a:pt x="5894832" y="0"/>
                </a:lnTo>
                <a:lnTo>
                  <a:pt x="5894832" y="25907"/>
                </a:lnTo>
                <a:lnTo>
                  <a:pt x="5996940" y="25907"/>
                </a:lnTo>
                <a:close/>
              </a:path>
              <a:path w="8420100" h="1610995">
                <a:moveTo>
                  <a:pt x="6174485" y="25907"/>
                </a:moveTo>
                <a:lnTo>
                  <a:pt x="6174485" y="0"/>
                </a:lnTo>
                <a:lnTo>
                  <a:pt x="6073139" y="0"/>
                </a:lnTo>
                <a:lnTo>
                  <a:pt x="6073139" y="25907"/>
                </a:lnTo>
                <a:lnTo>
                  <a:pt x="6174485" y="25907"/>
                </a:lnTo>
                <a:close/>
              </a:path>
              <a:path w="8420100" h="1610995">
                <a:moveTo>
                  <a:pt x="6352032" y="25907"/>
                </a:moveTo>
                <a:lnTo>
                  <a:pt x="6352032" y="0"/>
                </a:lnTo>
                <a:lnTo>
                  <a:pt x="6250685" y="0"/>
                </a:lnTo>
                <a:lnTo>
                  <a:pt x="6250685" y="25907"/>
                </a:lnTo>
                <a:lnTo>
                  <a:pt x="6352032" y="25907"/>
                </a:lnTo>
                <a:close/>
              </a:path>
              <a:path w="8420100" h="1610995">
                <a:moveTo>
                  <a:pt x="6530339" y="25907"/>
                </a:moveTo>
                <a:lnTo>
                  <a:pt x="6530339" y="0"/>
                </a:lnTo>
                <a:lnTo>
                  <a:pt x="6428232" y="0"/>
                </a:lnTo>
                <a:lnTo>
                  <a:pt x="6428232" y="25907"/>
                </a:lnTo>
                <a:lnTo>
                  <a:pt x="6530339" y="25907"/>
                </a:lnTo>
                <a:close/>
              </a:path>
              <a:path w="8420100" h="1610995">
                <a:moveTo>
                  <a:pt x="6707885" y="25907"/>
                </a:moveTo>
                <a:lnTo>
                  <a:pt x="6707885" y="0"/>
                </a:lnTo>
                <a:lnTo>
                  <a:pt x="6606539" y="0"/>
                </a:lnTo>
                <a:lnTo>
                  <a:pt x="6606539" y="25907"/>
                </a:lnTo>
                <a:lnTo>
                  <a:pt x="6707885" y="25907"/>
                </a:lnTo>
                <a:close/>
              </a:path>
              <a:path w="8420100" h="1610995">
                <a:moveTo>
                  <a:pt x="6885432" y="25907"/>
                </a:moveTo>
                <a:lnTo>
                  <a:pt x="6885432" y="0"/>
                </a:lnTo>
                <a:lnTo>
                  <a:pt x="6784085" y="0"/>
                </a:lnTo>
                <a:lnTo>
                  <a:pt x="6784085" y="25907"/>
                </a:lnTo>
                <a:lnTo>
                  <a:pt x="6885432" y="25907"/>
                </a:lnTo>
                <a:close/>
              </a:path>
              <a:path w="8420100" h="1610995">
                <a:moveTo>
                  <a:pt x="7063739" y="25907"/>
                </a:moveTo>
                <a:lnTo>
                  <a:pt x="7063739" y="0"/>
                </a:lnTo>
                <a:lnTo>
                  <a:pt x="6961632" y="0"/>
                </a:lnTo>
                <a:lnTo>
                  <a:pt x="6961632" y="25907"/>
                </a:lnTo>
                <a:lnTo>
                  <a:pt x="7063739" y="25907"/>
                </a:lnTo>
                <a:close/>
              </a:path>
              <a:path w="8420100" h="1610995">
                <a:moveTo>
                  <a:pt x="7241285" y="25907"/>
                </a:moveTo>
                <a:lnTo>
                  <a:pt x="7241285" y="0"/>
                </a:lnTo>
                <a:lnTo>
                  <a:pt x="7139939" y="0"/>
                </a:lnTo>
                <a:lnTo>
                  <a:pt x="7139939" y="25907"/>
                </a:lnTo>
                <a:lnTo>
                  <a:pt x="7241285" y="25907"/>
                </a:lnTo>
                <a:close/>
              </a:path>
              <a:path w="8420100" h="1610995">
                <a:moveTo>
                  <a:pt x="7418832" y="25907"/>
                </a:moveTo>
                <a:lnTo>
                  <a:pt x="7418832" y="0"/>
                </a:lnTo>
                <a:lnTo>
                  <a:pt x="7317485" y="0"/>
                </a:lnTo>
                <a:lnTo>
                  <a:pt x="7317485" y="25907"/>
                </a:lnTo>
                <a:lnTo>
                  <a:pt x="7418832" y="25907"/>
                </a:lnTo>
                <a:close/>
              </a:path>
              <a:path w="8420100" h="1610995">
                <a:moveTo>
                  <a:pt x="7597139" y="25907"/>
                </a:moveTo>
                <a:lnTo>
                  <a:pt x="7597139" y="0"/>
                </a:lnTo>
                <a:lnTo>
                  <a:pt x="7495032" y="0"/>
                </a:lnTo>
                <a:lnTo>
                  <a:pt x="7495032" y="25907"/>
                </a:lnTo>
                <a:lnTo>
                  <a:pt x="7597139" y="25907"/>
                </a:lnTo>
                <a:close/>
              </a:path>
              <a:path w="8420100" h="1610995">
                <a:moveTo>
                  <a:pt x="7774685" y="25907"/>
                </a:moveTo>
                <a:lnTo>
                  <a:pt x="7774685" y="0"/>
                </a:lnTo>
                <a:lnTo>
                  <a:pt x="7673339" y="0"/>
                </a:lnTo>
                <a:lnTo>
                  <a:pt x="7673339" y="25907"/>
                </a:lnTo>
                <a:lnTo>
                  <a:pt x="7774685" y="25907"/>
                </a:lnTo>
                <a:close/>
              </a:path>
              <a:path w="8420100" h="1610995">
                <a:moveTo>
                  <a:pt x="7952232" y="25907"/>
                </a:moveTo>
                <a:lnTo>
                  <a:pt x="7952232" y="0"/>
                </a:lnTo>
                <a:lnTo>
                  <a:pt x="7850885" y="0"/>
                </a:lnTo>
                <a:lnTo>
                  <a:pt x="7850885" y="25907"/>
                </a:lnTo>
                <a:lnTo>
                  <a:pt x="7952232" y="25907"/>
                </a:lnTo>
                <a:close/>
              </a:path>
              <a:path w="8420100" h="1610995">
                <a:moveTo>
                  <a:pt x="8130539" y="25907"/>
                </a:moveTo>
                <a:lnTo>
                  <a:pt x="8130539" y="0"/>
                </a:lnTo>
                <a:lnTo>
                  <a:pt x="8028432" y="0"/>
                </a:lnTo>
                <a:lnTo>
                  <a:pt x="8028432" y="25907"/>
                </a:lnTo>
                <a:lnTo>
                  <a:pt x="8130539" y="25907"/>
                </a:lnTo>
                <a:close/>
              </a:path>
              <a:path w="8420100" h="1610995">
                <a:moveTo>
                  <a:pt x="8308085" y="25907"/>
                </a:moveTo>
                <a:lnTo>
                  <a:pt x="8308085" y="0"/>
                </a:lnTo>
                <a:lnTo>
                  <a:pt x="8206739" y="0"/>
                </a:lnTo>
                <a:lnTo>
                  <a:pt x="8206739" y="25907"/>
                </a:lnTo>
                <a:lnTo>
                  <a:pt x="8308085" y="25907"/>
                </a:lnTo>
                <a:close/>
              </a:path>
              <a:path w="8420100" h="1610995">
                <a:moveTo>
                  <a:pt x="8420100" y="91439"/>
                </a:moveTo>
                <a:lnTo>
                  <a:pt x="8420100" y="6095"/>
                </a:lnTo>
                <a:lnTo>
                  <a:pt x="8414004" y="0"/>
                </a:lnTo>
                <a:lnTo>
                  <a:pt x="8384285" y="0"/>
                </a:lnTo>
                <a:lnTo>
                  <a:pt x="8384285" y="25907"/>
                </a:lnTo>
                <a:lnTo>
                  <a:pt x="8394191" y="25907"/>
                </a:lnTo>
                <a:lnTo>
                  <a:pt x="8394191" y="12953"/>
                </a:lnTo>
                <a:lnTo>
                  <a:pt x="8407145" y="25907"/>
                </a:lnTo>
                <a:lnTo>
                  <a:pt x="8407145" y="91439"/>
                </a:lnTo>
                <a:lnTo>
                  <a:pt x="8420100" y="91439"/>
                </a:lnTo>
                <a:close/>
              </a:path>
              <a:path w="8420100" h="1610995">
                <a:moveTo>
                  <a:pt x="8407145" y="25907"/>
                </a:moveTo>
                <a:lnTo>
                  <a:pt x="8394191" y="12953"/>
                </a:lnTo>
                <a:lnTo>
                  <a:pt x="8394191" y="25907"/>
                </a:lnTo>
                <a:lnTo>
                  <a:pt x="8407145" y="25907"/>
                </a:lnTo>
                <a:close/>
              </a:path>
              <a:path w="8420100" h="1610995">
                <a:moveTo>
                  <a:pt x="8407145" y="91439"/>
                </a:moveTo>
                <a:lnTo>
                  <a:pt x="8407145" y="25907"/>
                </a:lnTo>
                <a:lnTo>
                  <a:pt x="8394191" y="25907"/>
                </a:lnTo>
                <a:lnTo>
                  <a:pt x="8394191" y="91439"/>
                </a:lnTo>
                <a:lnTo>
                  <a:pt x="8407145" y="91439"/>
                </a:lnTo>
                <a:close/>
              </a:path>
              <a:path w="8420100" h="1610995">
                <a:moveTo>
                  <a:pt x="8420100" y="269747"/>
                </a:moveTo>
                <a:lnTo>
                  <a:pt x="8420100" y="167639"/>
                </a:lnTo>
                <a:lnTo>
                  <a:pt x="8394192" y="167639"/>
                </a:lnTo>
                <a:lnTo>
                  <a:pt x="8394192" y="269747"/>
                </a:lnTo>
                <a:lnTo>
                  <a:pt x="8420100" y="269747"/>
                </a:lnTo>
                <a:close/>
              </a:path>
              <a:path w="8420100" h="1610995">
                <a:moveTo>
                  <a:pt x="8420100" y="447293"/>
                </a:moveTo>
                <a:lnTo>
                  <a:pt x="8420100" y="345947"/>
                </a:lnTo>
                <a:lnTo>
                  <a:pt x="8394192" y="345947"/>
                </a:lnTo>
                <a:lnTo>
                  <a:pt x="8394192" y="447293"/>
                </a:lnTo>
                <a:lnTo>
                  <a:pt x="8420100" y="447293"/>
                </a:lnTo>
                <a:close/>
              </a:path>
              <a:path w="8420100" h="1610995">
                <a:moveTo>
                  <a:pt x="8420100" y="624839"/>
                </a:moveTo>
                <a:lnTo>
                  <a:pt x="8420100" y="523494"/>
                </a:lnTo>
                <a:lnTo>
                  <a:pt x="8394192" y="523494"/>
                </a:lnTo>
                <a:lnTo>
                  <a:pt x="8394192" y="624839"/>
                </a:lnTo>
                <a:lnTo>
                  <a:pt x="8420100" y="624839"/>
                </a:lnTo>
                <a:close/>
              </a:path>
              <a:path w="8420100" h="1610995">
                <a:moveTo>
                  <a:pt x="8420100" y="803147"/>
                </a:moveTo>
                <a:lnTo>
                  <a:pt x="8420100" y="701039"/>
                </a:lnTo>
                <a:lnTo>
                  <a:pt x="8394192" y="701039"/>
                </a:lnTo>
                <a:lnTo>
                  <a:pt x="8394192" y="803147"/>
                </a:lnTo>
                <a:lnTo>
                  <a:pt x="8420100" y="803147"/>
                </a:lnTo>
                <a:close/>
              </a:path>
              <a:path w="8420100" h="1610995">
                <a:moveTo>
                  <a:pt x="8420100" y="980693"/>
                </a:moveTo>
                <a:lnTo>
                  <a:pt x="8420100" y="879347"/>
                </a:lnTo>
                <a:lnTo>
                  <a:pt x="8394192" y="879347"/>
                </a:lnTo>
                <a:lnTo>
                  <a:pt x="8394192" y="980693"/>
                </a:lnTo>
                <a:lnTo>
                  <a:pt x="8420100" y="980693"/>
                </a:lnTo>
                <a:close/>
              </a:path>
              <a:path w="8420100" h="1610995">
                <a:moveTo>
                  <a:pt x="8420100" y="1158239"/>
                </a:moveTo>
                <a:lnTo>
                  <a:pt x="8420100" y="1056893"/>
                </a:lnTo>
                <a:lnTo>
                  <a:pt x="8394192" y="1056893"/>
                </a:lnTo>
                <a:lnTo>
                  <a:pt x="8394192" y="1158239"/>
                </a:lnTo>
                <a:lnTo>
                  <a:pt x="8420100" y="1158239"/>
                </a:lnTo>
                <a:close/>
              </a:path>
              <a:path w="8420100" h="1610995">
                <a:moveTo>
                  <a:pt x="8420100" y="1336547"/>
                </a:moveTo>
                <a:lnTo>
                  <a:pt x="8420100" y="1234439"/>
                </a:lnTo>
                <a:lnTo>
                  <a:pt x="8394192" y="1234439"/>
                </a:lnTo>
                <a:lnTo>
                  <a:pt x="8394192" y="1336547"/>
                </a:lnTo>
                <a:lnTo>
                  <a:pt x="8420100" y="1336547"/>
                </a:lnTo>
                <a:close/>
              </a:path>
              <a:path w="8420100" h="1610995">
                <a:moveTo>
                  <a:pt x="8420100" y="1514093"/>
                </a:moveTo>
                <a:lnTo>
                  <a:pt x="8420100" y="1412747"/>
                </a:lnTo>
                <a:lnTo>
                  <a:pt x="8394192" y="1412747"/>
                </a:lnTo>
                <a:lnTo>
                  <a:pt x="8394192" y="1514093"/>
                </a:lnTo>
                <a:lnTo>
                  <a:pt x="8420100" y="1514093"/>
                </a:lnTo>
                <a:close/>
              </a:path>
              <a:path w="8420100" h="1610995">
                <a:moveTo>
                  <a:pt x="8407145" y="1585721"/>
                </a:moveTo>
                <a:lnTo>
                  <a:pt x="8313419" y="1585721"/>
                </a:lnTo>
                <a:lnTo>
                  <a:pt x="8313419" y="1610867"/>
                </a:lnTo>
                <a:lnTo>
                  <a:pt x="8394191" y="1610867"/>
                </a:lnTo>
                <a:lnTo>
                  <a:pt x="8394191" y="1590293"/>
                </a:lnTo>
                <a:lnTo>
                  <a:pt x="8402288" y="1590293"/>
                </a:lnTo>
                <a:lnTo>
                  <a:pt x="8407145" y="1585721"/>
                </a:lnTo>
                <a:close/>
              </a:path>
              <a:path w="8420100" h="1610995">
                <a:moveTo>
                  <a:pt x="8402288" y="1590293"/>
                </a:moveTo>
                <a:lnTo>
                  <a:pt x="8394191" y="1590293"/>
                </a:lnTo>
                <a:lnTo>
                  <a:pt x="8394191" y="1597913"/>
                </a:lnTo>
                <a:lnTo>
                  <a:pt x="8402288" y="1590293"/>
                </a:lnTo>
                <a:close/>
              </a:path>
              <a:path w="8420100" h="1610995">
                <a:moveTo>
                  <a:pt x="8420100" y="1604771"/>
                </a:moveTo>
                <a:lnTo>
                  <a:pt x="8420100" y="1590293"/>
                </a:lnTo>
                <a:lnTo>
                  <a:pt x="8402288" y="1590293"/>
                </a:lnTo>
                <a:lnTo>
                  <a:pt x="8394191" y="1597913"/>
                </a:lnTo>
                <a:lnTo>
                  <a:pt x="8394191" y="1610867"/>
                </a:lnTo>
                <a:lnTo>
                  <a:pt x="8414004" y="1610867"/>
                </a:lnTo>
                <a:lnTo>
                  <a:pt x="8420100" y="1604771"/>
                </a:lnTo>
                <a:close/>
              </a:path>
              <a:path w="8420100" h="1610995">
                <a:moveTo>
                  <a:pt x="8237219" y="1610867"/>
                </a:moveTo>
                <a:lnTo>
                  <a:pt x="8237219" y="1585721"/>
                </a:lnTo>
                <a:lnTo>
                  <a:pt x="8135111" y="1585721"/>
                </a:lnTo>
                <a:lnTo>
                  <a:pt x="8135111" y="1610867"/>
                </a:lnTo>
                <a:lnTo>
                  <a:pt x="8237219" y="1610867"/>
                </a:lnTo>
                <a:close/>
              </a:path>
              <a:path w="8420100" h="1610995">
                <a:moveTo>
                  <a:pt x="8058911" y="1610867"/>
                </a:moveTo>
                <a:lnTo>
                  <a:pt x="8058911" y="1585721"/>
                </a:lnTo>
                <a:lnTo>
                  <a:pt x="7957565" y="1585721"/>
                </a:lnTo>
                <a:lnTo>
                  <a:pt x="7957565" y="1610867"/>
                </a:lnTo>
                <a:lnTo>
                  <a:pt x="8058911" y="1610867"/>
                </a:lnTo>
                <a:close/>
              </a:path>
              <a:path w="8420100" h="1610995">
                <a:moveTo>
                  <a:pt x="7881365" y="1610867"/>
                </a:moveTo>
                <a:lnTo>
                  <a:pt x="7881365" y="1585721"/>
                </a:lnTo>
                <a:lnTo>
                  <a:pt x="7780019" y="1585721"/>
                </a:lnTo>
                <a:lnTo>
                  <a:pt x="7780019" y="1610867"/>
                </a:lnTo>
                <a:lnTo>
                  <a:pt x="7881365" y="1610867"/>
                </a:lnTo>
                <a:close/>
              </a:path>
              <a:path w="8420100" h="1610995">
                <a:moveTo>
                  <a:pt x="7703819" y="1610867"/>
                </a:moveTo>
                <a:lnTo>
                  <a:pt x="7703819" y="1585721"/>
                </a:lnTo>
                <a:lnTo>
                  <a:pt x="7601711" y="1585721"/>
                </a:lnTo>
                <a:lnTo>
                  <a:pt x="7601711" y="1610867"/>
                </a:lnTo>
                <a:lnTo>
                  <a:pt x="7703819" y="1610867"/>
                </a:lnTo>
                <a:close/>
              </a:path>
              <a:path w="8420100" h="1610995">
                <a:moveTo>
                  <a:pt x="7525511" y="1610867"/>
                </a:moveTo>
                <a:lnTo>
                  <a:pt x="7525511" y="1585721"/>
                </a:lnTo>
                <a:lnTo>
                  <a:pt x="7424165" y="1585721"/>
                </a:lnTo>
                <a:lnTo>
                  <a:pt x="7424165" y="1610867"/>
                </a:lnTo>
                <a:lnTo>
                  <a:pt x="7525511" y="1610867"/>
                </a:lnTo>
                <a:close/>
              </a:path>
              <a:path w="8420100" h="1610995">
                <a:moveTo>
                  <a:pt x="7347965" y="1610867"/>
                </a:moveTo>
                <a:lnTo>
                  <a:pt x="7347965" y="1585721"/>
                </a:lnTo>
                <a:lnTo>
                  <a:pt x="7246619" y="1585721"/>
                </a:lnTo>
                <a:lnTo>
                  <a:pt x="7246619" y="1610867"/>
                </a:lnTo>
                <a:lnTo>
                  <a:pt x="7347965" y="1610867"/>
                </a:lnTo>
                <a:close/>
              </a:path>
              <a:path w="8420100" h="1610995">
                <a:moveTo>
                  <a:pt x="7170419" y="1610867"/>
                </a:moveTo>
                <a:lnTo>
                  <a:pt x="7170419" y="1585721"/>
                </a:lnTo>
                <a:lnTo>
                  <a:pt x="7068311" y="1585721"/>
                </a:lnTo>
                <a:lnTo>
                  <a:pt x="7068311" y="1610867"/>
                </a:lnTo>
                <a:lnTo>
                  <a:pt x="7170419" y="1610867"/>
                </a:lnTo>
                <a:close/>
              </a:path>
              <a:path w="8420100" h="1610995">
                <a:moveTo>
                  <a:pt x="6992111" y="1610867"/>
                </a:moveTo>
                <a:lnTo>
                  <a:pt x="6992111" y="1585721"/>
                </a:lnTo>
                <a:lnTo>
                  <a:pt x="6890765" y="1585721"/>
                </a:lnTo>
                <a:lnTo>
                  <a:pt x="6890765" y="1610867"/>
                </a:lnTo>
                <a:lnTo>
                  <a:pt x="6992111" y="1610867"/>
                </a:lnTo>
                <a:close/>
              </a:path>
              <a:path w="8420100" h="1610995">
                <a:moveTo>
                  <a:pt x="6814565" y="1610867"/>
                </a:moveTo>
                <a:lnTo>
                  <a:pt x="6814565" y="1585721"/>
                </a:lnTo>
                <a:lnTo>
                  <a:pt x="6713219" y="1585721"/>
                </a:lnTo>
                <a:lnTo>
                  <a:pt x="6713219" y="1610867"/>
                </a:lnTo>
                <a:lnTo>
                  <a:pt x="6814565" y="1610867"/>
                </a:lnTo>
                <a:close/>
              </a:path>
              <a:path w="8420100" h="1610995">
                <a:moveTo>
                  <a:pt x="6637019" y="1610867"/>
                </a:moveTo>
                <a:lnTo>
                  <a:pt x="6637019" y="1585721"/>
                </a:lnTo>
                <a:lnTo>
                  <a:pt x="6534911" y="1585721"/>
                </a:lnTo>
                <a:lnTo>
                  <a:pt x="6534911" y="1610867"/>
                </a:lnTo>
                <a:lnTo>
                  <a:pt x="6637019" y="1610867"/>
                </a:lnTo>
                <a:close/>
              </a:path>
              <a:path w="8420100" h="1610995">
                <a:moveTo>
                  <a:pt x="6458711" y="1610867"/>
                </a:moveTo>
                <a:lnTo>
                  <a:pt x="6458711" y="1585721"/>
                </a:lnTo>
                <a:lnTo>
                  <a:pt x="6357365" y="1585721"/>
                </a:lnTo>
                <a:lnTo>
                  <a:pt x="6357365" y="1610867"/>
                </a:lnTo>
                <a:lnTo>
                  <a:pt x="6458711" y="1610867"/>
                </a:lnTo>
                <a:close/>
              </a:path>
              <a:path w="8420100" h="1610995">
                <a:moveTo>
                  <a:pt x="6281165" y="1610867"/>
                </a:moveTo>
                <a:lnTo>
                  <a:pt x="6281165" y="1585721"/>
                </a:lnTo>
                <a:lnTo>
                  <a:pt x="6179819" y="1585721"/>
                </a:lnTo>
                <a:lnTo>
                  <a:pt x="6179819" y="1610867"/>
                </a:lnTo>
                <a:lnTo>
                  <a:pt x="6281165" y="1610867"/>
                </a:lnTo>
                <a:close/>
              </a:path>
              <a:path w="8420100" h="1610995">
                <a:moveTo>
                  <a:pt x="6103619" y="1610867"/>
                </a:moveTo>
                <a:lnTo>
                  <a:pt x="6103619" y="1585721"/>
                </a:lnTo>
                <a:lnTo>
                  <a:pt x="6001511" y="1585721"/>
                </a:lnTo>
                <a:lnTo>
                  <a:pt x="6001511" y="1610867"/>
                </a:lnTo>
                <a:lnTo>
                  <a:pt x="6103619" y="1610867"/>
                </a:lnTo>
                <a:close/>
              </a:path>
              <a:path w="8420100" h="1610995">
                <a:moveTo>
                  <a:pt x="5925311" y="1610867"/>
                </a:moveTo>
                <a:lnTo>
                  <a:pt x="5925311" y="1585721"/>
                </a:lnTo>
                <a:lnTo>
                  <a:pt x="5823967" y="1585721"/>
                </a:lnTo>
                <a:lnTo>
                  <a:pt x="5823967" y="1610867"/>
                </a:lnTo>
                <a:lnTo>
                  <a:pt x="5925311" y="1610867"/>
                </a:lnTo>
                <a:close/>
              </a:path>
              <a:path w="8420100" h="1610995">
                <a:moveTo>
                  <a:pt x="5747766" y="1610867"/>
                </a:moveTo>
                <a:lnTo>
                  <a:pt x="5747766" y="1585721"/>
                </a:lnTo>
                <a:lnTo>
                  <a:pt x="5646420" y="1585721"/>
                </a:lnTo>
                <a:lnTo>
                  <a:pt x="5646420" y="1610867"/>
                </a:lnTo>
                <a:lnTo>
                  <a:pt x="5747766" y="1610867"/>
                </a:lnTo>
                <a:close/>
              </a:path>
              <a:path w="8420100" h="1610995">
                <a:moveTo>
                  <a:pt x="5570220" y="1610867"/>
                </a:moveTo>
                <a:lnTo>
                  <a:pt x="5570220" y="1585721"/>
                </a:lnTo>
                <a:lnTo>
                  <a:pt x="5468111" y="1585722"/>
                </a:lnTo>
                <a:lnTo>
                  <a:pt x="5468111" y="1610868"/>
                </a:lnTo>
                <a:lnTo>
                  <a:pt x="5570220" y="1610867"/>
                </a:lnTo>
                <a:close/>
              </a:path>
              <a:path w="8420100" h="1610995">
                <a:moveTo>
                  <a:pt x="5391911" y="1610868"/>
                </a:moveTo>
                <a:lnTo>
                  <a:pt x="5391911" y="1585722"/>
                </a:lnTo>
                <a:lnTo>
                  <a:pt x="5290565" y="1585722"/>
                </a:lnTo>
                <a:lnTo>
                  <a:pt x="5290565" y="1610868"/>
                </a:lnTo>
                <a:lnTo>
                  <a:pt x="5391911" y="1610868"/>
                </a:lnTo>
                <a:close/>
              </a:path>
              <a:path w="8420100" h="1610995">
                <a:moveTo>
                  <a:pt x="5214366" y="1610868"/>
                </a:moveTo>
                <a:lnTo>
                  <a:pt x="5214366" y="1585722"/>
                </a:lnTo>
                <a:lnTo>
                  <a:pt x="5113020" y="1585722"/>
                </a:lnTo>
                <a:lnTo>
                  <a:pt x="5113020" y="1610868"/>
                </a:lnTo>
                <a:lnTo>
                  <a:pt x="5214366" y="1610868"/>
                </a:lnTo>
                <a:close/>
              </a:path>
              <a:path w="8420100" h="1610995">
                <a:moveTo>
                  <a:pt x="5036820" y="1610868"/>
                </a:moveTo>
                <a:lnTo>
                  <a:pt x="5036820" y="1585722"/>
                </a:lnTo>
                <a:lnTo>
                  <a:pt x="4934711" y="1585722"/>
                </a:lnTo>
                <a:lnTo>
                  <a:pt x="4934711" y="1610868"/>
                </a:lnTo>
                <a:lnTo>
                  <a:pt x="5036820" y="1610868"/>
                </a:lnTo>
                <a:close/>
              </a:path>
              <a:path w="8420100" h="1610995">
                <a:moveTo>
                  <a:pt x="4858511" y="1610868"/>
                </a:moveTo>
                <a:lnTo>
                  <a:pt x="4858511" y="1585722"/>
                </a:lnTo>
                <a:lnTo>
                  <a:pt x="4757165" y="1585722"/>
                </a:lnTo>
                <a:lnTo>
                  <a:pt x="4757165" y="1610868"/>
                </a:lnTo>
                <a:lnTo>
                  <a:pt x="4858511" y="1610868"/>
                </a:lnTo>
                <a:close/>
              </a:path>
              <a:path w="8420100" h="1610995">
                <a:moveTo>
                  <a:pt x="4680966" y="1610868"/>
                </a:moveTo>
                <a:lnTo>
                  <a:pt x="4680966" y="1585722"/>
                </a:lnTo>
                <a:lnTo>
                  <a:pt x="4579620" y="1585722"/>
                </a:lnTo>
                <a:lnTo>
                  <a:pt x="4579620" y="1610868"/>
                </a:lnTo>
                <a:lnTo>
                  <a:pt x="4680966" y="1610868"/>
                </a:lnTo>
                <a:close/>
              </a:path>
              <a:path w="8420100" h="1610995">
                <a:moveTo>
                  <a:pt x="4503420" y="1610868"/>
                </a:moveTo>
                <a:lnTo>
                  <a:pt x="4503420" y="1585722"/>
                </a:lnTo>
                <a:lnTo>
                  <a:pt x="4401311" y="1585722"/>
                </a:lnTo>
                <a:lnTo>
                  <a:pt x="4401311" y="1610868"/>
                </a:lnTo>
                <a:lnTo>
                  <a:pt x="4503420" y="1610868"/>
                </a:lnTo>
                <a:close/>
              </a:path>
              <a:path w="8420100" h="1610995">
                <a:moveTo>
                  <a:pt x="4325111" y="1610868"/>
                </a:moveTo>
                <a:lnTo>
                  <a:pt x="4325111" y="1585722"/>
                </a:lnTo>
                <a:lnTo>
                  <a:pt x="4223765" y="1585722"/>
                </a:lnTo>
                <a:lnTo>
                  <a:pt x="4223765" y="1610868"/>
                </a:lnTo>
                <a:lnTo>
                  <a:pt x="4325111" y="1610868"/>
                </a:lnTo>
                <a:close/>
              </a:path>
              <a:path w="8420100" h="1610995">
                <a:moveTo>
                  <a:pt x="4147566" y="1610868"/>
                </a:moveTo>
                <a:lnTo>
                  <a:pt x="4147566" y="1585722"/>
                </a:lnTo>
                <a:lnTo>
                  <a:pt x="4046220" y="1585722"/>
                </a:lnTo>
                <a:lnTo>
                  <a:pt x="4046220" y="1610868"/>
                </a:lnTo>
                <a:lnTo>
                  <a:pt x="4147566" y="1610868"/>
                </a:lnTo>
                <a:close/>
              </a:path>
              <a:path w="8420100" h="1610995">
                <a:moveTo>
                  <a:pt x="3970020" y="1610868"/>
                </a:moveTo>
                <a:lnTo>
                  <a:pt x="3970020" y="1585722"/>
                </a:lnTo>
                <a:lnTo>
                  <a:pt x="3867911" y="1585722"/>
                </a:lnTo>
                <a:lnTo>
                  <a:pt x="3867911" y="1610868"/>
                </a:lnTo>
                <a:lnTo>
                  <a:pt x="3970020" y="1610868"/>
                </a:lnTo>
                <a:close/>
              </a:path>
              <a:path w="8420100" h="1610995">
                <a:moveTo>
                  <a:pt x="3791711" y="1610868"/>
                </a:moveTo>
                <a:lnTo>
                  <a:pt x="3791711" y="1585722"/>
                </a:lnTo>
                <a:lnTo>
                  <a:pt x="3690365" y="1585722"/>
                </a:lnTo>
                <a:lnTo>
                  <a:pt x="3690365" y="1610868"/>
                </a:lnTo>
                <a:lnTo>
                  <a:pt x="3791711" y="1610868"/>
                </a:lnTo>
                <a:close/>
              </a:path>
              <a:path w="8420100" h="1610995">
                <a:moveTo>
                  <a:pt x="3614166" y="1610868"/>
                </a:moveTo>
                <a:lnTo>
                  <a:pt x="3614166" y="1585722"/>
                </a:lnTo>
                <a:lnTo>
                  <a:pt x="3512820" y="1585722"/>
                </a:lnTo>
                <a:lnTo>
                  <a:pt x="3512820" y="1610868"/>
                </a:lnTo>
                <a:lnTo>
                  <a:pt x="3614166" y="1610868"/>
                </a:lnTo>
                <a:close/>
              </a:path>
              <a:path w="8420100" h="1610995">
                <a:moveTo>
                  <a:pt x="3436620" y="1610868"/>
                </a:moveTo>
                <a:lnTo>
                  <a:pt x="3436620" y="1585722"/>
                </a:lnTo>
                <a:lnTo>
                  <a:pt x="3334511" y="1585722"/>
                </a:lnTo>
                <a:lnTo>
                  <a:pt x="3334511" y="1610868"/>
                </a:lnTo>
                <a:lnTo>
                  <a:pt x="3436620" y="1610868"/>
                </a:lnTo>
                <a:close/>
              </a:path>
              <a:path w="8420100" h="1610995">
                <a:moveTo>
                  <a:pt x="3258311" y="1610868"/>
                </a:moveTo>
                <a:lnTo>
                  <a:pt x="3258311" y="1585722"/>
                </a:lnTo>
                <a:lnTo>
                  <a:pt x="3156965" y="1585722"/>
                </a:lnTo>
                <a:lnTo>
                  <a:pt x="3156965" y="1610868"/>
                </a:lnTo>
                <a:lnTo>
                  <a:pt x="3258311" y="1610868"/>
                </a:lnTo>
                <a:close/>
              </a:path>
              <a:path w="8420100" h="1610995">
                <a:moveTo>
                  <a:pt x="3080766" y="1610868"/>
                </a:moveTo>
                <a:lnTo>
                  <a:pt x="3080766" y="1585722"/>
                </a:lnTo>
                <a:lnTo>
                  <a:pt x="2979420" y="1585722"/>
                </a:lnTo>
                <a:lnTo>
                  <a:pt x="2979420" y="1610868"/>
                </a:lnTo>
                <a:lnTo>
                  <a:pt x="3080766" y="1610868"/>
                </a:lnTo>
                <a:close/>
              </a:path>
              <a:path w="8420100" h="1610995">
                <a:moveTo>
                  <a:pt x="2903220" y="1610868"/>
                </a:moveTo>
                <a:lnTo>
                  <a:pt x="2903220" y="1585722"/>
                </a:lnTo>
                <a:lnTo>
                  <a:pt x="2801112" y="1585722"/>
                </a:lnTo>
                <a:lnTo>
                  <a:pt x="2801112" y="1610868"/>
                </a:lnTo>
                <a:lnTo>
                  <a:pt x="2903220" y="1610868"/>
                </a:lnTo>
                <a:close/>
              </a:path>
              <a:path w="8420100" h="1610995">
                <a:moveTo>
                  <a:pt x="2724912" y="1610868"/>
                </a:moveTo>
                <a:lnTo>
                  <a:pt x="2724912" y="1585722"/>
                </a:lnTo>
                <a:lnTo>
                  <a:pt x="2623566" y="1585722"/>
                </a:lnTo>
                <a:lnTo>
                  <a:pt x="2623566" y="1610868"/>
                </a:lnTo>
                <a:lnTo>
                  <a:pt x="2724912" y="1610868"/>
                </a:lnTo>
                <a:close/>
              </a:path>
              <a:path w="8420100" h="1610995">
                <a:moveTo>
                  <a:pt x="2547366" y="1610868"/>
                </a:moveTo>
                <a:lnTo>
                  <a:pt x="2547366" y="1585722"/>
                </a:lnTo>
                <a:lnTo>
                  <a:pt x="2446020" y="1585722"/>
                </a:lnTo>
                <a:lnTo>
                  <a:pt x="2446020" y="1610868"/>
                </a:lnTo>
                <a:lnTo>
                  <a:pt x="2547366" y="1610868"/>
                </a:lnTo>
                <a:close/>
              </a:path>
              <a:path w="8420100" h="1610995">
                <a:moveTo>
                  <a:pt x="2369820" y="1610868"/>
                </a:moveTo>
                <a:lnTo>
                  <a:pt x="2369820" y="1585722"/>
                </a:lnTo>
                <a:lnTo>
                  <a:pt x="2267712" y="1585722"/>
                </a:lnTo>
                <a:lnTo>
                  <a:pt x="2267712" y="1610868"/>
                </a:lnTo>
                <a:lnTo>
                  <a:pt x="2369820" y="1610868"/>
                </a:lnTo>
                <a:close/>
              </a:path>
              <a:path w="8420100" h="1610995">
                <a:moveTo>
                  <a:pt x="2191512" y="1610868"/>
                </a:moveTo>
                <a:lnTo>
                  <a:pt x="2191512" y="1585722"/>
                </a:lnTo>
                <a:lnTo>
                  <a:pt x="2090166" y="1585722"/>
                </a:lnTo>
                <a:lnTo>
                  <a:pt x="2090166" y="1610868"/>
                </a:lnTo>
                <a:lnTo>
                  <a:pt x="2191512" y="1610868"/>
                </a:lnTo>
                <a:close/>
              </a:path>
              <a:path w="8420100" h="1610995">
                <a:moveTo>
                  <a:pt x="2013966" y="1610868"/>
                </a:moveTo>
                <a:lnTo>
                  <a:pt x="2013966" y="1585722"/>
                </a:lnTo>
                <a:lnTo>
                  <a:pt x="1912620" y="1585722"/>
                </a:lnTo>
                <a:lnTo>
                  <a:pt x="1912620" y="1610868"/>
                </a:lnTo>
                <a:lnTo>
                  <a:pt x="2013966" y="1610868"/>
                </a:lnTo>
                <a:close/>
              </a:path>
              <a:path w="8420100" h="1610995">
                <a:moveTo>
                  <a:pt x="1836420" y="1610868"/>
                </a:moveTo>
                <a:lnTo>
                  <a:pt x="1836420" y="1585722"/>
                </a:lnTo>
                <a:lnTo>
                  <a:pt x="1734312" y="1585722"/>
                </a:lnTo>
                <a:lnTo>
                  <a:pt x="1734312" y="1610868"/>
                </a:lnTo>
                <a:lnTo>
                  <a:pt x="1836420" y="1610868"/>
                </a:lnTo>
                <a:close/>
              </a:path>
              <a:path w="8420100" h="1610995">
                <a:moveTo>
                  <a:pt x="1658112" y="1610868"/>
                </a:moveTo>
                <a:lnTo>
                  <a:pt x="1658112" y="1585722"/>
                </a:lnTo>
                <a:lnTo>
                  <a:pt x="1556766" y="1585722"/>
                </a:lnTo>
                <a:lnTo>
                  <a:pt x="1556766" y="1610868"/>
                </a:lnTo>
                <a:lnTo>
                  <a:pt x="1658112" y="1610868"/>
                </a:lnTo>
                <a:close/>
              </a:path>
              <a:path w="8420100" h="1610995">
                <a:moveTo>
                  <a:pt x="1480566" y="1610868"/>
                </a:moveTo>
                <a:lnTo>
                  <a:pt x="1480566" y="1585722"/>
                </a:lnTo>
                <a:lnTo>
                  <a:pt x="1379220" y="1585722"/>
                </a:lnTo>
                <a:lnTo>
                  <a:pt x="1379220" y="1610868"/>
                </a:lnTo>
                <a:lnTo>
                  <a:pt x="1480566" y="1610868"/>
                </a:lnTo>
                <a:close/>
              </a:path>
              <a:path w="8420100" h="1610995">
                <a:moveTo>
                  <a:pt x="1303020" y="1610868"/>
                </a:moveTo>
                <a:lnTo>
                  <a:pt x="1303020" y="1585722"/>
                </a:lnTo>
                <a:lnTo>
                  <a:pt x="1200912" y="1585722"/>
                </a:lnTo>
                <a:lnTo>
                  <a:pt x="1200912" y="1610868"/>
                </a:lnTo>
                <a:lnTo>
                  <a:pt x="1303020" y="1610868"/>
                </a:lnTo>
                <a:close/>
              </a:path>
              <a:path w="8420100" h="1610995">
                <a:moveTo>
                  <a:pt x="1124712" y="1610868"/>
                </a:moveTo>
                <a:lnTo>
                  <a:pt x="1124712" y="1585722"/>
                </a:lnTo>
                <a:lnTo>
                  <a:pt x="1023366" y="1585722"/>
                </a:lnTo>
                <a:lnTo>
                  <a:pt x="1023366" y="1610868"/>
                </a:lnTo>
                <a:lnTo>
                  <a:pt x="1124712" y="1610868"/>
                </a:lnTo>
                <a:close/>
              </a:path>
              <a:path w="8420100" h="1610995">
                <a:moveTo>
                  <a:pt x="947166" y="1610868"/>
                </a:moveTo>
                <a:lnTo>
                  <a:pt x="947166" y="1585722"/>
                </a:lnTo>
                <a:lnTo>
                  <a:pt x="845819" y="1585722"/>
                </a:lnTo>
                <a:lnTo>
                  <a:pt x="845819" y="1610868"/>
                </a:lnTo>
                <a:lnTo>
                  <a:pt x="947166" y="1610868"/>
                </a:lnTo>
                <a:close/>
              </a:path>
              <a:path w="8420100" h="1610995">
                <a:moveTo>
                  <a:pt x="769620" y="1610868"/>
                </a:moveTo>
                <a:lnTo>
                  <a:pt x="769620" y="1585722"/>
                </a:lnTo>
                <a:lnTo>
                  <a:pt x="667512" y="1585722"/>
                </a:lnTo>
                <a:lnTo>
                  <a:pt x="667512" y="1610868"/>
                </a:lnTo>
                <a:lnTo>
                  <a:pt x="769620" y="1610868"/>
                </a:lnTo>
                <a:close/>
              </a:path>
              <a:path w="8420100" h="1610995">
                <a:moveTo>
                  <a:pt x="591312" y="1610868"/>
                </a:moveTo>
                <a:lnTo>
                  <a:pt x="591312" y="1585722"/>
                </a:lnTo>
                <a:lnTo>
                  <a:pt x="489966" y="1585722"/>
                </a:lnTo>
                <a:lnTo>
                  <a:pt x="489966" y="1610868"/>
                </a:lnTo>
                <a:lnTo>
                  <a:pt x="591312" y="1610868"/>
                </a:lnTo>
                <a:close/>
              </a:path>
              <a:path w="8420100" h="1610995">
                <a:moveTo>
                  <a:pt x="413766" y="1610868"/>
                </a:moveTo>
                <a:lnTo>
                  <a:pt x="413766" y="1585722"/>
                </a:lnTo>
                <a:lnTo>
                  <a:pt x="312420" y="1585722"/>
                </a:lnTo>
                <a:lnTo>
                  <a:pt x="312420" y="1610868"/>
                </a:lnTo>
                <a:lnTo>
                  <a:pt x="413766" y="1610868"/>
                </a:lnTo>
                <a:close/>
              </a:path>
              <a:path w="8420100" h="1610995">
                <a:moveTo>
                  <a:pt x="236220" y="1610868"/>
                </a:moveTo>
                <a:lnTo>
                  <a:pt x="236220" y="1585722"/>
                </a:lnTo>
                <a:lnTo>
                  <a:pt x="134112" y="1585722"/>
                </a:lnTo>
                <a:lnTo>
                  <a:pt x="134112" y="1610868"/>
                </a:lnTo>
                <a:lnTo>
                  <a:pt x="236220" y="1610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4389" y="4661153"/>
            <a:ext cx="2514993" cy="2682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94603" y="4637532"/>
            <a:ext cx="2799333" cy="3139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80282" y="4575809"/>
            <a:ext cx="1391920" cy="432434"/>
          </a:xfrm>
          <a:custGeom>
            <a:avLst/>
            <a:gdLst/>
            <a:ahLst/>
            <a:cxnLst/>
            <a:rect l="l" t="t" r="r" b="b"/>
            <a:pathLst>
              <a:path w="1391920" h="432435">
                <a:moveTo>
                  <a:pt x="1175004" y="323850"/>
                </a:moveTo>
                <a:lnTo>
                  <a:pt x="1175004" y="107442"/>
                </a:lnTo>
                <a:lnTo>
                  <a:pt x="0" y="107442"/>
                </a:lnTo>
                <a:lnTo>
                  <a:pt x="0" y="323850"/>
                </a:lnTo>
                <a:lnTo>
                  <a:pt x="1175004" y="323850"/>
                </a:lnTo>
                <a:close/>
              </a:path>
              <a:path w="1391920" h="432435">
                <a:moveTo>
                  <a:pt x="1391412" y="215646"/>
                </a:moveTo>
                <a:lnTo>
                  <a:pt x="1175004" y="0"/>
                </a:lnTo>
                <a:lnTo>
                  <a:pt x="1175004" y="432054"/>
                </a:lnTo>
                <a:lnTo>
                  <a:pt x="1391412" y="215646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67328" y="4544567"/>
            <a:ext cx="1422400" cy="494030"/>
          </a:xfrm>
          <a:custGeom>
            <a:avLst/>
            <a:gdLst/>
            <a:ahLst/>
            <a:cxnLst/>
            <a:rect l="l" t="t" r="r" b="b"/>
            <a:pathLst>
              <a:path w="1422400" h="494029">
                <a:moveTo>
                  <a:pt x="1187958" y="126491"/>
                </a:moveTo>
                <a:lnTo>
                  <a:pt x="0" y="126491"/>
                </a:lnTo>
                <a:lnTo>
                  <a:pt x="0" y="368045"/>
                </a:lnTo>
                <a:lnTo>
                  <a:pt x="12953" y="368045"/>
                </a:lnTo>
                <a:lnTo>
                  <a:pt x="12954" y="151637"/>
                </a:lnTo>
                <a:lnTo>
                  <a:pt x="25908" y="138683"/>
                </a:lnTo>
                <a:lnTo>
                  <a:pt x="25908" y="151637"/>
                </a:lnTo>
                <a:lnTo>
                  <a:pt x="1175004" y="151637"/>
                </a:lnTo>
                <a:lnTo>
                  <a:pt x="1175004" y="138683"/>
                </a:lnTo>
                <a:lnTo>
                  <a:pt x="1187958" y="126491"/>
                </a:lnTo>
                <a:close/>
              </a:path>
              <a:path w="1422400" h="494029">
                <a:moveTo>
                  <a:pt x="25908" y="151637"/>
                </a:moveTo>
                <a:lnTo>
                  <a:pt x="25908" y="138683"/>
                </a:lnTo>
                <a:lnTo>
                  <a:pt x="12954" y="151637"/>
                </a:lnTo>
                <a:lnTo>
                  <a:pt x="25908" y="151637"/>
                </a:lnTo>
                <a:close/>
              </a:path>
              <a:path w="1422400" h="494029">
                <a:moveTo>
                  <a:pt x="25908" y="342137"/>
                </a:moveTo>
                <a:lnTo>
                  <a:pt x="25908" y="151637"/>
                </a:lnTo>
                <a:lnTo>
                  <a:pt x="12954" y="151637"/>
                </a:lnTo>
                <a:lnTo>
                  <a:pt x="12954" y="342137"/>
                </a:lnTo>
                <a:lnTo>
                  <a:pt x="25908" y="342137"/>
                </a:lnTo>
                <a:close/>
              </a:path>
              <a:path w="1422400" h="494029">
                <a:moveTo>
                  <a:pt x="1200912" y="432053"/>
                </a:moveTo>
                <a:lnTo>
                  <a:pt x="1200912" y="342137"/>
                </a:lnTo>
                <a:lnTo>
                  <a:pt x="12954" y="342137"/>
                </a:lnTo>
                <a:lnTo>
                  <a:pt x="25908" y="355091"/>
                </a:lnTo>
                <a:lnTo>
                  <a:pt x="25908" y="368045"/>
                </a:lnTo>
                <a:lnTo>
                  <a:pt x="1175004" y="368045"/>
                </a:lnTo>
                <a:lnTo>
                  <a:pt x="1175004" y="355091"/>
                </a:lnTo>
                <a:lnTo>
                  <a:pt x="1187958" y="368045"/>
                </a:lnTo>
                <a:lnTo>
                  <a:pt x="1187958" y="445007"/>
                </a:lnTo>
                <a:lnTo>
                  <a:pt x="1200912" y="432053"/>
                </a:lnTo>
                <a:close/>
              </a:path>
              <a:path w="1422400" h="494029">
                <a:moveTo>
                  <a:pt x="25908" y="368045"/>
                </a:moveTo>
                <a:lnTo>
                  <a:pt x="25908" y="355091"/>
                </a:lnTo>
                <a:lnTo>
                  <a:pt x="12954" y="342137"/>
                </a:lnTo>
                <a:lnTo>
                  <a:pt x="12953" y="368045"/>
                </a:lnTo>
                <a:lnTo>
                  <a:pt x="25908" y="368045"/>
                </a:lnTo>
                <a:close/>
              </a:path>
              <a:path w="1422400" h="494029">
                <a:moveTo>
                  <a:pt x="1421892" y="246887"/>
                </a:moveTo>
                <a:lnTo>
                  <a:pt x="1175004" y="0"/>
                </a:lnTo>
                <a:lnTo>
                  <a:pt x="1175004" y="126491"/>
                </a:lnTo>
                <a:lnTo>
                  <a:pt x="1178814" y="126491"/>
                </a:lnTo>
                <a:lnTo>
                  <a:pt x="1178814" y="39623"/>
                </a:lnTo>
                <a:lnTo>
                  <a:pt x="1200912" y="31241"/>
                </a:lnTo>
                <a:lnTo>
                  <a:pt x="1200912" y="61721"/>
                </a:lnTo>
                <a:lnTo>
                  <a:pt x="1386078" y="246887"/>
                </a:lnTo>
                <a:lnTo>
                  <a:pt x="1395222" y="237743"/>
                </a:lnTo>
                <a:lnTo>
                  <a:pt x="1395222" y="273557"/>
                </a:lnTo>
                <a:lnTo>
                  <a:pt x="1421892" y="246887"/>
                </a:lnTo>
                <a:close/>
              </a:path>
              <a:path w="1422400" h="494029">
                <a:moveTo>
                  <a:pt x="1187958" y="151637"/>
                </a:moveTo>
                <a:lnTo>
                  <a:pt x="1187958" y="126491"/>
                </a:lnTo>
                <a:lnTo>
                  <a:pt x="1175004" y="138683"/>
                </a:lnTo>
                <a:lnTo>
                  <a:pt x="1175004" y="151637"/>
                </a:lnTo>
                <a:lnTo>
                  <a:pt x="1187958" y="151637"/>
                </a:lnTo>
                <a:close/>
              </a:path>
              <a:path w="1422400" h="494029">
                <a:moveTo>
                  <a:pt x="1187958" y="368045"/>
                </a:moveTo>
                <a:lnTo>
                  <a:pt x="1175004" y="355091"/>
                </a:lnTo>
                <a:lnTo>
                  <a:pt x="1175004" y="368045"/>
                </a:lnTo>
                <a:lnTo>
                  <a:pt x="1187958" y="368045"/>
                </a:lnTo>
                <a:close/>
              </a:path>
              <a:path w="1422400" h="494029">
                <a:moveTo>
                  <a:pt x="1187958" y="445007"/>
                </a:moveTo>
                <a:lnTo>
                  <a:pt x="1187958" y="368045"/>
                </a:lnTo>
                <a:lnTo>
                  <a:pt x="1175004" y="368045"/>
                </a:lnTo>
                <a:lnTo>
                  <a:pt x="1175004" y="493775"/>
                </a:lnTo>
                <a:lnTo>
                  <a:pt x="1178814" y="489965"/>
                </a:lnTo>
                <a:lnTo>
                  <a:pt x="1178814" y="454151"/>
                </a:lnTo>
                <a:lnTo>
                  <a:pt x="1187958" y="445007"/>
                </a:lnTo>
                <a:close/>
              </a:path>
              <a:path w="1422400" h="494029">
                <a:moveTo>
                  <a:pt x="1200912" y="61721"/>
                </a:moveTo>
                <a:lnTo>
                  <a:pt x="1200912" y="31241"/>
                </a:lnTo>
                <a:lnTo>
                  <a:pt x="1178814" y="39623"/>
                </a:lnTo>
                <a:lnTo>
                  <a:pt x="1200912" y="61721"/>
                </a:lnTo>
                <a:close/>
              </a:path>
              <a:path w="1422400" h="494029">
                <a:moveTo>
                  <a:pt x="1200912" y="151637"/>
                </a:moveTo>
                <a:lnTo>
                  <a:pt x="1200912" y="61721"/>
                </a:lnTo>
                <a:lnTo>
                  <a:pt x="1178814" y="39623"/>
                </a:lnTo>
                <a:lnTo>
                  <a:pt x="1178814" y="126491"/>
                </a:lnTo>
                <a:lnTo>
                  <a:pt x="1187958" y="126491"/>
                </a:lnTo>
                <a:lnTo>
                  <a:pt x="1187958" y="151637"/>
                </a:lnTo>
                <a:lnTo>
                  <a:pt x="1200912" y="151637"/>
                </a:lnTo>
                <a:close/>
              </a:path>
              <a:path w="1422400" h="494029">
                <a:moveTo>
                  <a:pt x="1395222" y="273557"/>
                </a:moveTo>
                <a:lnTo>
                  <a:pt x="1395222" y="256031"/>
                </a:lnTo>
                <a:lnTo>
                  <a:pt x="1386078" y="246887"/>
                </a:lnTo>
                <a:lnTo>
                  <a:pt x="1178814" y="454151"/>
                </a:lnTo>
                <a:lnTo>
                  <a:pt x="1200912" y="463295"/>
                </a:lnTo>
                <a:lnTo>
                  <a:pt x="1200912" y="467867"/>
                </a:lnTo>
                <a:lnTo>
                  <a:pt x="1395222" y="273557"/>
                </a:lnTo>
                <a:close/>
              </a:path>
              <a:path w="1422400" h="494029">
                <a:moveTo>
                  <a:pt x="1200912" y="467867"/>
                </a:moveTo>
                <a:lnTo>
                  <a:pt x="1200912" y="463295"/>
                </a:lnTo>
                <a:lnTo>
                  <a:pt x="1178814" y="454151"/>
                </a:lnTo>
                <a:lnTo>
                  <a:pt x="1178814" y="489965"/>
                </a:lnTo>
                <a:lnTo>
                  <a:pt x="1200912" y="467867"/>
                </a:lnTo>
                <a:close/>
              </a:path>
              <a:path w="1422400" h="494029">
                <a:moveTo>
                  <a:pt x="1395222" y="256031"/>
                </a:moveTo>
                <a:lnTo>
                  <a:pt x="1395222" y="237743"/>
                </a:lnTo>
                <a:lnTo>
                  <a:pt x="1386078" y="246887"/>
                </a:lnTo>
                <a:lnTo>
                  <a:pt x="1395222" y="256031"/>
                </a:lnTo>
                <a:close/>
              </a:path>
            </a:pathLst>
          </a:custGeom>
          <a:solidFill>
            <a:srgbClr val="95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54979" y="5649467"/>
            <a:ext cx="3201720" cy="33375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95338" y="4940046"/>
            <a:ext cx="432434" cy="647700"/>
          </a:xfrm>
          <a:custGeom>
            <a:avLst/>
            <a:gdLst/>
            <a:ahLst/>
            <a:cxnLst/>
            <a:rect l="l" t="t" r="r" b="b"/>
            <a:pathLst>
              <a:path w="432434" h="647700">
                <a:moveTo>
                  <a:pt x="432053" y="432054"/>
                </a:moveTo>
                <a:lnTo>
                  <a:pt x="324611" y="432054"/>
                </a:lnTo>
                <a:lnTo>
                  <a:pt x="324611" y="0"/>
                </a:lnTo>
                <a:lnTo>
                  <a:pt x="108203" y="0"/>
                </a:lnTo>
                <a:lnTo>
                  <a:pt x="108203" y="432054"/>
                </a:lnTo>
                <a:lnTo>
                  <a:pt x="0" y="432054"/>
                </a:lnTo>
                <a:lnTo>
                  <a:pt x="216407" y="647700"/>
                </a:lnTo>
                <a:lnTo>
                  <a:pt x="432053" y="43205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64857" y="4927091"/>
            <a:ext cx="494030" cy="679450"/>
          </a:xfrm>
          <a:custGeom>
            <a:avLst/>
            <a:gdLst/>
            <a:ahLst/>
            <a:cxnLst/>
            <a:rect l="l" t="t" r="r" b="b"/>
            <a:pathLst>
              <a:path w="494029" h="679450">
                <a:moveTo>
                  <a:pt x="138683" y="432054"/>
                </a:moveTo>
                <a:lnTo>
                  <a:pt x="0" y="432054"/>
                </a:lnTo>
                <a:lnTo>
                  <a:pt x="30479" y="462534"/>
                </a:lnTo>
                <a:lnTo>
                  <a:pt x="30479" y="457200"/>
                </a:lnTo>
                <a:lnTo>
                  <a:pt x="39623" y="435864"/>
                </a:lnTo>
                <a:lnTo>
                  <a:pt x="61035" y="457200"/>
                </a:lnTo>
                <a:lnTo>
                  <a:pt x="126491" y="457200"/>
                </a:lnTo>
                <a:lnTo>
                  <a:pt x="126491" y="445008"/>
                </a:lnTo>
                <a:lnTo>
                  <a:pt x="138683" y="432054"/>
                </a:lnTo>
                <a:close/>
              </a:path>
              <a:path w="494029" h="679450">
                <a:moveTo>
                  <a:pt x="61035" y="457200"/>
                </a:moveTo>
                <a:lnTo>
                  <a:pt x="39623" y="435864"/>
                </a:lnTo>
                <a:lnTo>
                  <a:pt x="30479" y="457200"/>
                </a:lnTo>
                <a:lnTo>
                  <a:pt x="61035" y="457200"/>
                </a:lnTo>
                <a:close/>
              </a:path>
              <a:path w="494029" h="679450">
                <a:moveTo>
                  <a:pt x="246887" y="642398"/>
                </a:moveTo>
                <a:lnTo>
                  <a:pt x="61035" y="457200"/>
                </a:lnTo>
                <a:lnTo>
                  <a:pt x="30479" y="457200"/>
                </a:lnTo>
                <a:lnTo>
                  <a:pt x="30479" y="462534"/>
                </a:lnTo>
                <a:lnTo>
                  <a:pt x="237743" y="669798"/>
                </a:lnTo>
                <a:lnTo>
                  <a:pt x="237743" y="651510"/>
                </a:lnTo>
                <a:lnTo>
                  <a:pt x="246887" y="642398"/>
                </a:lnTo>
                <a:close/>
              </a:path>
              <a:path w="494029" h="679450">
                <a:moveTo>
                  <a:pt x="367283" y="432054"/>
                </a:moveTo>
                <a:lnTo>
                  <a:pt x="367283" y="0"/>
                </a:lnTo>
                <a:lnTo>
                  <a:pt x="126491" y="0"/>
                </a:lnTo>
                <a:lnTo>
                  <a:pt x="126491" y="432054"/>
                </a:lnTo>
                <a:lnTo>
                  <a:pt x="138683" y="432054"/>
                </a:lnTo>
                <a:lnTo>
                  <a:pt x="138683" y="25146"/>
                </a:lnTo>
                <a:lnTo>
                  <a:pt x="151637" y="12954"/>
                </a:lnTo>
                <a:lnTo>
                  <a:pt x="151637" y="25146"/>
                </a:lnTo>
                <a:lnTo>
                  <a:pt x="342137" y="25146"/>
                </a:lnTo>
                <a:lnTo>
                  <a:pt x="342137" y="12954"/>
                </a:lnTo>
                <a:lnTo>
                  <a:pt x="355091" y="25146"/>
                </a:lnTo>
                <a:lnTo>
                  <a:pt x="355091" y="432054"/>
                </a:lnTo>
                <a:lnTo>
                  <a:pt x="367283" y="432054"/>
                </a:lnTo>
                <a:close/>
              </a:path>
              <a:path w="494029" h="679450">
                <a:moveTo>
                  <a:pt x="151637" y="457200"/>
                </a:moveTo>
                <a:lnTo>
                  <a:pt x="151637" y="25146"/>
                </a:lnTo>
                <a:lnTo>
                  <a:pt x="138683" y="25146"/>
                </a:lnTo>
                <a:lnTo>
                  <a:pt x="138683" y="432054"/>
                </a:lnTo>
                <a:lnTo>
                  <a:pt x="126491" y="445008"/>
                </a:lnTo>
                <a:lnTo>
                  <a:pt x="126491" y="457200"/>
                </a:lnTo>
                <a:lnTo>
                  <a:pt x="151637" y="457200"/>
                </a:lnTo>
                <a:close/>
              </a:path>
              <a:path w="494029" h="679450">
                <a:moveTo>
                  <a:pt x="151637" y="25146"/>
                </a:moveTo>
                <a:lnTo>
                  <a:pt x="151637" y="12954"/>
                </a:lnTo>
                <a:lnTo>
                  <a:pt x="138683" y="25146"/>
                </a:lnTo>
                <a:lnTo>
                  <a:pt x="151637" y="25146"/>
                </a:lnTo>
                <a:close/>
              </a:path>
              <a:path w="494029" h="679450">
                <a:moveTo>
                  <a:pt x="256031" y="651510"/>
                </a:moveTo>
                <a:lnTo>
                  <a:pt x="246887" y="642398"/>
                </a:lnTo>
                <a:lnTo>
                  <a:pt x="237743" y="651510"/>
                </a:lnTo>
                <a:lnTo>
                  <a:pt x="256031" y="651510"/>
                </a:lnTo>
                <a:close/>
              </a:path>
              <a:path w="494029" h="679450">
                <a:moveTo>
                  <a:pt x="256031" y="669797"/>
                </a:moveTo>
                <a:lnTo>
                  <a:pt x="256031" y="651510"/>
                </a:lnTo>
                <a:lnTo>
                  <a:pt x="237743" y="651510"/>
                </a:lnTo>
                <a:lnTo>
                  <a:pt x="237743" y="669798"/>
                </a:lnTo>
                <a:lnTo>
                  <a:pt x="246887" y="678942"/>
                </a:lnTo>
                <a:lnTo>
                  <a:pt x="256031" y="669797"/>
                </a:lnTo>
                <a:close/>
              </a:path>
              <a:path w="494029" h="679450">
                <a:moveTo>
                  <a:pt x="462533" y="463296"/>
                </a:moveTo>
                <a:lnTo>
                  <a:pt x="462533" y="457200"/>
                </a:lnTo>
                <a:lnTo>
                  <a:pt x="432740" y="457200"/>
                </a:lnTo>
                <a:lnTo>
                  <a:pt x="246887" y="642398"/>
                </a:lnTo>
                <a:lnTo>
                  <a:pt x="256031" y="651510"/>
                </a:lnTo>
                <a:lnTo>
                  <a:pt x="256031" y="669797"/>
                </a:lnTo>
                <a:lnTo>
                  <a:pt x="462533" y="463296"/>
                </a:lnTo>
                <a:close/>
              </a:path>
              <a:path w="494029" h="679450">
                <a:moveTo>
                  <a:pt x="355091" y="25146"/>
                </a:moveTo>
                <a:lnTo>
                  <a:pt x="342137" y="12954"/>
                </a:lnTo>
                <a:lnTo>
                  <a:pt x="342137" y="25146"/>
                </a:lnTo>
                <a:lnTo>
                  <a:pt x="355091" y="25146"/>
                </a:lnTo>
                <a:close/>
              </a:path>
              <a:path w="494029" h="679450">
                <a:moveTo>
                  <a:pt x="367283" y="457200"/>
                </a:moveTo>
                <a:lnTo>
                  <a:pt x="367283" y="445008"/>
                </a:lnTo>
                <a:lnTo>
                  <a:pt x="355091" y="432054"/>
                </a:lnTo>
                <a:lnTo>
                  <a:pt x="355091" y="25146"/>
                </a:lnTo>
                <a:lnTo>
                  <a:pt x="342137" y="25146"/>
                </a:lnTo>
                <a:lnTo>
                  <a:pt x="342137" y="457200"/>
                </a:lnTo>
                <a:lnTo>
                  <a:pt x="367283" y="457200"/>
                </a:lnTo>
                <a:close/>
              </a:path>
              <a:path w="494029" h="679450">
                <a:moveTo>
                  <a:pt x="493775" y="432054"/>
                </a:moveTo>
                <a:lnTo>
                  <a:pt x="355091" y="432054"/>
                </a:lnTo>
                <a:lnTo>
                  <a:pt x="367283" y="445008"/>
                </a:lnTo>
                <a:lnTo>
                  <a:pt x="367283" y="457200"/>
                </a:lnTo>
                <a:lnTo>
                  <a:pt x="432740" y="457200"/>
                </a:lnTo>
                <a:lnTo>
                  <a:pt x="454151" y="435864"/>
                </a:lnTo>
                <a:lnTo>
                  <a:pt x="462533" y="457200"/>
                </a:lnTo>
                <a:lnTo>
                  <a:pt x="462533" y="463296"/>
                </a:lnTo>
                <a:lnTo>
                  <a:pt x="493775" y="432054"/>
                </a:lnTo>
                <a:close/>
              </a:path>
              <a:path w="494029" h="679450">
                <a:moveTo>
                  <a:pt x="462533" y="457200"/>
                </a:moveTo>
                <a:lnTo>
                  <a:pt x="454151" y="435864"/>
                </a:lnTo>
                <a:lnTo>
                  <a:pt x="432740" y="457200"/>
                </a:lnTo>
                <a:lnTo>
                  <a:pt x="462533" y="457200"/>
                </a:lnTo>
                <a:close/>
              </a:path>
            </a:pathLst>
          </a:custGeom>
          <a:solidFill>
            <a:srgbClr val="95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3890" y="5510021"/>
            <a:ext cx="3647630" cy="60731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47032" y="5647182"/>
            <a:ext cx="1008380" cy="432434"/>
          </a:xfrm>
          <a:custGeom>
            <a:avLst/>
            <a:gdLst/>
            <a:ahLst/>
            <a:cxnLst/>
            <a:rect l="l" t="t" r="r" b="b"/>
            <a:pathLst>
              <a:path w="1008379" h="432435">
                <a:moveTo>
                  <a:pt x="216407" y="432054"/>
                </a:moveTo>
                <a:lnTo>
                  <a:pt x="216407" y="0"/>
                </a:lnTo>
                <a:lnTo>
                  <a:pt x="0" y="215646"/>
                </a:lnTo>
                <a:lnTo>
                  <a:pt x="216407" y="432054"/>
                </a:lnTo>
                <a:close/>
              </a:path>
              <a:path w="1008379" h="432435">
                <a:moveTo>
                  <a:pt x="1008126" y="323850"/>
                </a:moveTo>
                <a:lnTo>
                  <a:pt x="1008126" y="108204"/>
                </a:lnTo>
                <a:lnTo>
                  <a:pt x="216407" y="108204"/>
                </a:lnTo>
                <a:lnTo>
                  <a:pt x="216407" y="323850"/>
                </a:lnTo>
                <a:lnTo>
                  <a:pt x="1008126" y="32385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29505" y="5616702"/>
            <a:ext cx="1038860" cy="493395"/>
          </a:xfrm>
          <a:custGeom>
            <a:avLst/>
            <a:gdLst/>
            <a:ahLst/>
            <a:cxnLst/>
            <a:rect l="l" t="t" r="r" b="b"/>
            <a:pathLst>
              <a:path w="1038860" h="493395">
                <a:moveTo>
                  <a:pt x="246887" y="125730"/>
                </a:moveTo>
                <a:lnTo>
                  <a:pt x="246887" y="0"/>
                </a:lnTo>
                <a:lnTo>
                  <a:pt x="0" y="246126"/>
                </a:lnTo>
                <a:lnTo>
                  <a:pt x="26669" y="272796"/>
                </a:lnTo>
                <a:lnTo>
                  <a:pt x="26669" y="237744"/>
                </a:lnTo>
                <a:lnTo>
                  <a:pt x="35463" y="246507"/>
                </a:lnTo>
                <a:lnTo>
                  <a:pt x="220979" y="61644"/>
                </a:lnTo>
                <a:lnTo>
                  <a:pt x="220979" y="30480"/>
                </a:lnTo>
                <a:lnTo>
                  <a:pt x="243077" y="39624"/>
                </a:lnTo>
                <a:lnTo>
                  <a:pt x="243077" y="125730"/>
                </a:lnTo>
                <a:lnTo>
                  <a:pt x="246887" y="125730"/>
                </a:lnTo>
                <a:close/>
              </a:path>
              <a:path w="1038860" h="493395">
                <a:moveTo>
                  <a:pt x="35463" y="246507"/>
                </a:moveTo>
                <a:lnTo>
                  <a:pt x="26669" y="237744"/>
                </a:lnTo>
                <a:lnTo>
                  <a:pt x="26669" y="255270"/>
                </a:lnTo>
                <a:lnTo>
                  <a:pt x="35463" y="246507"/>
                </a:lnTo>
                <a:close/>
              </a:path>
              <a:path w="1038860" h="493395">
                <a:moveTo>
                  <a:pt x="243077" y="453390"/>
                </a:moveTo>
                <a:lnTo>
                  <a:pt x="35463" y="246507"/>
                </a:lnTo>
                <a:lnTo>
                  <a:pt x="26669" y="255270"/>
                </a:lnTo>
                <a:lnTo>
                  <a:pt x="26669" y="272796"/>
                </a:lnTo>
                <a:lnTo>
                  <a:pt x="220979" y="467106"/>
                </a:lnTo>
                <a:lnTo>
                  <a:pt x="220979" y="462534"/>
                </a:lnTo>
                <a:lnTo>
                  <a:pt x="243077" y="453390"/>
                </a:lnTo>
                <a:close/>
              </a:path>
              <a:path w="1038860" h="493395">
                <a:moveTo>
                  <a:pt x="243077" y="39624"/>
                </a:moveTo>
                <a:lnTo>
                  <a:pt x="220979" y="30480"/>
                </a:lnTo>
                <a:lnTo>
                  <a:pt x="220979" y="61644"/>
                </a:lnTo>
                <a:lnTo>
                  <a:pt x="243077" y="39624"/>
                </a:lnTo>
                <a:close/>
              </a:path>
              <a:path w="1038860" h="493395">
                <a:moveTo>
                  <a:pt x="243077" y="125730"/>
                </a:moveTo>
                <a:lnTo>
                  <a:pt x="243077" y="39624"/>
                </a:lnTo>
                <a:lnTo>
                  <a:pt x="220979" y="61644"/>
                </a:lnTo>
                <a:lnTo>
                  <a:pt x="220979" y="150876"/>
                </a:lnTo>
                <a:lnTo>
                  <a:pt x="233933" y="150876"/>
                </a:lnTo>
                <a:lnTo>
                  <a:pt x="233933" y="125730"/>
                </a:lnTo>
                <a:lnTo>
                  <a:pt x="243077" y="125730"/>
                </a:lnTo>
                <a:close/>
              </a:path>
              <a:path w="1038860" h="493395">
                <a:moveTo>
                  <a:pt x="1025651" y="342138"/>
                </a:moveTo>
                <a:lnTo>
                  <a:pt x="220979" y="342138"/>
                </a:lnTo>
                <a:lnTo>
                  <a:pt x="220979" y="431369"/>
                </a:lnTo>
                <a:lnTo>
                  <a:pt x="233933" y="444278"/>
                </a:lnTo>
                <a:lnTo>
                  <a:pt x="233933" y="367284"/>
                </a:lnTo>
                <a:lnTo>
                  <a:pt x="246887" y="354330"/>
                </a:lnTo>
                <a:lnTo>
                  <a:pt x="246887" y="367284"/>
                </a:lnTo>
                <a:lnTo>
                  <a:pt x="1013459" y="367284"/>
                </a:lnTo>
                <a:lnTo>
                  <a:pt x="1013459" y="354330"/>
                </a:lnTo>
                <a:lnTo>
                  <a:pt x="1025651" y="342138"/>
                </a:lnTo>
                <a:close/>
              </a:path>
              <a:path w="1038860" h="493395">
                <a:moveTo>
                  <a:pt x="243077" y="489204"/>
                </a:moveTo>
                <a:lnTo>
                  <a:pt x="243077" y="453390"/>
                </a:lnTo>
                <a:lnTo>
                  <a:pt x="220979" y="462534"/>
                </a:lnTo>
                <a:lnTo>
                  <a:pt x="220979" y="467106"/>
                </a:lnTo>
                <a:lnTo>
                  <a:pt x="243077" y="489204"/>
                </a:lnTo>
                <a:close/>
              </a:path>
              <a:path w="1038860" h="493395">
                <a:moveTo>
                  <a:pt x="1038605" y="367284"/>
                </a:moveTo>
                <a:lnTo>
                  <a:pt x="1038605" y="125730"/>
                </a:lnTo>
                <a:lnTo>
                  <a:pt x="233933" y="125730"/>
                </a:lnTo>
                <a:lnTo>
                  <a:pt x="246887" y="138684"/>
                </a:lnTo>
                <a:lnTo>
                  <a:pt x="246887" y="150876"/>
                </a:lnTo>
                <a:lnTo>
                  <a:pt x="1013459" y="150876"/>
                </a:lnTo>
                <a:lnTo>
                  <a:pt x="1013459" y="138684"/>
                </a:lnTo>
                <a:lnTo>
                  <a:pt x="1025651" y="150876"/>
                </a:lnTo>
                <a:lnTo>
                  <a:pt x="1025651" y="367284"/>
                </a:lnTo>
                <a:lnTo>
                  <a:pt x="1038605" y="367284"/>
                </a:lnTo>
                <a:close/>
              </a:path>
              <a:path w="1038860" h="493395">
                <a:moveTo>
                  <a:pt x="246887" y="150876"/>
                </a:moveTo>
                <a:lnTo>
                  <a:pt x="246887" y="138684"/>
                </a:lnTo>
                <a:lnTo>
                  <a:pt x="233933" y="125730"/>
                </a:lnTo>
                <a:lnTo>
                  <a:pt x="233933" y="150876"/>
                </a:lnTo>
                <a:lnTo>
                  <a:pt x="246887" y="150876"/>
                </a:lnTo>
                <a:close/>
              </a:path>
              <a:path w="1038860" h="493395">
                <a:moveTo>
                  <a:pt x="246887" y="367284"/>
                </a:moveTo>
                <a:lnTo>
                  <a:pt x="246887" y="354330"/>
                </a:lnTo>
                <a:lnTo>
                  <a:pt x="233933" y="367284"/>
                </a:lnTo>
                <a:lnTo>
                  <a:pt x="246887" y="367284"/>
                </a:lnTo>
                <a:close/>
              </a:path>
              <a:path w="1038860" h="493395">
                <a:moveTo>
                  <a:pt x="246887" y="493014"/>
                </a:moveTo>
                <a:lnTo>
                  <a:pt x="246887" y="367284"/>
                </a:lnTo>
                <a:lnTo>
                  <a:pt x="233933" y="367284"/>
                </a:lnTo>
                <a:lnTo>
                  <a:pt x="233933" y="444278"/>
                </a:lnTo>
                <a:lnTo>
                  <a:pt x="243077" y="453390"/>
                </a:lnTo>
                <a:lnTo>
                  <a:pt x="243077" y="489204"/>
                </a:lnTo>
                <a:lnTo>
                  <a:pt x="246887" y="493014"/>
                </a:lnTo>
                <a:close/>
              </a:path>
              <a:path w="1038860" h="493395">
                <a:moveTo>
                  <a:pt x="1025651" y="150876"/>
                </a:moveTo>
                <a:lnTo>
                  <a:pt x="1013459" y="138684"/>
                </a:lnTo>
                <a:lnTo>
                  <a:pt x="1013459" y="150876"/>
                </a:lnTo>
                <a:lnTo>
                  <a:pt x="1025651" y="150876"/>
                </a:lnTo>
                <a:close/>
              </a:path>
              <a:path w="1038860" h="493395">
                <a:moveTo>
                  <a:pt x="1025651" y="342138"/>
                </a:moveTo>
                <a:lnTo>
                  <a:pt x="1025651" y="150876"/>
                </a:lnTo>
                <a:lnTo>
                  <a:pt x="1013459" y="150876"/>
                </a:lnTo>
                <a:lnTo>
                  <a:pt x="1013459" y="342138"/>
                </a:lnTo>
                <a:lnTo>
                  <a:pt x="1025651" y="342138"/>
                </a:lnTo>
                <a:close/>
              </a:path>
              <a:path w="1038860" h="493395">
                <a:moveTo>
                  <a:pt x="1025651" y="367284"/>
                </a:moveTo>
                <a:lnTo>
                  <a:pt x="1025651" y="342138"/>
                </a:lnTo>
                <a:lnTo>
                  <a:pt x="1013459" y="354330"/>
                </a:lnTo>
                <a:lnTo>
                  <a:pt x="1013459" y="367284"/>
                </a:lnTo>
                <a:lnTo>
                  <a:pt x="1025651" y="367284"/>
                </a:lnTo>
                <a:close/>
              </a:path>
            </a:pathLst>
          </a:custGeom>
          <a:solidFill>
            <a:srgbClr val="95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2336" y="4458461"/>
            <a:ext cx="8420100" cy="1736725"/>
          </a:xfrm>
          <a:custGeom>
            <a:avLst/>
            <a:gdLst/>
            <a:ahLst/>
            <a:cxnLst/>
            <a:rect l="l" t="t" r="r" b="b"/>
            <a:pathLst>
              <a:path w="8420100" h="1736725">
                <a:moveTo>
                  <a:pt x="25146" y="1723644"/>
                </a:moveTo>
                <a:lnTo>
                  <a:pt x="25146" y="1622298"/>
                </a:lnTo>
                <a:lnTo>
                  <a:pt x="0" y="1622298"/>
                </a:lnTo>
                <a:lnTo>
                  <a:pt x="0" y="1723644"/>
                </a:lnTo>
                <a:lnTo>
                  <a:pt x="25146" y="1723644"/>
                </a:lnTo>
                <a:close/>
              </a:path>
              <a:path w="8420100" h="1736725">
                <a:moveTo>
                  <a:pt x="25146" y="1546098"/>
                </a:moveTo>
                <a:lnTo>
                  <a:pt x="25146" y="1444752"/>
                </a:lnTo>
                <a:lnTo>
                  <a:pt x="0" y="1444752"/>
                </a:lnTo>
                <a:lnTo>
                  <a:pt x="0" y="1546098"/>
                </a:lnTo>
                <a:lnTo>
                  <a:pt x="25146" y="1546098"/>
                </a:lnTo>
                <a:close/>
              </a:path>
              <a:path w="8420100" h="1736725">
                <a:moveTo>
                  <a:pt x="25146" y="1368552"/>
                </a:moveTo>
                <a:lnTo>
                  <a:pt x="25146" y="1266444"/>
                </a:lnTo>
                <a:lnTo>
                  <a:pt x="0" y="1266444"/>
                </a:lnTo>
                <a:lnTo>
                  <a:pt x="0" y="1368552"/>
                </a:lnTo>
                <a:lnTo>
                  <a:pt x="25146" y="1368552"/>
                </a:lnTo>
                <a:close/>
              </a:path>
              <a:path w="8420100" h="1736725">
                <a:moveTo>
                  <a:pt x="25146" y="1190244"/>
                </a:moveTo>
                <a:lnTo>
                  <a:pt x="25146" y="1088898"/>
                </a:lnTo>
                <a:lnTo>
                  <a:pt x="0" y="1088898"/>
                </a:lnTo>
                <a:lnTo>
                  <a:pt x="0" y="1190244"/>
                </a:lnTo>
                <a:lnTo>
                  <a:pt x="25146" y="1190244"/>
                </a:lnTo>
                <a:close/>
              </a:path>
              <a:path w="8420100" h="1736725">
                <a:moveTo>
                  <a:pt x="25146" y="1012698"/>
                </a:moveTo>
                <a:lnTo>
                  <a:pt x="25146" y="911352"/>
                </a:lnTo>
                <a:lnTo>
                  <a:pt x="0" y="911352"/>
                </a:lnTo>
                <a:lnTo>
                  <a:pt x="0" y="1012698"/>
                </a:lnTo>
                <a:lnTo>
                  <a:pt x="25146" y="1012698"/>
                </a:lnTo>
                <a:close/>
              </a:path>
              <a:path w="8420100" h="1736725">
                <a:moveTo>
                  <a:pt x="25146" y="835152"/>
                </a:moveTo>
                <a:lnTo>
                  <a:pt x="25146" y="733044"/>
                </a:lnTo>
                <a:lnTo>
                  <a:pt x="0" y="733044"/>
                </a:lnTo>
                <a:lnTo>
                  <a:pt x="0" y="835152"/>
                </a:lnTo>
                <a:lnTo>
                  <a:pt x="25146" y="835152"/>
                </a:lnTo>
                <a:close/>
              </a:path>
              <a:path w="8420100" h="1736725">
                <a:moveTo>
                  <a:pt x="25145" y="656844"/>
                </a:moveTo>
                <a:lnTo>
                  <a:pt x="25145" y="555498"/>
                </a:lnTo>
                <a:lnTo>
                  <a:pt x="0" y="555498"/>
                </a:lnTo>
                <a:lnTo>
                  <a:pt x="0" y="656844"/>
                </a:lnTo>
                <a:lnTo>
                  <a:pt x="25145" y="656844"/>
                </a:lnTo>
                <a:close/>
              </a:path>
              <a:path w="8420100" h="1736725">
                <a:moveTo>
                  <a:pt x="25145" y="479298"/>
                </a:moveTo>
                <a:lnTo>
                  <a:pt x="25145" y="377952"/>
                </a:lnTo>
                <a:lnTo>
                  <a:pt x="0" y="377952"/>
                </a:lnTo>
                <a:lnTo>
                  <a:pt x="0" y="479298"/>
                </a:lnTo>
                <a:lnTo>
                  <a:pt x="25145" y="479298"/>
                </a:lnTo>
                <a:close/>
              </a:path>
              <a:path w="8420100" h="1736725">
                <a:moveTo>
                  <a:pt x="25145" y="301752"/>
                </a:moveTo>
                <a:lnTo>
                  <a:pt x="25145" y="199644"/>
                </a:lnTo>
                <a:lnTo>
                  <a:pt x="0" y="199644"/>
                </a:lnTo>
                <a:lnTo>
                  <a:pt x="0" y="301752"/>
                </a:lnTo>
                <a:lnTo>
                  <a:pt x="25145" y="301752"/>
                </a:lnTo>
                <a:close/>
              </a:path>
              <a:path w="8420100" h="1736725">
                <a:moveTo>
                  <a:pt x="25145" y="123444"/>
                </a:moveTo>
                <a:lnTo>
                  <a:pt x="25145" y="22098"/>
                </a:lnTo>
                <a:lnTo>
                  <a:pt x="0" y="22098"/>
                </a:lnTo>
                <a:lnTo>
                  <a:pt x="0" y="123444"/>
                </a:lnTo>
                <a:lnTo>
                  <a:pt x="25145" y="123444"/>
                </a:lnTo>
                <a:close/>
              </a:path>
              <a:path w="8420100" h="1736725">
                <a:moveTo>
                  <a:pt x="181355" y="25908"/>
                </a:moveTo>
                <a:lnTo>
                  <a:pt x="181355" y="0"/>
                </a:lnTo>
                <a:lnTo>
                  <a:pt x="80009" y="0"/>
                </a:lnTo>
                <a:lnTo>
                  <a:pt x="80009" y="25908"/>
                </a:lnTo>
                <a:lnTo>
                  <a:pt x="181355" y="25908"/>
                </a:lnTo>
                <a:close/>
              </a:path>
              <a:path w="8420100" h="1736725">
                <a:moveTo>
                  <a:pt x="358902" y="25908"/>
                </a:moveTo>
                <a:lnTo>
                  <a:pt x="358902" y="0"/>
                </a:lnTo>
                <a:lnTo>
                  <a:pt x="257556" y="0"/>
                </a:lnTo>
                <a:lnTo>
                  <a:pt x="257556" y="25908"/>
                </a:lnTo>
                <a:lnTo>
                  <a:pt x="358902" y="25908"/>
                </a:lnTo>
                <a:close/>
              </a:path>
              <a:path w="8420100" h="1736725">
                <a:moveTo>
                  <a:pt x="537210" y="25908"/>
                </a:moveTo>
                <a:lnTo>
                  <a:pt x="537210" y="0"/>
                </a:lnTo>
                <a:lnTo>
                  <a:pt x="435102" y="0"/>
                </a:lnTo>
                <a:lnTo>
                  <a:pt x="435102" y="25908"/>
                </a:lnTo>
                <a:lnTo>
                  <a:pt x="537210" y="25908"/>
                </a:lnTo>
                <a:close/>
              </a:path>
              <a:path w="8420100" h="1736725">
                <a:moveTo>
                  <a:pt x="714756" y="25908"/>
                </a:moveTo>
                <a:lnTo>
                  <a:pt x="714756" y="0"/>
                </a:lnTo>
                <a:lnTo>
                  <a:pt x="613410" y="0"/>
                </a:lnTo>
                <a:lnTo>
                  <a:pt x="613410" y="25908"/>
                </a:lnTo>
                <a:lnTo>
                  <a:pt x="714756" y="25908"/>
                </a:lnTo>
                <a:close/>
              </a:path>
              <a:path w="8420100" h="1736725">
                <a:moveTo>
                  <a:pt x="892302" y="25908"/>
                </a:moveTo>
                <a:lnTo>
                  <a:pt x="892302" y="0"/>
                </a:lnTo>
                <a:lnTo>
                  <a:pt x="790956" y="0"/>
                </a:lnTo>
                <a:lnTo>
                  <a:pt x="790956" y="25908"/>
                </a:lnTo>
                <a:lnTo>
                  <a:pt x="892302" y="25908"/>
                </a:lnTo>
                <a:close/>
              </a:path>
              <a:path w="8420100" h="1736725">
                <a:moveTo>
                  <a:pt x="1070610" y="25908"/>
                </a:moveTo>
                <a:lnTo>
                  <a:pt x="1070610" y="0"/>
                </a:lnTo>
                <a:lnTo>
                  <a:pt x="968502" y="0"/>
                </a:lnTo>
                <a:lnTo>
                  <a:pt x="968502" y="25908"/>
                </a:lnTo>
                <a:lnTo>
                  <a:pt x="1070610" y="25908"/>
                </a:lnTo>
                <a:close/>
              </a:path>
              <a:path w="8420100" h="1736725">
                <a:moveTo>
                  <a:pt x="1248156" y="25908"/>
                </a:moveTo>
                <a:lnTo>
                  <a:pt x="1248156" y="0"/>
                </a:lnTo>
                <a:lnTo>
                  <a:pt x="1146810" y="0"/>
                </a:lnTo>
                <a:lnTo>
                  <a:pt x="1146810" y="25908"/>
                </a:lnTo>
                <a:lnTo>
                  <a:pt x="1248156" y="25908"/>
                </a:lnTo>
                <a:close/>
              </a:path>
              <a:path w="8420100" h="1736725">
                <a:moveTo>
                  <a:pt x="1425702" y="25908"/>
                </a:moveTo>
                <a:lnTo>
                  <a:pt x="1425702" y="0"/>
                </a:lnTo>
                <a:lnTo>
                  <a:pt x="1324356" y="0"/>
                </a:lnTo>
                <a:lnTo>
                  <a:pt x="1324356" y="25908"/>
                </a:lnTo>
                <a:lnTo>
                  <a:pt x="1425702" y="25908"/>
                </a:lnTo>
                <a:close/>
              </a:path>
              <a:path w="8420100" h="1736725">
                <a:moveTo>
                  <a:pt x="1604010" y="25908"/>
                </a:moveTo>
                <a:lnTo>
                  <a:pt x="1604010" y="0"/>
                </a:lnTo>
                <a:lnTo>
                  <a:pt x="1501902" y="0"/>
                </a:lnTo>
                <a:lnTo>
                  <a:pt x="1501902" y="25908"/>
                </a:lnTo>
                <a:lnTo>
                  <a:pt x="1604010" y="25908"/>
                </a:lnTo>
                <a:close/>
              </a:path>
              <a:path w="8420100" h="1736725">
                <a:moveTo>
                  <a:pt x="1781555" y="25908"/>
                </a:moveTo>
                <a:lnTo>
                  <a:pt x="1781555" y="0"/>
                </a:lnTo>
                <a:lnTo>
                  <a:pt x="1680210" y="0"/>
                </a:lnTo>
                <a:lnTo>
                  <a:pt x="1680210" y="25908"/>
                </a:lnTo>
                <a:lnTo>
                  <a:pt x="1781555" y="25908"/>
                </a:lnTo>
                <a:close/>
              </a:path>
              <a:path w="8420100" h="1736725">
                <a:moveTo>
                  <a:pt x="1959102" y="25908"/>
                </a:moveTo>
                <a:lnTo>
                  <a:pt x="1959102" y="0"/>
                </a:lnTo>
                <a:lnTo>
                  <a:pt x="1857756" y="0"/>
                </a:lnTo>
                <a:lnTo>
                  <a:pt x="1857756" y="25908"/>
                </a:lnTo>
                <a:lnTo>
                  <a:pt x="1959102" y="25908"/>
                </a:lnTo>
                <a:close/>
              </a:path>
              <a:path w="8420100" h="1736725">
                <a:moveTo>
                  <a:pt x="2137410" y="25908"/>
                </a:moveTo>
                <a:lnTo>
                  <a:pt x="2137410" y="0"/>
                </a:lnTo>
                <a:lnTo>
                  <a:pt x="2035302" y="0"/>
                </a:lnTo>
                <a:lnTo>
                  <a:pt x="2035302" y="25908"/>
                </a:lnTo>
                <a:lnTo>
                  <a:pt x="2137410" y="25908"/>
                </a:lnTo>
                <a:close/>
              </a:path>
              <a:path w="8420100" h="1736725">
                <a:moveTo>
                  <a:pt x="2314955" y="25908"/>
                </a:moveTo>
                <a:lnTo>
                  <a:pt x="2314955" y="0"/>
                </a:lnTo>
                <a:lnTo>
                  <a:pt x="2213610" y="0"/>
                </a:lnTo>
                <a:lnTo>
                  <a:pt x="2213610" y="25908"/>
                </a:lnTo>
                <a:lnTo>
                  <a:pt x="2314955" y="25908"/>
                </a:lnTo>
                <a:close/>
              </a:path>
              <a:path w="8420100" h="1736725">
                <a:moveTo>
                  <a:pt x="2492502" y="25908"/>
                </a:moveTo>
                <a:lnTo>
                  <a:pt x="2492502" y="0"/>
                </a:lnTo>
                <a:lnTo>
                  <a:pt x="2391156" y="0"/>
                </a:lnTo>
                <a:lnTo>
                  <a:pt x="2391156" y="25908"/>
                </a:lnTo>
                <a:lnTo>
                  <a:pt x="2492502" y="25908"/>
                </a:lnTo>
                <a:close/>
              </a:path>
              <a:path w="8420100" h="1736725">
                <a:moveTo>
                  <a:pt x="2670810" y="25908"/>
                </a:moveTo>
                <a:lnTo>
                  <a:pt x="2670810" y="0"/>
                </a:lnTo>
                <a:lnTo>
                  <a:pt x="2568702" y="0"/>
                </a:lnTo>
                <a:lnTo>
                  <a:pt x="2568702" y="25908"/>
                </a:lnTo>
                <a:lnTo>
                  <a:pt x="2670810" y="25908"/>
                </a:lnTo>
                <a:close/>
              </a:path>
              <a:path w="8420100" h="1736725">
                <a:moveTo>
                  <a:pt x="2848355" y="25908"/>
                </a:moveTo>
                <a:lnTo>
                  <a:pt x="2848355" y="0"/>
                </a:lnTo>
                <a:lnTo>
                  <a:pt x="2747010" y="0"/>
                </a:lnTo>
                <a:lnTo>
                  <a:pt x="2747010" y="25908"/>
                </a:lnTo>
                <a:lnTo>
                  <a:pt x="2848355" y="25908"/>
                </a:lnTo>
                <a:close/>
              </a:path>
              <a:path w="8420100" h="1736725">
                <a:moveTo>
                  <a:pt x="3025902" y="25908"/>
                </a:moveTo>
                <a:lnTo>
                  <a:pt x="3025902" y="0"/>
                </a:lnTo>
                <a:lnTo>
                  <a:pt x="2924555" y="0"/>
                </a:lnTo>
                <a:lnTo>
                  <a:pt x="2924555" y="25908"/>
                </a:lnTo>
                <a:lnTo>
                  <a:pt x="3025902" y="25908"/>
                </a:lnTo>
                <a:close/>
              </a:path>
              <a:path w="8420100" h="1736725">
                <a:moveTo>
                  <a:pt x="3204210" y="25908"/>
                </a:moveTo>
                <a:lnTo>
                  <a:pt x="3204210" y="0"/>
                </a:lnTo>
                <a:lnTo>
                  <a:pt x="3102102" y="0"/>
                </a:lnTo>
                <a:lnTo>
                  <a:pt x="3102102" y="25908"/>
                </a:lnTo>
                <a:lnTo>
                  <a:pt x="3204210" y="25908"/>
                </a:lnTo>
                <a:close/>
              </a:path>
              <a:path w="8420100" h="1736725">
                <a:moveTo>
                  <a:pt x="3381756" y="25908"/>
                </a:moveTo>
                <a:lnTo>
                  <a:pt x="3381756" y="0"/>
                </a:lnTo>
                <a:lnTo>
                  <a:pt x="3280410" y="0"/>
                </a:lnTo>
                <a:lnTo>
                  <a:pt x="3280410" y="25908"/>
                </a:lnTo>
                <a:lnTo>
                  <a:pt x="3381756" y="25908"/>
                </a:lnTo>
                <a:close/>
              </a:path>
              <a:path w="8420100" h="1736725">
                <a:moveTo>
                  <a:pt x="3559302" y="25908"/>
                </a:moveTo>
                <a:lnTo>
                  <a:pt x="3559302" y="0"/>
                </a:lnTo>
                <a:lnTo>
                  <a:pt x="3457955" y="0"/>
                </a:lnTo>
                <a:lnTo>
                  <a:pt x="3457955" y="25908"/>
                </a:lnTo>
                <a:lnTo>
                  <a:pt x="3559302" y="25908"/>
                </a:lnTo>
                <a:close/>
              </a:path>
              <a:path w="8420100" h="1736725">
                <a:moveTo>
                  <a:pt x="3737610" y="25908"/>
                </a:moveTo>
                <a:lnTo>
                  <a:pt x="3737610" y="0"/>
                </a:lnTo>
                <a:lnTo>
                  <a:pt x="3635502" y="0"/>
                </a:lnTo>
                <a:lnTo>
                  <a:pt x="3635502" y="25908"/>
                </a:lnTo>
                <a:lnTo>
                  <a:pt x="3737610" y="25908"/>
                </a:lnTo>
                <a:close/>
              </a:path>
              <a:path w="8420100" h="1736725">
                <a:moveTo>
                  <a:pt x="3915156" y="25908"/>
                </a:moveTo>
                <a:lnTo>
                  <a:pt x="3915156" y="0"/>
                </a:lnTo>
                <a:lnTo>
                  <a:pt x="3813810" y="0"/>
                </a:lnTo>
                <a:lnTo>
                  <a:pt x="3813810" y="25908"/>
                </a:lnTo>
                <a:lnTo>
                  <a:pt x="3915156" y="25908"/>
                </a:lnTo>
                <a:close/>
              </a:path>
              <a:path w="8420100" h="1736725">
                <a:moveTo>
                  <a:pt x="4092702" y="25908"/>
                </a:moveTo>
                <a:lnTo>
                  <a:pt x="4092702" y="0"/>
                </a:lnTo>
                <a:lnTo>
                  <a:pt x="3991355" y="0"/>
                </a:lnTo>
                <a:lnTo>
                  <a:pt x="3991355" y="25908"/>
                </a:lnTo>
                <a:lnTo>
                  <a:pt x="4092702" y="25908"/>
                </a:lnTo>
                <a:close/>
              </a:path>
              <a:path w="8420100" h="1736725">
                <a:moveTo>
                  <a:pt x="4271010" y="25908"/>
                </a:moveTo>
                <a:lnTo>
                  <a:pt x="4271010" y="0"/>
                </a:lnTo>
                <a:lnTo>
                  <a:pt x="4168902" y="0"/>
                </a:lnTo>
                <a:lnTo>
                  <a:pt x="4168902" y="25908"/>
                </a:lnTo>
                <a:lnTo>
                  <a:pt x="4271010" y="25908"/>
                </a:lnTo>
                <a:close/>
              </a:path>
              <a:path w="8420100" h="1736725">
                <a:moveTo>
                  <a:pt x="4448556" y="25908"/>
                </a:moveTo>
                <a:lnTo>
                  <a:pt x="4448556" y="0"/>
                </a:lnTo>
                <a:lnTo>
                  <a:pt x="4347210" y="0"/>
                </a:lnTo>
                <a:lnTo>
                  <a:pt x="4347210" y="25908"/>
                </a:lnTo>
                <a:lnTo>
                  <a:pt x="4448556" y="25908"/>
                </a:lnTo>
                <a:close/>
              </a:path>
              <a:path w="8420100" h="1736725">
                <a:moveTo>
                  <a:pt x="4626102" y="25908"/>
                </a:moveTo>
                <a:lnTo>
                  <a:pt x="4626102" y="0"/>
                </a:lnTo>
                <a:lnTo>
                  <a:pt x="4524756" y="0"/>
                </a:lnTo>
                <a:lnTo>
                  <a:pt x="4524756" y="25908"/>
                </a:lnTo>
                <a:lnTo>
                  <a:pt x="4626102" y="25908"/>
                </a:lnTo>
                <a:close/>
              </a:path>
              <a:path w="8420100" h="1736725">
                <a:moveTo>
                  <a:pt x="4804410" y="25908"/>
                </a:moveTo>
                <a:lnTo>
                  <a:pt x="4804410" y="0"/>
                </a:lnTo>
                <a:lnTo>
                  <a:pt x="4702302" y="0"/>
                </a:lnTo>
                <a:lnTo>
                  <a:pt x="4702302" y="25908"/>
                </a:lnTo>
                <a:lnTo>
                  <a:pt x="4804410" y="25908"/>
                </a:lnTo>
                <a:close/>
              </a:path>
              <a:path w="8420100" h="1736725">
                <a:moveTo>
                  <a:pt x="4981956" y="25908"/>
                </a:moveTo>
                <a:lnTo>
                  <a:pt x="4981956" y="0"/>
                </a:lnTo>
                <a:lnTo>
                  <a:pt x="4880610" y="0"/>
                </a:lnTo>
                <a:lnTo>
                  <a:pt x="4880610" y="25908"/>
                </a:lnTo>
                <a:lnTo>
                  <a:pt x="4981956" y="25908"/>
                </a:lnTo>
                <a:close/>
              </a:path>
              <a:path w="8420100" h="1736725">
                <a:moveTo>
                  <a:pt x="5159502" y="25908"/>
                </a:moveTo>
                <a:lnTo>
                  <a:pt x="5159502" y="0"/>
                </a:lnTo>
                <a:lnTo>
                  <a:pt x="5058156" y="0"/>
                </a:lnTo>
                <a:lnTo>
                  <a:pt x="5058156" y="25908"/>
                </a:lnTo>
                <a:lnTo>
                  <a:pt x="5159502" y="25908"/>
                </a:lnTo>
                <a:close/>
              </a:path>
              <a:path w="8420100" h="1736725">
                <a:moveTo>
                  <a:pt x="5337810" y="25908"/>
                </a:moveTo>
                <a:lnTo>
                  <a:pt x="5337810" y="0"/>
                </a:lnTo>
                <a:lnTo>
                  <a:pt x="5235702" y="0"/>
                </a:lnTo>
                <a:lnTo>
                  <a:pt x="5235702" y="25908"/>
                </a:lnTo>
                <a:lnTo>
                  <a:pt x="5337810" y="25908"/>
                </a:lnTo>
                <a:close/>
              </a:path>
              <a:path w="8420100" h="1736725">
                <a:moveTo>
                  <a:pt x="5515356" y="25908"/>
                </a:moveTo>
                <a:lnTo>
                  <a:pt x="5515356" y="0"/>
                </a:lnTo>
                <a:lnTo>
                  <a:pt x="5414010" y="0"/>
                </a:lnTo>
                <a:lnTo>
                  <a:pt x="5414010" y="25908"/>
                </a:lnTo>
                <a:lnTo>
                  <a:pt x="5515356" y="25908"/>
                </a:lnTo>
                <a:close/>
              </a:path>
              <a:path w="8420100" h="1736725">
                <a:moveTo>
                  <a:pt x="5692902" y="25908"/>
                </a:moveTo>
                <a:lnTo>
                  <a:pt x="5692902" y="0"/>
                </a:lnTo>
                <a:lnTo>
                  <a:pt x="5591556" y="0"/>
                </a:lnTo>
                <a:lnTo>
                  <a:pt x="5591556" y="25908"/>
                </a:lnTo>
                <a:lnTo>
                  <a:pt x="5692902" y="25908"/>
                </a:lnTo>
                <a:close/>
              </a:path>
              <a:path w="8420100" h="1736725">
                <a:moveTo>
                  <a:pt x="5871210" y="25908"/>
                </a:moveTo>
                <a:lnTo>
                  <a:pt x="5871210" y="0"/>
                </a:lnTo>
                <a:lnTo>
                  <a:pt x="5769102" y="0"/>
                </a:lnTo>
                <a:lnTo>
                  <a:pt x="5769102" y="25908"/>
                </a:lnTo>
                <a:lnTo>
                  <a:pt x="5871210" y="25908"/>
                </a:lnTo>
                <a:close/>
              </a:path>
              <a:path w="8420100" h="1736725">
                <a:moveTo>
                  <a:pt x="6048756" y="25908"/>
                </a:moveTo>
                <a:lnTo>
                  <a:pt x="6048756" y="0"/>
                </a:lnTo>
                <a:lnTo>
                  <a:pt x="5947410" y="0"/>
                </a:lnTo>
                <a:lnTo>
                  <a:pt x="5947410" y="25908"/>
                </a:lnTo>
                <a:lnTo>
                  <a:pt x="6048756" y="25908"/>
                </a:lnTo>
                <a:close/>
              </a:path>
              <a:path w="8420100" h="1736725">
                <a:moveTo>
                  <a:pt x="6226302" y="25908"/>
                </a:moveTo>
                <a:lnTo>
                  <a:pt x="6226302" y="0"/>
                </a:lnTo>
                <a:lnTo>
                  <a:pt x="6124956" y="0"/>
                </a:lnTo>
                <a:lnTo>
                  <a:pt x="6124956" y="25908"/>
                </a:lnTo>
                <a:lnTo>
                  <a:pt x="6226302" y="25908"/>
                </a:lnTo>
                <a:close/>
              </a:path>
              <a:path w="8420100" h="1736725">
                <a:moveTo>
                  <a:pt x="6404610" y="25908"/>
                </a:moveTo>
                <a:lnTo>
                  <a:pt x="6404610" y="0"/>
                </a:lnTo>
                <a:lnTo>
                  <a:pt x="6302502" y="0"/>
                </a:lnTo>
                <a:lnTo>
                  <a:pt x="6302502" y="25908"/>
                </a:lnTo>
                <a:lnTo>
                  <a:pt x="6404610" y="25908"/>
                </a:lnTo>
                <a:close/>
              </a:path>
              <a:path w="8420100" h="1736725">
                <a:moveTo>
                  <a:pt x="6582156" y="25908"/>
                </a:moveTo>
                <a:lnTo>
                  <a:pt x="6582156" y="0"/>
                </a:lnTo>
                <a:lnTo>
                  <a:pt x="6480810" y="0"/>
                </a:lnTo>
                <a:lnTo>
                  <a:pt x="6480810" y="25908"/>
                </a:lnTo>
                <a:lnTo>
                  <a:pt x="6582156" y="25908"/>
                </a:lnTo>
                <a:close/>
              </a:path>
              <a:path w="8420100" h="1736725">
                <a:moveTo>
                  <a:pt x="6759702" y="25908"/>
                </a:moveTo>
                <a:lnTo>
                  <a:pt x="6759702" y="0"/>
                </a:lnTo>
                <a:lnTo>
                  <a:pt x="6658356" y="0"/>
                </a:lnTo>
                <a:lnTo>
                  <a:pt x="6658356" y="25908"/>
                </a:lnTo>
                <a:lnTo>
                  <a:pt x="6759702" y="25908"/>
                </a:lnTo>
                <a:close/>
              </a:path>
              <a:path w="8420100" h="1736725">
                <a:moveTo>
                  <a:pt x="6938009" y="25908"/>
                </a:moveTo>
                <a:lnTo>
                  <a:pt x="6938009" y="0"/>
                </a:lnTo>
                <a:lnTo>
                  <a:pt x="6835902" y="0"/>
                </a:lnTo>
                <a:lnTo>
                  <a:pt x="6835902" y="25908"/>
                </a:lnTo>
                <a:lnTo>
                  <a:pt x="6938009" y="25908"/>
                </a:lnTo>
                <a:close/>
              </a:path>
              <a:path w="8420100" h="1736725">
                <a:moveTo>
                  <a:pt x="7115556" y="25908"/>
                </a:moveTo>
                <a:lnTo>
                  <a:pt x="7115556" y="0"/>
                </a:lnTo>
                <a:lnTo>
                  <a:pt x="7014209" y="0"/>
                </a:lnTo>
                <a:lnTo>
                  <a:pt x="7014209" y="25908"/>
                </a:lnTo>
                <a:lnTo>
                  <a:pt x="7115556" y="25908"/>
                </a:lnTo>
                <a:close/>
              </a:path>
              <a:path w="8420100" h="1736725">
                <a:moveTo>
                  <a:pt x="7293102" y="25908"/>
                </a:moveTo>
                <a:lnTo>
                  <a:pt x="7293102" y="0"/>
                </a:lnTo>
                <a:lnTo>
                  <a:pt x="7191756" y="0"/>
                </a:lnTo>
                <a:lnTo>
                  <a:pt x="7191756" y="25908"/>
                </a:lnTo>
                <a:lnTo>
                  <a:pt x="7293102" y="25908"/>
                </a:lnTo>
                <a:close/>
              </a:path>
              <a:path w="8420100" h="1736725">
                <a:moveTo>
                  <a:pt x="7471409" y="25908"/>
                </a:moveTo>
                <a:lnTo>
                  <a:pt x="7471409" y="0"/>
                </a:lnTo>
                <a:lnTo>
                  <a:pt x="7369302" y="0"/>
                </a:lnTo>
                <a:lnTo>
                  <a:pt x="7369302" y="25908"/>
                </a:lnTo>
                <a:lnTo>
                  <a:pt x="7471409" y="25908"/>
                </a:lnTo>
                <a:close/>
              </a:path>
              <a:path w="8420100" h="1736725">
                <a:moveTo>
                  <a:pt x="7648956" y="25908"/>
                </a:moveTo>
                <a:lnTo>
                  <a:pt x="7648956" y="0"/>
                </a:lnTo>
                <a:lnTo>
                  <a:pt x="7547609" y="0"/>
                </a:lnTo>
                <a:lnTo>
                  <a:pt x="7547609" y="25908"/>
                </a:lnTo>
                <a:lnTo>
                  <a:pt x="7648956" y="25908"/>
                </a:lnTo>
                <a:close/>
              </a:path>
              <a:path w="8420100" h="1736725">
                <a:moveTo>
                  <a:pt x="7826502" y="25908"/>
                </a:moveTo>
                <a:lnTo>
                  <a:pt x="7826502" y="0"/>
                </a:lnTo>
                <a:lnTo>
                  <a:pt x="7725156" y="0"/>
                </a:lnTo>
                <a:lnTo>
                  <a:pt x="7725156" y="25908"/>
                </a:lnTo>
                <a:lnTo>
                  <a:pt x="7826502" y="25908"/>
                </a:lnTo>
                <a:close/>
              </a:path>
              <a:path w="8420100" h="1736725">
                <a:moveTo>
                  <a:pt x="8004809" y="25908"/>
                </a:moveTo>
                <a:lnTo>
                  <a:pt x="8004809" y="0"/>
                </a:lnTo>
                <a:lnTo>
                  <a:pt x="7902702" y="0"/>
                </a:lnTo>
                <a:lnTo>
                  <a:pt x="7902702" y="25908"/>
                </a:lnTo>
                <a:lnTo>
                  <a:pt x="8004809" y="25908"/>
                </a:lnTo>
                <a:close/>
              </a:path>
              <a:path w="8420100" h="1736725">
                <a:moveTo>
                  <a:pt x="8182356" y="25908"/>
                </a:moveTo>
                <a:lnTo>
                  <a:pt x="8182356" y="0"/>
                </a:lnTo>
                <a:lnTo>
                  <a:pt x="8081009" y="0"/>
                </a:lnTo>
                <a:lnTo>
                  <a:pt x="8081009" y="25908"/>
                </a:lnTo>
                <a:lnTo>
                  <a:pt x="8182356" y="25908"/>
                </a:lnTo>
                <a:close/>
              </a:path>
              <a:path w="8420100" h="1736725">
                <a:moveTo>
                  <a:pt x="8359902" y="25908"/>
                </a:moveTo>
                <a:lnTo>
                  <a:pt x="8359902" y="0"/>
                </a:lnTo>
                <a:lnTo>
                  <a:pt x="8258556" y="0"/>
                </a:lnTo>
                <a:lnTo>
                  <a:pt x="8258556" y="25908"/>
                </a:lnTo>
                <a:lnTo>
                  <a:pt x="8359902" y="25908"/>
                </a:lnTo>
                <a:close/>
              </a:path>
              <a:path w="8420100" h="1736725">
                <a:moveTo>
                  <a:pt x="8420099" y="143256"/>
                </a:moveTo>
                <a:lnTo>
                  <a:pt x="8420099" y="41910"/>
                </a:lnTo>
                <a:lnTo>
                  <a:pt x="8394191" y="41910"/>
                </a:lnTo>
                <a:lnTo>
                  <a:pt x="8394191" y="143256"/>
                </a:lnTo>
                <a:lnTo>
                  <a:pt x="8420099" y="143256"/>
                </a:lnTo>
                <a:close/>
              </a:path>
              <a:path w="8420100" h="1736725">
                <a:moveTo>
                  <a:pt x="8420099" y="321563"/>
                </a:moveTo>
                <a:lnTo>
                  <a:pt x="8420099" y="219455"/>
                </a:lnTo>
                <a:lnTo>
                  <a:pt x="8394191" y="219455"/>
                </a:lnTo>
                <a:lnTo>
                  <a:pt x="8394191" y="321563"/>
                </a:lnTo>
                <a:lnTo>
                  <a:pt x="8420099" y="321563"/>
                </a:lnTo>
                <a:close/>
              </a:path>
              <a:path w="8420100" h="1736725">
                <a:moveTo>
                  <a:pt x="8420099" y="499110"/>
                </a:moveTo>
                <a:lnTo>
                  <a:pt x="8420099" y="397763"/>
                </a:lnTo>
                <a:lnTo>
                  <a:pt x="8394191" y="397763"/>
                </a:lnTo>
                <a:lnTo>
                  <a:pt x="8394191" y="499110"/>
                </a:lnTo>
                <a:lnTo>
                  <a:pt x="8420099" y="499110"/>
                </a:lnTo>
                <a:close/>
              </a:path>
              <a:path w="8420100" h="1736725">
                <a:moveTo>
                  <a:pt x="8420099" y="676656"/>
                </a:moveTo>
                <a:lnTo>
                  <a:pt x="8420099" y="575310"/>
                </a:lnTo>
                <a:lnTo>
                  <a:pt x="8394191" y="575310"/>
                </a:lnTo>
                <a:lnTo>
                  <a:pt x="8394191" y="676656"/>
                </a:lnTo>
                <a:lnTo>
                  <a:pt x="8420099" y="676656"/>
                </a:lnTo>
                <a:close/>
              </a:path>
              <a:path w="8420100" h="1736725">
                <a:moveTo>
                  <a:pt x="8420099" y="854963"/>
                </a:moveTo>
                <a:lnTo>
                  <a:pt x="8420099" y="752855"/>
                </a:lnTo>
                <a:lnTo>
                  <a:pt x="8394191" y="752855"/>
                </a:lnTo>
                <a:lnTo>
                  <a:pt x="8394191" y="854963"/>
                </a:lnTo>
                <a:lnTo>
                  <a:pt x="8420099" y="854963"/>
                </a:lnTo>
                <a:close/>
              </a:path>
              <a:path w="8420100" h="1736725">
                <a:moveTo>
                  <a:pt x="8420099" y="1032510"/>
                </a:moveTo>
                <a:lnTo>
                  <a:pt x="8420099" y="931163"/>
                </a:lnTo>
                <a:lnTo>
                  <a:pt x="8394191" y="931163"/>
                </a:lnTo>
                <a:lnTo>
                  <a:pt x="8394191" y="1032510"/>
                </a:lnTo>
                <a:lnTo>
                  <a:pt x="8420099" y="1032510"/>
                </a:lnTo>
                <a:close/>
              </a:path>
              <a:path w="8420100" h="1736725">
                <a:moveTo>
                  <a:pt x="8420099" y="1210056"/>
                </a:moveTo>
                <a:lnTo>
                  <a:pt x="8420099" y="1108710"/>
                </a:lnTo>
                <a:lnTo>
                  <a:pt x="8394191" y="1108710"/>
                </a:lnTo>
                <a:lnTo>
                  <a:pt x="8394191" y="1210056"/>
                </a:lnTo>
                <a:lnTo>
                  <a:pt x="8420099" y="1210056"/>
                </a:lnTo>
                <a:close/>
              </a:path>
              <a:path w="8420100" h="1736725">
                <a:moveTo>
                  <a:pt x="8420099" y="1388364"/>
                </a:moveTo>
                <a:lnTo>
                  <a:pt x="8420099" y="1286255"/>
                </a:lnTo>
                <a:lnTo>
                  <a:pt x="8394191" y="1286255"/>
                </a:lnTo>
                <a:lnTo>
                  <a:pt x="8394191" y="1388364"/>
                </a:lnTo>
                <a:lnTo>
                  <a:pt x="8420099" y="1388364"/>
                </a:lnTo>
                <a:close/>
              </a:path>
              <a:path w="8420100" h="1736725">
                <a:moveTo>
                  <a:pt x="8420099" y="1565910"/>
                </a:moveTo>
                <a:lnTo>
                  <a:pt x="8420099" y="1464564"/>
                </a:lnTo>
                <a:lnTo>
                  <a:pt x="8394191" y="1464564"/>
                </a:lnTo>
                <a:lnTo>
                  <a:pt x="8394191" y="1565910"/>
                </a:lnTo>
                <a:lnTo>
                  <a:pt x="8420099" y="1565910"/>
                </a:lnTo>
                <a:close/>
              </a:path>
              <a:path w="8420100" h="1736725">
                <a:moveTo>
                  <a:pt x="8407145" y="1711452"/>
                </a:moveTo>
                <a:lnTo>
                  <a:pt x="8387333" y="1711452"/>
                </a:lnTo>
                <a:lnTo>
                  <a:pt x="8387333" y="1736598"/>
                </a:lnTo>
                <a:lnTo>
                  <a:pt x="8394191" y="1736598"/>
                </a:lnTo>
                <a:lnTo>
                  <a:pt x="8394191" y="1723643"/>
                </a:lnTo>
                <a:lnTo>
                  <a:pt x="8407145" y="1711452"/>
                </a:lnTo>
                <a:close/>
              </a:path>
              <a:path w="8420100" h="1736725">
                <a:moveTo>
                  <a:pt x="8420099" y="1730502"/>
                </a:moveTo>
                <a:lnTo>
                  <a:pt x="8420099" y="1642110"/>
                </a:lnTo>
                <a:lnTo>
                  <a:pt x="8394191" y="1642110"/>
                </a:lnTo>
                <a:lnTo>
                  <a:pt x="8394191" y="1711452"/>
                </a:lnTo>
                <a:lnTo>
                  <a:pt x="8407145" y="1711452"/>
                </a:lnTo>
                <a:lnTo>
                  <a:pt x="8407145" y="1736598"/>
                </a:lnTo>
                <a:lnTo>
                  <a:pt x="8414004" y="1736598"/>
                </a:lnTo>
                <a:lnTo>
                  <a:pt x="8420099" y="1730502"/>
                </a:lnTo>
                <a:close/>
              </a:path>
              <a:path w="8420100" h="1736725">
                <a:moveTo>
                  <a:pt x="8407145" y="1736598"/>
                </a:moveTo>
                <a:lnTo>
                  <a:pt x="8407145" y="1711452"/>
                </a:lnTo>
                <a:lnTo>
                  <a:pt x="8394191" y="1723643"/>
                </a:lnTo>
                <a:lnTo>
                  <a:pt x="8394191" y="1736598"/>
                </a:lnTo>
                <a:lnTo>
                  <a:pt x="8407145" y="1736598"/>
                </a:lnTo>
                <a:close/>
              </a:path>
              <a:path w="8420100" h="1736725">
                <a:moveTo>
                  <a:pt x="8311133" y="1736598"/>
                </a:moveTo>
                <a:lnTo>
                  <a:pt x="8311133" y="1711452"/>
                </a:lnTo>
                <a:lnTo>
                  <a:pt x="8209787" y="1711452"/>
                </a:lnTo>
                <a:lnTo>
                  <a:pt x="8209787" y="1736598"/>
                </a:lnTo>
                <a:lnTo>
                  <a:pt x="8311133" y="1736598"/>
                </a:lnTo>
                <a:close/>
              </a:path>
              <a:path w="8420100" h="1736725">
                <a:moveTo>
                  <a:pt x="8133587" y="1736598"/>
                </a:moveTo>
                <a:lnTo>
                  <a:pt x="8133587" y="1711452"/>
                </a:lnTo>
                <a:lnTo>
                  <a:pt x="8031480" y="1711452"/>
                </a:lnTo>
                <a:lnTo>
                  <a:pt x="8031480" y="1736598"/>
                </a:lnTo>
                <a:lnTo>
                  <a:pt x="8133587" y="1736598"/>
                </a:lnTo>
                <a:close/>
              </a:path>
              <a:path w="8420100" h="1736725">
                <a:moveTo>
                  <a:pt x="7955280" y="1736598"/>
                </a:moveTo>
                <a:lnTo>
                  <a:pt x="7955280" y="1711452"/>
                </a:lnTo>
                <a:lnTo>
                  <a:pt x="7853933" y="1711452"/>
                </a:lnTo>
                <a:lnTo>
                  <a:pt x="7853933" y="1736598"/>
                </a:lnTo>
                <a:lnTo>
                  <a:pt x="7955280" y="1736598"/>
                </a:lnTo>
                <a:close/>
              </a:path>
              <a:path w="8420100" h="1736725">
                <a:moveTo>
                  <a:pt x="7777733" y="1736598"/>
                </a:moveTo>
                <a:lnTo>
                  <a:pt x="7777733" y="1711452"/>
                </a:lnTo>
                <a:lnTo>
                  <a:pt x="7676387" y="1711452"/>
                </a:lnTo>
                <a:lnTo>
                  <a:pt x="7676387" y="1736598"/>
                </a:lnTo>
                <a:lnTo>
                  <a:pt x="7777733" y="1736598"/>
                </a:lnTo>
                <a:close/>
              </a:path>
              <a:path w="8420100" h="1736725">
                <a:moveTo>
                  <a:pt x="7600187" y="1736598"/>
                </a:moveTo>
                <a:lnTo>
                  <a:pt x="7600187" y="1711452"/>
                </a:lnTo>
                <a:lnTo>
                  <a:pt x="7498080" y="1711452"/>
                </a:lnTo>
                <a:lnTo>
                  <a:pt x="7498080" y="1736598"/>
                </a:lnTo>
                <a:lnTo>
                  <a:pt x="7600187" y="1736598"/>
                </a:lnTo>
                <a:close/>
              </a:path>
              <a:path w="8420100" h="1736725">
                <a:moveTo>
                  <a:pt x="7421880" y="1736598"/>
                </a:moveTo>
                <a:lnTo>
                  <a:pt x="7421880" y="1711452"/>
                </a:lnTo>
                <a:lnTo>
                  <a:pt x="7320533" y="1711452"/>
                </a:lnTo>
                <a:lnTo>
                  <a:pt x="7320533" y="1736598"/>
                </a:lnTo>
                <a:lnTo>
                  <a:pt x="7421880" y="1736598"/>
                </a:lnTo>
                <a:close/>
              </a:path>
              <a:path w="8420100" h="1736725">
                <a:moveTo>
                  <a:pt x="7244333" y="1736598"/>
                </a:moveTo>
                <a:lnTo>
                  <a:pt x="7244333" y="1711452"/>
                </a:lnTo>
                <a:lnTo>
                  <a:pt x="7142987" y="1711452"/>
                </a:lnTo>
                <a:lnTo>
                  <a:pt x="7142987" y="1736598"/>
                </a:lnTo>
                <a:lnTo>
                  <a:pt x="7244333" y="1736598"/>
                </a:lnTo>
                <a:close/>
              </a:path>
              <a:path w="8420100" h="1736725">
                <a:moveTo>
                  <a:pt x="7066787" y="1736598"/>
                </a:moveTo>
                <a:lnTo>
                  <a:pt x="7066787" y="1711452"/>
                </a:lnTo>
                <a:lnTo>
                  <a:pt x="6964680" y="1711452"/>
                </a:lnTo>
                <a:lnTo>
                  <a:pt x="6964680" y="1736598"/>
                </a:lnTo>
                <a:lnTo>
                  <a:pt x="7066787" y="1736598"/>
                </a:lnTo>
                <a:close/>
              </a:path>
              <a:path w="8420100" h="1736725">
                <a:moveTo>
                  <a:pt x="6888480" y="1736598"/>
                </a:moveTo>
                <a:lnTo>
                  <a:pt x="6888480" y="1711452"/>
                </a:lnTo>
                <a:lnTo>
                  <a:pt x="6787133" y="1711452"/>
                </a:lnTo>
                <a:lnTo>
                  <a:pt x="6787133" y="1736598"/>
                </a:lnTo>
                <a:lnTo>
                  <a:pt x="6888480" y="1736598"/>
                </a:lnTo>
                <a:close/>
              </a:path>
              <a:path w="8420100" h="1736725">
                <a:moveTo>
                  <a:pt x="6710933" y="1736598"/>
                </a:moveTo>
                <a:lnTo>
                  <a:pt x="6710933" y="1711452"/>
                </a:lnTo>
                <a:lnTo>
                  <a:pt x="6609587" y="1711452"/>
                </a:lnTo>
                <a:lnTo>
                  <a:pt x="6609587" y="1736598"/>
                </a:lnTo>
                <a:lnTo>
                  <a:pt x="6710933" y="1736598"/>
                </a:lnTo>
                <a:close/>
              </a:path>
              <a:path w="8420100" h="1736725">
                <a:moveTo>
                  <a:pt x="6533387" y="1736598"/>
                </a:moveTo>
                <a:lnTo>
                  <a:pt x="6533387" y="1711452"/>
                </a:lnTo>
                <a:lnTo>
                  <a:pt x="6431280" y="1711452"/>
                </a:lnTo>
                <a:lnTo>
                  <a:pt x="6431280" y="1736598"/>
                </a:lnTo>
                <a:lnTo>
                  <a:pt x="6533387" y="1736598"/>
                </a:lnTo>
                <a:close/>
              </a:path>
              <a:path w="8420100" h="1736725">
                <a:moveTo>
                  <a:pt x="6355080" y="1736598"/>
                </a:moveTo>
                <a:lnTo>
                  <a:pt x="6355080" y="1711452"/>
                </a:lnTo>
                <a:lnTo>
                  <a:pt x="6253734" y="1711452"/>
                </a:lnTo>
                <a:lnTo>
                  <a:pt x="6253734" y="1736598"/>
                </a:lnTo>
                <a:lnTo>
                  <a:pt x="6355080" y="1736598"/>
                </a:lnTo>
                <a:close/>
              </a:path>
              <a:path w="8420100" h="1736725">
                <a:moveTo>
                  <a:pt x="6177534" y="1736598"/>
                </a:moveTo>
                <a:lnTo>
                  <a:pt x="6177534" y="1711452"/>
                </a:lnTo>
                <a:lnTo>
                  <a:pt x="6076188" y="1711452"/>
                </a:lnTo>
                <a:lnTo>
                  <a:pt x="6076188" y="1736598"/>
                </a:lnTo>
                <a:lnTo>
                  <a:pt x="6177534" y="1736598"/>
                </a:lnTo>
                <a:close/>
              </a:path>
              <a:path w="8420100" h="1736725">
                <a:moveTo>
                  <a:pt x="5999988" y="1736598"/>
                </a:moveTo>
                <a:lnTo>
                  <a:pt x="5999988" y="1711452"/>
                </a:lnTo>
                <a:lnTo>
                  <a:pt x="5897880" y="1711452"/>
                </a:lnTo>
                <a:lnTo>
                  <a:pt x="5897880" y="1736598"/>
                </a:lnTo>
                <a:lnTo>
                  <a:pt x="5999988" y="1736598"/>
                </a:lnTo>
                <a:close/>
              </a:path>
              <a:path w="8420100" h="1736725">
                <a:moveTo>
                  <a:pt x="5821680" y="1736598"/>
                </a:moveTo>
                <a:lnTo>
                  <a:pt x="5821680" y="1711452"/>
                </a:lnTo>
                <a:lnTo>
                  <a:pt x="5720334" y="1711452"/>
                </a:lnTo>
                <a:lnTo>
                  <a:pt x="5720334" y="1736598"/>
                </a:lnTo>
                <a:lnTo>
                  <a:pt x="5821680" y="1736598"/>
                </a:lnTo>
                <a:close/>
              </a:path>
              <a:path w="8420100" h="1736725">
                <a:moveTo>
                  <a:pt x="5644134" y="1736598"/>
                </a:moveTo>
                <a:lnTo>
                  <a:pt x="5644134" y="1711452"/>
                </a:lnTo>
                <a:lnTo>
                  <a:pt x="5542788" y="1711452"/>
                </a:lnTo>
                <a:lnTo>
                  <a:pt x="5542788" y="1736598"/>
                </a:lnTo>
                <a:lnTo>
                  <a:pt x="5644134" y="1736598"/>
                </a:lnTo>
                <a:close/>
              </a:path>
              <a:path w="8420100" h="1736725">
                <a:moveTo>
                  <a:pt x="5466588" y="1736598"/>
                </a:moveTo>
                <a:lnTo>
                  <a:pt x="5466588" y="1711452"/>
                </a:lnTo>
                <a:lnTo>
                  <a:pt x="5364480" y="1711452"/>
                </a:lnTo>
                <a:lnTo>
                  <a:pt x="5364480" y="1736598"/>
                </a:lnTo>
                <a:lnTo>
                  <a:pt x="5466588" y="1736598"/>
                </a:lnTo>
                <a:close/>
              </a:path>
              <a:path w="8420100" h="1736725">
                <a:moveTo>
                  <a:pt x="5288280" y="1736598"/>
                </a:moveTo>
                <a:lnTo>
                  <a:pt x="5288280" y="1711452"/>
                </a:lnTo>
                <a:lnTo>
                  <a:pt x="5186934" y="1711452"/>
                </a:lnTo>
                <a:lnTo>
                  <a:pt x="5186934" y="1736598"/>
                </a:lnTo>
                <a:lnTo>
                  <a:pt x="5288280" y="1736598"/>
                </a:lnTo>
                <a:close/>
              </a:path>
              <a:path w="8420100" h="1736725">
                <a:moveTo>
                  <a:pt x="5110734" y="1736598"/>
                </a:moveTo>
                <a:lnTo>
                  <a:pt x="5110734" y="1711452"/>
                </a:lnTo>
                <a:lnTo>
                  <a:pt x="5009388" y="1711452"/>
                </a:lnTo>
                <a:lnTo>
                  <a:pt x="5009388" y="1736598"/>
                </a:lnTo>
                <a:lnTo>
                  <a:pt x="5110734" y="1736598"/>
                </a:lnTo>
                <a:close/>
              </a:path>
              <a:path w="8420100" h="1736725">
                <a:moveTo>
                  <a:pt x="4933188" y="1736598"/>
                </a:moveTo>
                <a:lnTo>
                  <a:pt x="4933188" y="1711452"/>
                </a:lnTo>
                <a:lnTo>
                  <a:pt x="4831080" y="1711452"/>
                </a:lnTo>
                <a:lnTo>
                  <a:pt x="4831080" y="1736598"/>
                </a:lnTo>
                <a:lnTo>
                  <a:pt x="4933188" y="1736598"/>
                </a:lnTo>
                <a:close/>
              </a:path>
              <a:path w="8420100" h="1736725">
                <a:moveTo>
                  <a:pt x="4754880" y="1736598"/>
                </a:moveTo>
                <a:lnTo>
                  <a:pt x="4754880" y="1711452"/>
                </a:lnTo>
                <a:lnTo>
                  <a:pt x="4653534" y="1711452"/>
                </a:lnTo>
                <a:lnTo>
                  <a:pt x="4653534" y="1736598"/>
                </a:lnTo>
                <a:lnTo>
                  <a:pt x="4754880" y="1736598"/>
                </a:lnTo>
                <a:close/>
              </a:path>
              <a:path w="8420100" h="1736725">
                <a:moveTo>
                  <a:pt x="4577334" y="1736598"/>
                </a:moveTo>
                <a:lnTo>
                  <a:pt x="4577334" y="1711452"/>
                </a:lnTo>
                <a:lnTo>
                  <a:pt x="4475988" y="1711452"/>
                </a:lnTo>
                <a:lnTo>
                  <a:pt x="4475988" y="1736598"/>
                </a:lnTo>
                <a:lnTo>
                  <a:pt x="4577334" y="1736598"/>
                </a:lnTo>
                <a:close/>
              </a:path>
              <a:path w="8420100" h="1736725">
                <a:moveTo>
                  <a:pt x="4399788" y="1736598"/>
                </a:moveTo>
                <a:lnTo>
                  <a:pt x="4399788" y="1711452"/>
                </a:lnTo>
                <a:lnTo>
                  <a:pt x="4297680" y="1711452"/>
                </a:lnTo>
                <a:lnTo>
                  <a:pt x="4297680" y="1736598"/>
                </a:lnTo>
                <a:lnTo>
                  <a:pt x="4399788" y="1736598"/>
                </a:lnTo>
                <a:close/>
              </a:path>
              <a:path w="8420100" h="1736725">
                <a:moveTo>
                  <a:pt x="4221480" y="1736598"/>
                </a:moveTo>
                <a:lnTo>
                  <a:pt x="4221480" y="1711452"/>
                </a:lnTo>
                <a:lnTo>
                  <a:pt x="4120134" y="1711452"/>
                </a:lnTo>
                <a:lnTo>
                  <a:pt x="4120134" y="1736598"/>
                </a:lnTo>
                <a:lnTo>
                  <a:pt x="4221480" y="1736598"/>
                </a:lnTo>
                <a:close/>
              </a:path>
              <a:path w="8420100" h="1736725">
                <a:moveTo>
                  <a:pt x="4043934" y="1736598"/>
                </a:moveTo>
                <a:lnTo>
                  <a:pt x="4043934" y="1711452"/>
                </a:lnTo>
                <a:lnTo>
                  <a:pt x="3942588" y="1711452"/>
                </a:lnTo>
                <a:lnTo>
                  <a:pt x="3942588" y="1736598"/>
                </a:lnTo>
                <a:lnTo>
                  <a:pt x="4043934" y="1736598"/>
                </a:lnTo>
                <a:close/>
              </a:path>
              <a:path w="8420100" h="1736725">
                <a:moveTo>
                  <a:pt x="3866388" y="1736598"/>
                </a:moveTo>
                <a:lnTo>
                  <a:pt x="3866388" y="1711452"/>
                </a:lnTo>
                <a:lnTo>
                  <a:pt x="3764280" y="1711452"/>
                </a:lnTo>
                <a:lnTo>
                  <a:pt x="3764280" y="1736598"/>
                </a:lnTo>
                <a:lnTo>
                  <a:pt x="3866388" y="1736598"/>
                </a:lnTo>
                <a:close/>
              </a:path>
              <a:path w="8420100" h="1736725">
                <a:moveTo>
                  <a:pt x="3688080" y="1736598"/>
                </a:moveTo>
                <a:lnTo>
                  <a:pt x="3688080" y="1711452"/>
                </a:lnTo>
                <a:lnTo>
                  <a:pt x="3586734" y="1711452"/>
                </a:lnTo>
                <a:lnTo>
                  <a:pt x="3586734" y="1736598"/>
                </a:lnTo>
                <a:lnTo>
                  <a:pt x="3688080" y="1736598"/>
                </a:lnTo>
                <a:close/>
              </a:path>
              <a:path w="8420100" h="1736725">
                <a:moveTo>
                  <a:pt x="3510534" y="1736598"/>
                </a:moveTo>
                <a:lnTo>
                  <a:pt x="3510534" y="1711452"/>
                </a:lnTo>
                <a:lnTo>
                  <a:pt x="3409188" y="1711452"/>
                </a:lnTo>
                <a:lnTo>
                  <a:pt x="3409188" y="1736598"/>
                </a:lnTo>
                <a:lnTo>
                  <a:pt x="3510534" y="1736598"/>
                </a:lnTo>
                <a:close/>
              </a:path>
              <a:path w="8420100" h="1736725">
                <a:moveTo>
                  <a:pt x="3332988" y="1736598"/>
                </a:moveTo>
                <a:lnTo>
                  <a:pt x="3332988" y="1711452"/>
                </a:lnTo>
                <a:lnTo>
                  <a:pt x="3230880" y="1711452"/>
                </a:lnTo>
                <a:lnTo>
                  <a:pt x="3230880" y="1736598"/>
                </a:lnTo>
                <a:lnTo>
                  <a:pt x="3332988" y="1736598"/>
                </a:lnTo>
                <a:close/>
              </a:path>
              <a:path w="8420100" h="1736725">
                <a:moveTo>
                  <a:pt x="3154680" y="1736598"/>
                </a:moveTo>
                <a:lnTo>
                  <a:pt x="3154680" y="1711452"/>
                </a:lnTo>
                <a:lnTo>
                  <a:pt x="3053334" y="1711452"/>
                </a:lnTo>
                <a:lnTo>
                  <a:pt x="3053334" y="1736598"/>
                </a:lnTo>
                <a:lnTo>
                  <a:pt x="3154680" y="1736598"/>
                </a:lnTo>
                <a:close/>
              </a:path>
              <a:path w="8420100" h="1736725">
                <a:moveTo>
                  <a:pt x="2977134" y="1736598"/>
                </a:moveTo>
                <a:lnTo>
                  <a:pt x="2977134" y="1711452"/>
                </a:lnTo>
                <a:lnTo>
                  <a:pt x="2875788" y="1711452"/>
                </a:lnTo>
                <a:lnTo>
                  <a:pt x="2875788" y="1736598"/>
                </a:lnTo>
                <a:lnTo>
                  <a:pt x="2977134" y="1736598"/>
                </a:lnTo>
                <a:close/>
              </a:path>
              <a:path w="8420100" h="1736725">
                <a:moveTo>
                  <a:pt x="2799588" y="1736598"/>
                </a:moveTo>
                <a:lnTo>
                  <a:pt x="2799588" y="1711452"/>
                </a:lnTo>
                <a:lnTo>
                  <a:pt x="2697480" y="1711452"/>
                </a:lnTo>
                <a:lnTo>
                  <a:pt x="2697480" y="1736598"/>
                </a:lnTo>
                <a:lnTo>
                  <a:pt x="2799588" y="1736598"/>
                </a:lnTo>
                <a:close/>
              </a:path>
              <a:path w="8420100" h="1736725">
                <a:moveTo>
                  <a:pt x="2621280" y="1736598"/>
                </a:moveTo>
                <a:lnTo>
                  <a:pt x="2621280" y="1711452"/>
                </a:lnTo>
                <a:lnTo>
                  <a:pt x="2519934" y="1711452"/>
                </a:lnTo>
                <a:lnTo>
                  <a:pt x="2519934" y="1736598"/>
                </a:lnTo>
                <a:lnTo>
                  <a:pt x="2621280" y="1736598"/>
                </a:lnTo>
                <a:close/>
              </a:path>
              <a:path w="8420100" h="1736725">
                <a:moveTo>
                  <a:pt x="2443734" y="1736598"/>
                </a:moveTo>
                <a:lnTo>
                  <a:pt x="2443734" y="1711452"/>
                </a:lnTo>
                <a:lnTo>
                  <a:pt x="2342388" y="1711452"/>
                </a:lnTo>
                <a:lnTo>
                  <a:pt x="2342388" y="1736598"/>
                </a:lnTo>
                <a:lnTo>
                  <a:pt x="2443734" y="1736598"/>
                </a:lnTo>
                <a:close/>
              </a:path>
              <a:path w="8420100" h="1736725">
                <a:moveTo>
                  <a:pt x="2266188" y="1736598"/>
                </a:moveTo>
                <a:lnTo>
                  <a:pt x="2266188" y="1711452"/>
                </a:lnTo>
                <a:lnTo>
                  <a:pt x="2164080" y="1711452"/>
                </a:lnTo>
                <a:lnTo>
                  <a:pt x="2164080" y="1736598"/>
                </a:lnTo>
                <a:lnTo>
                  <a:pt x="2266188" y="1736598"/>
                </a:lnTo>
                <a:close/>
              </a:path>
              <a:path w="8420100" h="1736725">
                <a:moveTo>
                  <a:pt x="2087880" y="1736598"/>
                </a:moveTo>
                <a:lnTo>
                  <a:pt x="2087880" y="1711452"/>
                </a:lnTo>
                <a:lnTo>
                  <a:pt x="1986534" y="1711452"/>
                </a:lnTo>
                <a:lnTo>
                  <a:pt x="1986534" y="1736598"/>
                </a:lnTo>
                <a:lnTo>
                  <a:pt x="2087880" y="1736598"/>
                </a:lnTo>
                <a:close/>
              </a:path>
              <a:path w="8420100" h="1736725">
                <a:moveTo>
                  <a:pt x="1910334" y="1736598"/>
                </a:moveTo>
                <a:lnTo>
                  <a:pt x="1910334" y="1711452"/>
                </a:lnTo>
                <a:lnTo>
                  <a:pt x="1808988" y="1711452"/>
                </a:lnTo>
                <a:lnTo>
                  <a:pt x="1808988" y="1736598"/>
                </a:lnTo>
                <a:lnTo>
                  <a:pt x="1910334" y="1736598"/>
                </a:lnTo>
                <a:close/>
              </a:path>
              <a:path w="8420100" h="1736725">
                <a:moveTo>
                  <a:pt x="1732788" y="1736598"/>
                </a:moveTo>
                <a:lnTo>
                  <a:pt x="1732788" y="1711452"/>
                </a:lnTo>
                <a:lnTo>
                  <a:pt x="1630680" y="1711452"/>
                </a:lnTo>
                <a:lnTo>
                  <a:pt x="1630680" y="1736598"/>
                </a:lnTo>
                <a:lnTo>
                  <a:pt x="1732788" y="1736598"/>
                </a:lnTo>
                <a:close/>
              </a:path>
              <a:path w="8420100" h="1736725">
                <a:moveTo>
                  <a:pt x="1554480" y="1736598"/>
                </a:moveTo>
                <a:lnTo>
                  <a:pt x="1554480" y="1711452"/>
                </a:lnTo>
                <a:lnTo>
                  <a:pt x="1453134" y="1711452"/>
                </a:lnTo>
                <a:lnTo>
                  <a:pt x="1453134" y="1736598"/>
                </a:lnTo>
                <a:lnTo>
                  <a:pt x="1554480" y="1736598"/>
                </a:lnTo>
                <a:close/>
              </a:path>
              <a:path w="8420100" h="1736725">
                <a:moveTo>
                  <a:pt x="1376934" y="1736598"/>
                </a:moveTo>
                <a:lnTo>
                  <a:pt x="1376934" y="1711452"/>
                </a:lnTo>
                <a:lnTo>
                  <a:pt x="1275588" y="1711452"/>
                </a:lnTo>
                <a:lnTo>
                  <a:pt x="1275588" y="1736598"/>
                </a:lnTo>
                <a:lnTo>
                  <a:pt x="1376934" y="1736598"/>
                </a:lnTo>
                <a:close/>
              </a:path>
              <a:path w="8420100" h="1736725">
                <a:moveTo>
                  <a:pt x="1199388" y="1736598"/>
                </a:moveTo>
                <a:lnTo>
                  <a:pt x="1199388" y="1711452"/>
                </a:lnTo>
                <a:lnTo>
                  <a:pt x="1097280" y="1711452"/>
                </a:lnTo>
                <a:lnTo>
                  <a:pt x="1097280" y="1736598"/>
                </a:lnTo>
                <a:lnTo>
                  <a:pt x="1199388" y="1736598"/>
                </a:lnTo>
                <a:close/>
              </a:path>
              <a:path w="8420100" h="1736725">
                <a:moveTo>
                  <a:pt x="1021080" y="1736598"/>
                </a:moveTo>
                <a:lnTo>
                  <a:pt x="1021080" y="1711452"/>
                </a:lnTo>
                <a:lnTo>
                  <a:pt x="919734" y="1711452"/>
                </a:lnTo>
                <a:lnTo>
                  <a:pt x="919734" y="1736598"/>
                </a:lnTo>
                <a:lnTo>
                  <a:pt x="1021080" y="1736598"/>
                </a:lnTo>
                <a:close/>
              </a:path>
              <a:path w="8420100" h="1736725">
                <a:moveTo>
                  <a:pt x="843534" y="1736598"/>
                </a:moveTo>
                <a:lnTo>
                  <a:pt x="843534" y="1711452"/>
                </a:lnTo>
                <a:lnTo>
                  <a:pt x="742188" y="1711452"/>
                </a:lnTo>
                <a:lnTo>
                  <a:pt x="742188" y="1736598"/>
                </a:lnTo>
                <a:lnTo>
                  <a:pt x="843534" y="1736598"/>
                </a:lnTo>
                <a:close/>
              </a:path>
              <a:path w="8420100" h="1736725">
                <a:moveTo>
                  <a:pt x="665988" y="1736598"/>
                </a:moveTo>
                <a:lnTo>
                  <a:pt x="665988" y="1711452"/>
                </a:lnTo>
                <a:lnTo>
                  <a:pt x="563880" y="1711452"/>
                </a:lnTo>
                <a:lnTo>
                  <a:pt x="563880" y="1736598"/>
                </a:lnTo>
                <a:lnTo>
                  <a:pt x="665988" y="1736598"/>
                </a:lnTo>
                <a:close/>
              </a:path>
              <a:path w="8420100" h="1736725">
                <a:moveTo>
                  <a:pt x="487680" y="1736598"/>
                </a:moveTo>
                <a:lnTo>
                  <a:pt x="487680" y="1711452"/>
                </a:lnTo>
                <a:lnTo>
                  <a:pt x="386334" y="1711452"/>
                </a:lnTo>
                <a:lnTo>
                  <a:pt x="386334" y="1736598"/>
                </a:lnTo>
                <a:lnTo>
                  <a:pt x="487680" y="1736598"/>
                </a:lnTo>
                <a:close/>
              </a:path>
              <a:path w="8420100" h="1736725">
                <a:moveTo>
                  <a:pt x="310134" y="1736598"/>
                </a:moveTo>
                <a:lnTo>
                  <a:pt x="310134" y="1711452"/>
                </a:lnTo>
                <a:lnTo>
                  <a:pt x="208788" y="1711452"/>
                </a:lnTo>
                <a:lnTo>
                  <a:pt x="208788" y="1736598"/>
                </a:lnTo>
                <a:lnTo>
                  <a:pt x="310134" y="1736598"/>
                </a:lnTo>
                <a:close/>
              </a:path>
              <a:path w="8420100" h="1736725">
                <a:moveTo>
                  <a:pt x="132588" y="1736598"/>
                </a:moveTo>
                <a:lnTo>
                  <a:pt x="132588" y="1711452"/>
                </a:lnTo>
                <a:lnTo>
                  <a:pt x="30480" y="1711452"/>
                </a:lnTo>
                <a:lnTo>
                  <a:pt x="30480" y="1736598"/>
                </a:lnTo>
                <a:lnTo>
                  <a:pt x="132588" y="17365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2D83-90BE-4296-BB3C-D040F192988F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73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304801" y="0"/>
            <a:ext cx="8839200" cy="19256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Discriminant </a:t>
            </a:r>
            <a:r>
              <a:rPr dirty="0"/>
              <a:t>Functions for </a:t>
            </a:r>
            <a:r>
              <a:rPr spc="-5" dirty="0"/>
              <a:t>Gaussian  </a:t>
            </a:r>
            <a:r>
              <a:rPr spc="-5" dirty="0" smtClean="0"/>
              <a:t>Density</a:t>
            </a:r>
            <a:r>
              <a:rPr lang="en-US" spc="-5" dirty="0" smtClean="0"/>
              <a:t> for Bayes Classifier</a:t>
            </a:r>
            <a:endParaRPr spc="-5" dirty="0"/>
          </a:p>
          <a:p>
            <a:pPr marL="166370">
              <a:lnSpc>
                <a:spcPct val="100000"/>
              </a:lnSpc>
              <a:spcBef>
                <a:spcPts val="985"/>
              </a:spcBef>
            </a:pPr>
            <a:r>
              <a:rPr lang="en-US" sz="2800" spc="-10" dirty="0" smtClean="0">
                <a:solidFill>
                  <a:srgbClr val="C00000"/>
                </a:solidFill>
                <a:latin typeface="Constantia"/>
                <a:cs typeface="Constantia"/>
              </a:rPr>
              <a:t>Bayes</a:t>
            </a:r>
            <a:r>
              <a:rPr sz="2800" spc="-155" dirty="0" smtClean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800" dirty="0" smtClean="0">
                <a:solidFill>
                  <a:srgbClr val="C00000"/>
                </a:solidFill>
                <a:latin typeface="Constantia"/>
                <a:cs typeface="Constantia"/>
              </a:rPr>
              <a:t>classification</a:t>
            </a:r>
            <a:r>
              <a:rPr lang="en-US" sz="2800" dirty="0" smtClean="0">
                <a:solidFill>
                  <a:srgbClr val="C00000"/>
                </a:solidFill>
                <a:latin typeface="Constantia"/>
                <a:cs typeface="Constantia"/>
              </a:rPr>
              <a:t>: (Minimum error rate classification)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90700" y="2241804"/>
            <a:ext cx="3748265" cy="30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84826" y="2987039"/>
            <a:ext cx="2285974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54502" y="2923794"/>
            <a:ext cx="1470660" cy="432434"/>
          </a:xfrm>
          <a:custGeom>
            <a:avLst/>
            <a:gdLst/>
            <a:ahLst/>
            <a:cxnLst/>
            <a:rect l="l" t="t" r="r" b="b"/>
            <a:pathLst>
              <a:path w="1470660" h="432435">
                <a:moveTo>
                  <a:pt x="216407" y="432054"/>
                </a:moveTo>
                <a:lnTo>
                  <a:pt x="216407" y="0"/>
                </a:lnTo>
                <a:lnTo>
                  <a:pt x="0" y="215646"/>
                </a:lnTo>
                <a:lnTo>
                  <a:pt x="216407" y="432054"/>
                </a:lnTo>
                <a:close/>
              </a:path>
              <a:path w="1470660" h="432435">
                <a:moveTo>
                  <a:pt x="1255014" y="323850"/>
                </a:moveTo>
                <a:lnTo>
                  <a:pt x="1255014" y="107442"/>
                </a:lnTo>
                <a:lnTo>
                  <a:pt x="216407" y="107442"/>
                </a:lnTo>
                <a:lnTo>
                  <a:pt x="216407" y="323850"/>
                </a:lnTo>
                <a:lnTo>
                  <a:pt x="1255014" y="323850"/>
                </a:lnTo>
                <a:close/>
              </a:path>
              <a:path w="1470660" h="432435">
                <a:moveTo>
                  <a:pt x="1470660" y="215646"/>
                </a:moveTo>
                <a:lnTo>
                  <a:pt x="1255014" y="0"/>
                </a:lnTo>
                <a:lnTo>
                  <a:pt x="1255014" y="432054"/>
                </a:lnTo>
                <a:lnTo>
                  <a:pt x="1470660" y="215646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36976" y="2892551"/>
            <a:ext cx="1506855" cy="494030"/>
          </a:xfrm>
          <a:custGeom>
            <a:avLst/>
            <a:gdLst/>
            <a:ahLst/>
            <a:cxnLst/>
            <a:rect l="l" t="t" r="r" b="b"/>
            <a:pathLst>
              <a:path w="1506854" h="494029">
                <a:moveTo>
                  <a:pt x="246888" y="126492"/>
                </a:moveTo>
                <a:lnTo>
                  <a:pt x="246888" y="0"/>
                </a:lnTo>
                <a:lnTo>
                  <a:pt x="0" y="246888"/>
                </a:lnTo>
                <a:lnTo>
                  <a:pt x="26670" y="273558"/>
                </a:lnTo>
                <a:lnTo>
                  <a:pt x="26670" y="237744"/>
                </a:lnTo>
                <a:lnTo>
                  <a:pt x="35814" y="246888"/>
                </a:lnTo>
                <a:lnTo>
                  <a:pt x="220980" y="61722"/>
                </a:lnTo>
                <a:lnTo>
                  <a:pt x="220980" y="31242"/>
                </a:lnTo>
                <a:lnTo>
                  <a:pt x="243078" y="39624"/>
                </a:lnTo>
                <a:lnTo>
                  <a:pt x="243078" y="126492"/>
                </a:lnTo>
                <a:lnTo>
                  <a:pt x="246888" y="126492"/>
                </a:lnTo>
                <a:close/>
              </a:path>
              <a:path w="1506854" h="494029">
                <a:moveTo>
                  <a:pt x="35814" y="246888"/>
                </a:moveTo>
                <a:lnTo>
                  <a:pt x="26670" y="237744"/>
                </a:lnTo>
                <a:lnTo>
                  <a:pt x="26670" y="256032"/>
                </a:lnTo>
                <a:lnTo>
                  <a:pt x="35814" y="246888"/>
                </a:lnTo>
                <a:close/>
              </a:path>
              <a:path w="1506854" h="494029">
                <a:moveTo>
                  <a:pt x="243078" y="454152"/>
                </a:moveTo>
                <a:lnTo>
                  <a:pt x="35814" y="246888"/>
                </a:lnTo>
                <a:lnTo>
                  <a:pt x="26670" y="256032"/>
                </a:lnTo>
                <a:lnTo>
                  <a:pt x="26670" y="273558"/>
                </a:lnTo>
                <a:lnTo>
                  <a:pt x="220980" y="467868"/>
                </a:lnTo>
                <a:lnTo>
                  <a:pt x="220980" y="463296"/>
                </a:lnTo>
                <a:lnTo>
                  <a:pt x="243078" y="454152"/>
                </a:lnTo>
                <a:close/>
              </a:path>
              <a:path w="1506854" h="494029">
                <a:moveTo>
                  <a:pt x="243078" y="39624"/>
                </a:moveTo>
                <a:lnTo>
                  <a:pt x="220980" y="31242"/>
                </a:lnTo>
                <a:lnTo>
                  <a:pt x="220980" y="61722"/>
                </a:lnTo>
                <a:lnTo>
                  <a:pt x="243078" y="39624"/>
                </a:lnTo>
                <a:close/>
              </a:path>
              <a:path w="1506854" h="494029">
                <a:moveTo>
                  <a:pt x="243078" y="126492"/>
                </a:moveTo>
                <a:lnTo>
                  <a:pt x="243078" y="39624"/>
                </a:lnTo>
                <a:lnTo>
                  <a:pt x="220980" y="61722"/>
                </a:lnTo>
                <a:lnTo>
                  <a:pt x="220980" y="151638"/>
                </a:lnTo>
                <a:lnTo>
                  <a:pt x="233934" y="151638"/>
                </a:lnTo>
                <a:lnTo>
                  <a:pt x="233934" y="126492"/>
                </a:lnTo>
                <a:lnTo>
                  <a:pt x="243078" y="126492"/>
                </a:lnTo>
                <a:close/>
              </a:path>
              <a:path w="1506854" h="494029">
                <a:moveTo>
                  <a:pt x="1284732" y="432740"/>
                </a:moveTo>
                <a:lnTo>
                  <a:pt x="1284732" y="342138"/>
                </a:lnTo>
                <a:lnTo>
                  <a:pt x="220980" y="342138"/>
                </a:lnTo>
                <a:lnTo>
                  <a:pt x="220980" y="432054"/>
                </a:lnTo>
                <a:lnTo>
                  <a:pt x="233934" y="445008"/>
                </a:lnTo>
                <a:lnTo>
                  <a:pt x="233934" y="368046"/>
                </a:lnTo>
                <a:lnTo>
                  <a:pt x="246888" y="355092"/>
                </a:lnTo>
                <a:lnTo>
                  <a:pt x="246888" y="368046"/>
                </a:lnTo>
                <a:lnTo>
                  <a:pt x="1259586" y="368046"/>
                </a:lnTo>
                <a:lnTo>
                  <a:pt x="1259586" y="355092"/>
                </a:lnTo>
                <a:lnTo>
                  <a:pt x="1272540" y="368046"/>
                </a:lnTo>
                <a:lnTo>
                  <a:pt x="1272540" y="444975"/>
                </a:lnTo>
                <a:lnTo>
                  <a:pt x="1284732" y="432740"/>
                </a:lnTo>
                <a:close/>
              </a:path>
              <a:path w="1506854" h="494029">
                <a:moveTo>
                  <a:pt x="243078" y="489966"/>
                </a:moveTo>
                <a:lnTo>
                  <a:pt x="243078" y="454152"/>
                </a:lnTo>
                <a:lnTo>
                  <a:pt x="220980" y="463296"/>
                </a:lnTo>
                <a:lnTo>
                  <a:pt x="220980" y="467868"/>
                </a:lnTo>
                <a:lnTo>
                  <a:pt x="243078" y="489966"/>
                </a:lnTo>
                <a:close/>
              </a:path>
              <a:path w="1506854" h="494029">
                <a:moveTo>
                  <a:pt x="1272540" y="126492"/>
                </a:moveTo>
                <a:lnTo>
                  <a:pt x="233934" y="126492"/>
                </a:lnTo>
                <a:lnTo>
                  <a:pt x="246888" y="138684"/>
                </a:lnTo>
                <a:lnTo>
                  <a:pt x="246888" y="151638"/>
                </a:lnTo>
                <a:lnTo>
                  <a:pt x="1259586" y="151638"/>
                </a:lnTo>
                <a:lnTo>
                  <a:pt x="1259586" y="138684"/>
                </a:lnTo>
                <a:lnTo>
                  <a:pt x="1272540" y="126492"/>
                </a:lnTo>
                <a:close/>
              </a:path>
              <a:path w="1506854" h="494029">
                <a:moveTo>
                  <a:pt x="246888" y="151638"/>
                </a:moveTo>
                <a:lnTo>
                  <a:pt x="246888" y="138684"/>
                </a:lnTo>
                <a:lnTo>
                  <a:pt x="233934" y="126492"/>
                </a:lnTo>
                <a:lnTo>
                  <a:pt x="233934" y="151638"/>
                </a:lnTo>
                <a:lnTo>
                  <a:pt x="246888" y="151638"/>
                </a:lnTo>
                <a:close/>
              </a:path>
              <a:path w="1506854" h="494029">
                <a:moveTo>
                  <a:pt x="246888" y="368046"/>
                </a:moveTo>
                <a:lnTo>
                  <a:pt x="246888" y="355092"/>
                </a:lnTo>
                <a:lnTo>
                  <a:pt x="233934" y="368046"/>
                </a:lnTo>
                <a:lnTo>
                  <a:pt x="246888" y="368046"/>
                </a:lnTo>
                <a:close/>
              </a:path>
              <a:path w="1506854" h="494029">
                <a:moveTo>
                  <a:pt x="246888" y="493776"/>
                </a:moveTo>
                <a:lnTo>
                  <a:pt x="246888" y="368046"/>
                </a:lnTo>
                <a:lnTo>
                  <a:pt x="233934" y="368046"/>
                </a:lnTo>
                <a:lnTo>
                  <a:pt x="233934" y="445008"/>
                </a:lnTo>
                <a:lnTo>
                  <a:pt x="243078" y="454152"/>
                </a:lnTo>
                <a:lnTo>
                  <a:pt x="243078" y="489966"/>
                </a:lnTo>
                <a:lnTo>
                  <a:pt x="246888" y="493776"/>
                </a:lnTo>
                <a:close/>
              </a:path>
              <a:path w="1506854" h="494029">
                <a:moveTo>
                  <a:pt x="1506474" y="246888"/>
                </a:moveTo>
                <a:lnTo>
                  <a:pt x="1259586" y="0"/>
                </a:lnTo>
                <a:lnTo>
                  <a:pt x="1259586" y="126492"/>
                </a:lnTo>
                <a:lnTo>
                  <a:pt x="1263396" y="126492"/>
                </a:lnTo>
                <a:lnTo>
                  <a:pt x="1263396" y="39624"/>
                </a:lnTo>
                <a:lnTo>
                  <a:pt x="1284732" y="31242"/>
                </a:lnTo>
                <a:lnTo>
                  <a:pt x="1284732" y="61035"/>
                </a:lnTo>
                <a:lnTo>
                  <a:pt x="1469930" y="246887"/>
                </a:lnTo>
                <a:lnTo>
                  <a:pt x="1479042" y="237744"/>
                </a:lnTo>
                <a:lnTo>
                  <a:pt x="1479042" y="274320"/>
                </a:lnTo>
                <a:lnTo>
                  <a:pt x="1506474" y="246888"/>
                </a:lnTo>
                <a:close/>
              </a:path>
              <a:path w="1506854" h="494029">
                <a:moveTo>
                  <a:pt x="1272540" y="151638"/>
                </a:moveTo>
                <a:lnTo>
                  <a:pt x="1272540" y="126492"/>
                </a:lnTo>
                <a:lnTo>
                  <a:pt x="1259586" y="138684"/>
                </a:lnTo>
                <a:lnTo>
                  <a:pt x="1259586" y="151638"/>
                </a:lnTo>
                <a:lnTo>
                  <a:pt x="1272540" y="151638"/>
                </a:lnTo>
                <a:close/>
              </a:path>
              <a:path w="1506854" h="494029">
                <a:moveTo>
                  <a:pt x="1272540" y="368046"/>
                </a:moveTo>
                <a:lnTo>
                  <a:pt x="1259586" y="355092"/>
                </a:lnTo>
                <a:lnTo>
                  <a:pt x="1259586" y="368046"/>
                </a:lnTo>
                <a:lnTo>
                  <a:pt x="1272540" y="368046"/>
                </a:lnTo>
                <a:close/>
              </a:path>
              <a:path w="1506854" h="494029">
                <a:moveTo>
                  <a:pt x="1272540" y="444975"/>
                </a:moveTo>
                <a:lnTo>
                  <a:pt x="1272540" y="368046"/>
                </a:lnTo>
                <a:lnTo>
                  <a:pt x="1259586" y="368046"/>
                </a:lnTo>
                <a:lnTo>
                  <a:pt x="1259586" y="493776"/>
                </a:lnTo>
                <a:lnTo>
                  <a:pt x="1263396" y="489966"/>
                </a:lnTo>
                <a:lnTo>
                  <a:pt x="1263396" y="454152"/>
                </a:lnTo>
                <a:lnTo>
                  <a:pt x="1272540" y="444975"/>
                </a:lnTo>
                <a:close/>
              </a:path>
              <a:path w="1506854" h="494029">
                <a:moveTo>
                  <a:pt x="1284732" y="61035"/>
                </a:moveTo>
                <a:lnTo>
                  <a:pt x="1284732" y="31242"/>
                </a:lnTo>
                <a:lnTo>
                  <a:pt x="1263396" y="39624"/>
                </a:lnTo>
                <a:lnTo>
                  <a:pt x="1284732" y="61035"/>
                </a:lnTo>
                <a:close/>
              </a:path>
              <a:path w="1506854" h="494029">
                <a:moveTo>
                  <a:pt x="1284732" y="151638"/>
                </a:moveTo>
                <a:lnTo>
                  <a:pt x="1284732" y="61035"/>
                </a:lnTo>
                <a:lnTo>
                  <a:pt x="1263396" y="39624"/>
                </a:lnTo>
                <a:lnTo>
                  <a:pt x="1263396" y="126492"/>
                </a:lnTo>
                <a:lnTo>
                  <a:pt x="1272540" y="126492"/>
                </a:lnTo>
                <a:lnTo>
                  <a:pt x="1272540" y="151638"/>
                </a:lnTo>
                <a:lnTo>
                  <a:pt x="1284732" y="151638"/>
                </a:lnTo>
                <a:close/>
              </a:path>
              <a:path w="1506854" h="494029">
                <a:moveTo>
                  <a:pt x="1479042" y="274320"/>
                </a:moveTo>
                <a:lnTo>
                  <a:pt x="1479042" y="256032"/>
                </a:lnTo>
                <a:lnTo>
                  <a:pt x="1469930" y="246888"/>
                </a:lnTo>
                <a:lnTo>
                  <a:pt x="1263396" y="454152"/>
                </a:lnTo>
                <a:lnTo>
                  <a:pt x="1284732" y="463295"/>
                </a:lnTo>
                <a:lnTo>
                  <a:pt x="1284732" y="468630"/>
                </a:lnTo>
                <a:lnTo>
                  <a:pt x="1479042" y="274320"/>
                </a:lnTo>
                <a:close/>
              </a:path>
              <a:path w="1506854" h="494029">
                <a:moveTo>
                  <a:pt x="1284732" y="468630"/>
                </a:moveTo>
                <a:lnTo>
                  <a:pt x="1284732" y="463295"/>
                </a:lnTo>
                <a:lnTo>
                  <a:pt x="1263396" y="454152"/>
                </a:lnTo>
                <a:lnTo>
                  <a:pt x="1263396" y="489966"/>
                </a:lnTo>
                <a:lnTo>
                  <a:pt x="1284732" y="468630"/>
                </a:lnTo>
                <a:close/>
              </a:path>
              <a:path w="1506854" h="494029">
                <a:moveTo>
                  <a:pt x="1479042" y="256032"/>
                </a:moveTo>
                <a:lnTo>
                  <a:pt x="1479042" y="237744"/>
                </a:lnTo>
                <a:lnTo>
                  <a:pt x="1469930" y="246888"/>
                </a:lnTo>
                <a:lnTo>
                  <a:pt x="1479042" y="256032"/>
                </a:lnTo>
                <a:close/>
              </a:path>
            </a:pathLst>
          </a:custGeom>
          <a:solidFill>
            <a:srgbClr val="C99C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63717" y="3380232"/>
            <a:ext cx="1188085" cy="864235"/>
          </a:xfrm>
          <a:custGeom>
            <a:avLst/>
            <a:gdLst/>
            <a:ahLst/>
            <a:cxnLst/>
            <a:rect l="l" t="t" r="r" b="b"/>
            <a:pathLst>
              <a:path w="1188084" h="864235">
                <a:moveTo>
                  <a:pt x="216408" y="864107"/>
                </a:moveTo>
                <a:lnTo>
                  <a:pt x="216408" y="432053"/>
                </a:lnTo>
                <a:lnTo>
                  <a:pt x="0" y="647700"/>
                </a:lnTo>
                <a:lnTo>
                  <a:pt x="216408" y="864107"/>
                </a:lnTo>
                <a:close/>
              </a:path>
              <a:path w="1188084" h="864235">
                <a:moveTo>
                  <a:pt x="864108" y="755904"/>
                </a:moveTo>
                <a:lnTo>
                  <a:pt x="864108" y="539496"/>
                </a:lnTo>
                <a:lnTo>
                  <a:pt x="216408" y="539496"/>
                </a:lnTo>
                <a:lnTo>
                  <a:pt x="216408" y="755904"/>
                </a:lnTo>
                <a:lnTo>
                  <a:pt x="864108" y="755904"/>
                </a:lnTo>
                <a:close/>
              </a:path>
              <a:path w="1188084" h="864235">
                <a:moveTo>
                  <a:pt x="1187958" y="215645"/>
                </a:moveTo>
                <a:lnTo>
                  <a:pt x="972312" y="0"/>
                </a:lnTo>
                <a:lnTo>
                  <a:pt x="755904" y="215645"/>
                </a:lnTo>
                <a:lnTo>
                  <a:pt x="864108" y="215645"/>
                </a:lnTo>
                <a:lnTo>
                  <a:pt x="864108" y="755904"/>
                </a:lnTo>
                <a:lnTo>
                  <a:pt x="1080516" y="755904"/>
                </a:lnTo>
                <a:lnTo>
                  <a:pt x="1080516" y="215645"/>
                </a:lnTo>
                <a:lnTo>
                  <a:pt x="1187958" y="215645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46191" y="3361944"/>
            <a:ext cx="1236980" cy="913130"/>
          </a:xfrm>
          <a:custGeom>
            <a:avLst/>
            <a:gdLst/>
            <a:ahLst/>
            <a:cxnLst/>
            <a:rect l="l" t="t" r="r" b="b"/>
            <a:pathLst>
              <a:path w="1236979" h="913129">
                <a:moveTo>
                  <a:pt x="246125" y="545591"/>
                </a:moveTo>
                <a:lnTo>
                  <a:pt x="246125" y="419100"/>
                </a:lnTo>
                <a:lnTo>
                  <a:pt x="0" y="665988"/>
                </a:lnTo>
                <a:lnTo>
                  <a:pt x="26670" y="692740"/>
                </a:lnTo>
                <a:lnTo>
                  <a:pt x="26670" y="656844"/>
                </a:lnTo>
                <a:lnTo>
                  <a:pt x="35781" y="665988"/>
                </a:lnTo>
                <a:lnTo>
                  <a:pt x="220979" y="480135"/>
                </a:lnTo>
                <a:lnTo>
                  <a:pt x="220979" y="450341"/>
                </a:lnTo>
                <a:lnTo>
                  <a:pt x="242315" y="458723"/>
                </a:lnTo>
                <a:lnTo>
                  <a:pt x="242315" y="545591"/>
                </a:lnTo>
                <a:lnTo>
                  <a:pt x="246125" y="545591"/>
                </a:lnTo>
                <a:close/>
              </a:path>
              <a:path w="1236979" h="913129">
                <a:moveTo>
                  <a:pt x="35781" y="665988"/>
                </a:moveTo>
                <a:lnTo>
                  <a:pt x="26670" y="656844"/>
                </a:lnTo>
                <a:lnTo>
                  <a:pt x="26670" y="675132"/>
                </a:lnTo>
                <a:lnTo>
                  <a:pt x="35781" y="665988"/>
                </a:lnTo>
                <a:close/>
              </a:path>
              <a:path w="1236979" h="913129">
                <a:moveTo>
                  <a:pt x="242315" y="873251"/>
                </a:moveTo>
                <a:lnTo>
                  <a:pt x="35781" y="665988"/>
                </a:lnTo>
                <a:lnTo>
                  <a:pt x="26670" y="675132"/>
                </a:lnTo>
                <a:lnTo>
                  <a:pt x="26670" y="692740"/>
                </a:lnTo>
                <a:lnTo>
                  <a:pt x="220979" y="887652"/>
                </a:lnTo>
                <a:lnTo>
                  <a:pt x="220979" y="882395"/>
                </a:lnTo>
                <a:lnTo>
                  <a:pt x="242315" y="873251"/>
                </a:lnTo>
                <a:close/>
              </a:path>
              <a:path w="1236979" h="913129">
                <a:moveTo>
                  <a:pt x="242315" y="458723"/>
                </a:moveTo>
                <a:lnTo>
                  <a:pt x="220979" y="450341"/>
                </a:lnTo>
                <a:lnTo>
                  <a:pt x="220979" y="480135"/>
                </a:lnTo>
                <a:lnTo>
                  <a:pt x="242315" y="458723"/>
                </a:lnTo>
                <a:close/>
              </a:path>
              <a:path w="1236979" h="913129">
                <a:moveTo>
                  <a:pt x="242315" y="545591"/>
                </a:moveTo>
                <a:lnTo>
                  <a:pt x="242315" y="458723"/>
                </a:lnTo>
                <a:lnTo>
                  <a:pt x="220979" y="480135"/>
                </a:lnTo>
                <a:lnTo>
                  <a:pt x="220979" y="570738"/>
                </a:lnTo>
                <a:lnTo>
                  <a:pt x="233934" y="570738"/>
                </a:lnTo>
                <a:lnTo>
                  <a:pt x="233934" y="545591"/>
                </a:lnTo>
                <a:lnTo>
                  <a:pt x="242315" y="545591"/>
                </a:lnTo>
                <a:close/>
              </a:path>
              <a:path w="1236979" h="913129">
                <a:moveTo>
                  <a:pt x="1098042" y="761237"/>
                </a:moveTo>
                <a:lnTo>
                  <a:pt x="220979" y="761238"/>
                </a:lnTo>
                <a:lnTo>
                  <a:pt x="220979" y="851840"/>
                </a:lnTo>
                <a:lnTo>
                  <a:pt x="233934" y="864840"/>
                </a:lnTo>
                <a:lnTo>
                  <a:pt x="233934" y="787146"/>
                </a:lnTo>
                <a:lnTo>
                  <a:pt x="246125" y="774192"/>
                </a:lnTo>
                <a:lnTo>
                  <a:pt x="246125" y="787146"/>
                </a:lnTo>
                <a:lnTo>
                  <a:pt x="1085088" y="787145"/>
                </a:lnTo>
                <a:lnTo>
                  <a:pt x="1085088" y="774191"/>
                </a:lnTo>
                <a:lnTo>
                  <a:pt x="1098042" y="761237"/>
                </a:lnTo>
                <a:close/>
              </a:path>
              <a:path w="1236979" h="913129">
                <a:moveTo>
                  <a:pt x="242315" y="909054"/>
                </a:moveTo>
                <a:lnTo>
                  <a:pt x="242315" y="873251"/>
                </a:lnTo>
                <a:lnTo>
                  <a:pt x="220979" y="882395"/>
                </a:lnTo>
                <a:lnTo>
                  <a:pt x="220979" y="887652"/>
                </a:lnTo>
                <a:lnTo>
                  <a:pt x="242315" y="909054"/>
                </a:lnTo>
                <a:close/>
              </a:path>
              <a:path w="1236979" h="913129">
                <a:moveTo>
                  <a:pt x="881634" y="545591"/>
                </a:moveTo>
                <a:lnTo>
                  <a:pt x="233934" y="545591"/>
                </a:lnTo>
                <a:lnTo>
                  <a:pt x="246125" y="557783"/>
                </a:lnTo>
                <a:lnTo>
                  <a:pt x="246125" y="570738"/>
                </a:lnTo>
                <a:lnTo>
                  <a:pt x="868680" y="570737"/>
                </a:lnTo>
                <a:lnTo>
                  <a:pt x="868680" y="557783"/>
                </a:lnTo>
                <a:lnTo>
                  <a:pt x="881634" y="545591"/>
                </a:lnTo>
                <a:close/>
              </a:path>
              <a:path w="1236979" h="913129">
                <a:moveTo>
                  <a:pt x="246125" y="570738"/>
                </a:moveTo>
                <a:lnTo>
                  <a:pt x="246125" y="557783"/>
                </a:lnTo>
                <a:lnTo>
                  <a:pt x="233934" y="545591"/>
                </a:lnTo>
                <a:lnTo>
                  <a:pt x="233934" y="570738"/>
                </a:lnTo>
                <a:lnTo>
                  <a:pt x="246125" y="570738"/>
                </a:lnTo>
                <a:close/>
              </a:path>
              <a:path w="1236979" h="913129">
                <a:moveTo>
                  <a:pt x="246125" y="787146"/>
                </a:moveTo>
                <a:lnTo>
                  <a:pt x="246125" y="774192"/>
                </a:lnTo>
                <a:lnTo>
                  <a:pt x="233934" y="787146"/>
                </a:lnTo>
                <a:lnTo>
                  <a:pt x="246125" y="787146"/>
                </a:lnTo>
                <a:close/>
              </a:path>
              <a:path w="1236979" h="913129">
                <a:moveTo>
                  <a:pt x="246125" y="912876"/>
                </a:moveTo>
                <a:lnTo>
                  <a:pt x="246125" y="787146"/>
                </a:lnTo>
                <a:lnTo>
                  <a:pt x="233934" y="787146"/>
                </a:lnTo>
                <a:lnTo>
                  <a:pt x="233934" y="864840"/>
                </a:lnTo>
                <a:lnTo>
                  <a:pt x="242315" y="873251"/>
                </a:lnTo>
                <a:lnTo>
                  <a:pt x="242315" y="909054"/>
                </a:lnTo>
                <a:lnTo>
                  <a:pt x="246125" y="912876"/>
                </a:lnTo>
                <a:close/>
              </a:path>
              <a:path w="1236979" h="913129">
                <a:moveTo>
                  <a:pt x="1236726" y="246887"/>
                </a:moveTo>
                <a:lnTo>
                  <a:pt x="989838" y="0"/>
                </a:lnTo>
                <a:lnTo>
                  <a:pt x="742950" y="246887"/>
                </a:lnTo>
                <a:lnTo>
                  <a:pt x="773430" y="246887"/>
                </a:lnTo>
                <a:lnTo>
                  <a:pt x="773430" y="220979"/>
                </a:lnTo>
                <a:lnTo>
                  <a:pt x="804672" y="220979"/>
                </a:lnTo>
                <a:lnTo>
                  <a:pt x="980694" y="44957"/>
                </a:lnTo>
                <a:lnTo>
                  <a:pt x="980694" y="26669"/>
                </a:lnTo>
                <a:lnTo>
                  <a:pt x="998982" y="26669"/>
                </a:lnTo>
                <a:lnTo>
                  <a:pt x="998982" y="44957"/>
                </a:lnTo>
                <a:lnTo>
                  <a:pt x="1175004" y="220979"/>
                </a:lnTo>
                <a:lnTo>
                  <a:pt x="1205484" y="220979"/>
                </a:lnTo>
                <a:lnTo>
                  <a:pt x="1205484" y="246887"/>
                </a:lnTo>
                <a:lnTo>
                  <a:pt x="1236726" y="246887"/>
                </a:lnTo>
                <a:close/>
              </a:path>
              <a:path w="1236979" h="913129">
                <a:moveTo>
                  <a:pt x="804672" y="220979"/>
                </a:moveTo>
                <a:lnTo>
                  <a:pt x="773430" y="220979"/>
                </a:lnTo>
                <a:lnTo>
                  <a:pt x="782574" y="243077"/>
                </a:lnTo>
                <a:lnTo>
                  <a:pt x="804672" y="220979"/>
                </a:lnTo>
                <a:close/>
              </a:path>
              <a:path w="1236979" h="913129">
                <a:moveTo>
                  <a:pt x="894588" y="570737"/>
                </a:moveTo>
                <a:lnTo>
                  <a:pt x="894588" y="220979"/>
                </a:lnTo>
                <a:lnTo>
                  <a:pt x="804672" y="220979"/>
                </a:lnTo>
                <a:lnTo>
                  <a:pt x="782574" y="243077"/>
                </a:lnTo>
                <a:lnTo>
                  <a:pt x="773430" y="220979"/>
                </a:lnTo>
                <a:lnTo>
                  <a:pt x="773430" y="246887"/>
                </a:lnTo>
                <a:lnTo>
                  <a:pt x="868680" y="246887"/>
                </a:lnTo>
                <a:lnTo>
                  <a:pt x="868680" y="233933"/>
                </a:lnTo>
                <a:lnTo>
                  <a:pt x="881634" y="246887"/>
                </a:lnTo>
                <a:lnTo>
                  <a:pt x="881634" y="570737"/>
                </a:lnTo>
                <a:lnTo>
                  <a:pt x="894588" y="570737"/>
                </a:lnTo>
                <a:close/>
              </a:path>
              <a:path w="1236979" h="913129">
                <a:moveTo>
                  <a:pt x="881634" y="246887"/>
                </a:moveTo>
                <a:lnTo>
                  <a:pt x="868680" y="233933"/>
                </a:lnTo>
                <a:lnTo>
                  <a:pt x="868680" y="246887"/>
                </a:lnTo>
                <a:lnTo>
                  <a:pt x="881634" y="246887"/>
                </a:lnTo>
                <a:close/>
              </a:path>
              <a:path w="1236979" h="913129">
                <a:moveTo>
                  <a:pt x="881634" y="545591"/>
                </a:moveTo>
                <a:lnTo>
                  <a:pt x="881634" y="246887"/>
                </a:lnTo>
                <a:lnTo>
                  <a:pt x="868680" y="246887"/>
                </a:lnTo>
                <a:lnTo>
                  <a:pt x="868680" y="545591"/>
                </a:lnTo>
                <a:lnTo>
                  <a:pt x="881634" y="545591"/>
                </a:lnTo>
                <a:close/>
              </a:path>
              <a:path w="1236979" h="913129">
                <a:moveTo>
                  <a:pt x="881634" y="570737"/>
                </a:moveTo>
                <a:lnTo>
                  <a:pt x="881634" y="545591"/>
                </a:lnTo>
                <a:lnTo>
                  <a:pt x="868680" y="557783"/>
                </a:lnTo>
                <a:lnTo>
                  <a:pt x="868680" y="570737"/>
                </a:lnTo>
                <a:lnTo>
                  <a:pt x="881634" y="570737"/>
                </a:lnTo>
                <a:close/>
              </a:path>
              <a:path w="1236979" h="913129">
                <a:moveTo>
                  <a:pt x="998982" y="26669"/>
                </a:moveTo>
                <a:lnTo>
                  <a:pt x="980694" y="26669"/>
                </a:lnTo>
                <a:lnTo>
                  <a:pt x="989838" y="35813"/>
                </a:lnTo>
                <a:lnTo>
                  <a:pt x="998982" y="26669"/>
                </a:lnTo>
                <a:close/>
              </a:path>
              <a:path w="1236979" h="913129">
                <a:moveTo>
                  <a:pt x="989838" y="35813"/>
                </a:moveTo>
                <a:lnTo>
                  <a:pt x="980694" y="26669"/>
                </a:lnTo>
                <a:lnTo>
                  <a:pt x="980694" y="44957"/>
                </a:lnTo>
                <a:lnTo>
                  <a:pt x="989838" y="35813"/>
                </a:lnTo>
                <a:close/>
              </a:path>
              <a:path w="1236979" h="913129">
                <a:moveTo>
                  <a:pt x="998982" y="44957"/>
                </a:moveTo>
                <a:lnTo>
                  <a:pt x="998982" y="26669"/>
                </a:lnTo>
                <a:lnTo>
                  <a:pt x="989838" y="35813"/>
                </a:lnTo>
                <a:lnTo>
                  <a:pt x="998982" y="44957"/>
                </a:lnTo>
                <a:close/>
              </a:path>
              <a:path w="1236979" h="913129">
                <a:moveTo>
                  <a:pt x="1205484" y="246887"/>
                </a:moveTo>
                <a:lnTo>
                  <a:pt x="1205484" y="220979"/>
                </a:lnTo>
                <a:lnTo>
                  <a:pt x="1197102" y="243077"/>
                </a:lnTo>
                <a:lnTo>
                  <a:pt x="1175004" y="220979"/>
                </a:lnTo>
                <a:lnTo>
                  <a:pt x="1085088" y="220979"/>
                </a:lnTo>
                <a:lnTo>
                  <a:pt x="1085088" y="761237"/>
                </a:lnTo>
                <a:lnTo>
                  <a:pt x="1098042" y="761237"/>
                </a:lnTo>
                <a:lnTo>
                  <a:pt x="1098042" y="246887"/>
                </a:lnTo>
                <a:lnTo>
                  <a:pt x="1110234" y="233933"/>
                </a:lnTo>
                <a:lnTo>
                  <a:pt x="1110234" y="246887"/>
                </a:lnTo>
                <a:lnTo>
                  <a:pt x="1205484" y="246887"/>
                </a:lnTo>
                <a:close/>
              </a:path>
              <a:path w="1236979" h="913129">
                <a:moveTo>
                  <a:pt x="1110234" y="787145"/>
                </a:moveTo>
                <a:lnTo>
                  <a:pt x="1110234" y="246887"/>
                </a:lnTo>
                <a:lnTo>
                  <a:pt x="1098042" y="246887"/>
                </a:lnTo>
                <a:lnTo>
                  <a:pt x="1098042" y="761237"/>
                </a:lnTo>
                <a:lnTo>
                  <a:pt x="1085088" y="774191"/>
                </a:lnTo>
                <a:lnTo>
                  <a:pt x="1085088" y="787145"/>
                </a:lnTo>
                <a:lnTo>
                  <a:pt x="1110234" y="787145"/>
                </a:lnTo>
                <a:close/>
              </a:path>
              <a:path w="1236979" h="913129">
                <a:moveTo>
                  <a:pt x="1110234" y="246887"/>
                </a:moveTo>
                <a:lnTo>
                  <a:pt x="1110234" y="233933"/>
                </a:lnTo>
                <a:lnTo>
                  <a:pt x="1098042" y="246887"/>
                </a:lnTo>
                <a:lnTo>
                  <a:pt x="1110234" y="246887"/>
                </a:lnTo>
                <a:close/>
              </a:path>
              <a:path w="1236979" h="913129">
                <a:moveTo>
                  <a:pt x="1205484" y="220979"/>
                </a:moveTo>
                <a:lnTo>
                  <a:pt x="1175004" y="220979"/>
                </a:lnTo>
                <a:lnTo>
                  <a:pt x="1197102" y="243077"/>
                </a:lnTo>
                <a:lnTo>
                  <a:pt x="1205484" y="220979"/>
                </a:lnTo>
                <a:close/>
              </a:path>
            </a:pathLst>
          </a:custGeom>
          <a:solidFill>
            <a:srgbClr val="C99C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05127" y="3858005"/>
            <a:ext cx="3591712" cy="3055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08303" y="2987039"/>
            <a:ext cx="1989620" cy="30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7304" y="2831592"/>
            <a:ext cx="7153909" cy="1546860"/>
          </a:xfrm>
          <a:custGeom>
            <a:avLst/>
            <a:gdLst/>
            <a:ahLst/>
            <a:cxnLst/>
            <a:rect l="l" t="t" r="r" b="b"/>
            <a:pathLst>
              <a:path w="7153909" h="1546860">
                <a:moveTo>
                  <a:pt x="25146" y="1520952"/>
                </a:moveTo>
                <a:lnTo>
                  <a:pt x="25146" y="1432560"/>
                </a:lnTo>
                <a:lnTo>
                  <a:pt x="0" y="1432560"/>
                </a:lnTo>
                <a:lnTo>
                  <a:pt x="0" y="1533906"/>
                </a:lnTo>
                <a:lnTo>
                  <a:pt x="12954" y="1533906"/>
                </a:lnTo>
                <a:lnTo>
                  <a:pt x="12954" y="1520952"/>
                </a:lnTo>
                <a:lnTo>
                  <a:pt x="25146" y="1520952"/>
                </a:lnTo>
                <a:close/>
              </a:path>
              <a:path w="7153909" h="1546860">
                <a:moveTo>
                  <a:pt x="64008" y="1546860"/>
                </a:moveTo>
                <a:lnTo>
                  <a:pt x="64008" y="1520952"/>
                </a:lnTo>
                <a:lnTo>
                  <a:pt x="12954" y="1520952"/>
                </a:lnTo>
                <a:lnTo>
                  <a:pt x="12954" y="1533906"/>
                </a:lnTo>
                <a:lnTo>
                  <a:pt x="25146" y="1533906"/>
                </a:lnTo>
                <a:lnTo>
                  <a:pt x="25146" y="1546860"/>
                </a:lnTo>
                <a:lnTo>
                  <a:pt x="64008" y="1546860"/>
                </a:lnTo>
                <a:close/>
              </a:path>
              <a:path w="7153909" h="1546860">
                <a:moveTo>
                  <a:pt x="25146" y="1546860"/>
                </a:moveTo>
                <a:lnTo>
                  <a:pt x="25146" y="1533906"/>
                </a:lnTo>
                <a:lnTo>
                  <a:pt x="12954" y="1533906"/>
                </a:lnTo>
                <a:lnTo>
                  <a:pt x="12954" y="1546860"/>
                </a:lnTo>
                <a:lnTo>
                  <a:pt x="25146" y="1546860"/>
                </a:lnTo>
                <a:close/>
              </a:path>
              <a:path w="7153909" h="1546860">
                <a:moveTo>
                  <a:pt x="25146" y="1356360"/>
                </a:moveTo>
                <a:lnTo>
                  <a:pt x="25146" y="1254252"/>
                </a:lnTo>
                <a:lnTo>
                  <a:pt x="0" y="1254252"/>
                </a:lnTo>
                <a:lnTo>
                  <a:pt x="0" y="1356360"/>
                </a:lnTo>
                <a:lnTo>
                  <a:pt x="25146" y="1356360"/>
                </a:lnTo>
                <a:close/>
              </a:path>
              <a:path w="7153909" h="1546860">
                <a:moveTo>
                  <a:pt x="25146" y="1178052"/>
                </a:moveTo>
                <a:lnTo>
                  <a:pt x="25146" y="1076706"/>
                </a:lnTo>
                <a:lnTo>
                  <a:pt x="0" y="1076706"/>
                </a:lnTo>
                <a:lnTo>
                  <a:pt x="0" y="1178052"/>
                </a:lnTo>
                <a:lnTo>
                  <a:pt x="25146" y="1178052"/>
                </a:lnTo>
                <a:close/>
              </a:path>
              <a:path w="7153909" h="1546860">
                <a:moveTo>
                  <a:pt x="25146" y="1000506"/>
                </a:moveTo>
                <a:lnTo>
                  <a:pt x="25146" y="899160"/>
                </a:lnTo>
                <a:lnTo>
                  <a:pt x="0" y="899160"/>
                </a:lnTo>
                <a:lnTo>
                  <a:pt x="0" y="1000506"/>
                </a:lnTo>
                <a:lnTo>
                  <a:pt x="25146" y="1000506"/>
                </a:lnTo>
                <a:close/>
              </a:path>
              <a:path w="7153909" h="1546860">
                <a:moveTo>
                  <a:pt x="25145" y="822960"/>
                </a:moveTo>
                <a:lnTo>
                  <a:pt x="25145" y="720851"/>
                </a:lnTo>
                <a:lnTo>
                  <a:pt x="0" y="720851"/>
                </a:lnTo>
                <a:lnTo>
                  <a:pt x="0" y="822960"/>
                </a:lnTo>
                <a:lnTo>
                  <a:pt x="25145" y="822960"/>
                </a:lnTo>
                <a:close/>
              </a:path>
              <a:path w="7153909" h="1546860">
                <a:moveTo>
                  <a:pt x="25145" y="644652"/>
                </a:moveTo>
                <a:lnTo>
                  <a:pt x="25145" y="543306"/>
                </a:lnTo>
                <a:lnTo>
                  <a:pt x="0" y="543306"/>
                </a:lnTo>
                <a:lnTo>
                  <a:pt x="0" y="644652"/>
                </a:lnTo>
                <a:lnTo>
                  <a:pt x="25145" y="644652"/>
                </a:lnTo>
                <a:close/>
              </a:path>
              <a:path w="7153909" h="1546860">
                <a:moveTo>
                  <a:pt x="25145" y="467106"/>
                </a:moveTo>
                <a:lnTo>
                  <a:pt x="25145" y="365760"/>
                </a:lnTo>
                <a:lnTo>
                  <a:pt x="0" y="365760"/>
                </a:lnTo>
                <a:lnTo>
                  <a:pt x="0" y="467106"/>
                </a:lnTo>
                <a:lnTo>
                  <a:pt x="25145" y="467106"/>
                </a:lnTo>
                <a:close/>
              </a:path>
              <a:path w="7153909" h="1546860">
                <a:moveTo>
                  <a:pt x="25145" y="289560"/>
                </a:moveTo>
                <a:lnTo>
                  <a:pt x="25145" y="187452"/>
                </a:lnTo>
                <a:lnTo>
                  <a:pt x="0" y="187452"/>
                </a:lnTo>
                <a:lnTo>
                  <a:pt x="0" y="289560"/>
                </a:lnTo>
                <a:lnTo>
                  <a:pt x="25145" y="289560"/>
                </a:lnTo>
                <a:close/>
              </a:path>
              <a:path w="7153909" h="1546860">
                <a:moveTo>
                  <a:pt x="16001" y="22669"/>
                </a:moveTo>
                <a:lnTo>
                  <a:pt x="16001" y="0"/>
                </a:lnTo>
                <a:lnTo>
                  <a:pt x="5333" y="0"/>
                </a:lnTo>
                <a:lnTo>
                  <a:pt x="0" y="6096"/>
                </a:lnTo>
                <a:lnTo>
                  <a:pt x="0" y="111252"/>
                </a:lnTo>
                <a:lnTo>
                  <a:pt x="12953" y="111252"/>
                </a:lnTo>
                <a:lnTo>
                  <a:pt x="12953" y="25908"/>
                </a:lnTo>
                <a:lnTo>
                  <a:pt x="16001" y="22669"/>
                </a:lnTo>
                <a:close/>
              </a:path>
              <a:path w="7153909" h="1546860">
                <a:moveTo>
                  <a:pt x="25145" y="111252"/>
                </a:moveTo>
                <a:lnTo>
                  <a:pt x="25145" y="12954"/>
                </a:lnTo>
                <a:lnTo>
                  <a:pt x="12953" y="25908"/>
                </a:lnTo>
                <a:lnTo>
                  <a:pt x="16001" y="25908"/>
                </a:lnTo>
                <a:lnTo>
                  <a:pt x="16001" y="111252"/>
                </a:lnTo>
                <a:lnTo>
                  <a:pt x="25145" y="111252"/>
                </a:lnTo>
                <a:close/>
              </a:path>
              <a:path w="7153909" h="1546860">
                <a:moveTo>
                  <a:pt x="16001" y="111252"/>
                </a:moveTo>
                <a:lnTo>
                  <a:pt x="16001" y="25908"/>
                </a:lnTo>
                <a:lnTo>
                  <a:pt x="12953" y="25908"/>
                </a:lnTo>
                <a:lnTo>
                  <a:pt x="12953" y="111252"/>
                </a:lnTo>
                <a:lnTo>
                  <a:pt x="16001" y="111252"/>
                </a:lnTo>
                <a:close/>
              </a:path>
              <a:path w="7153909" h="1546860">
                <a:moveTo>
                  <a:pt x="193548" y="25908"/>
                </a:moveTo>
                <a:lnTo>
                  <a:pt x="193548" y="0"/>
                </a:lnTo>
                <a:lnTo>
                  <a:pt x="92201" y="0"/>
                </a:lnTo>
                <a:lnTo>
                  <a:pt x="92201" y="25908"/>
                </a:lnTo>
                <a:lnTo>
                  <a:pt x="193548" y="25908"/>
                </a:lnTo>
                <a:close/>
              </a:path>
              <a:path w="7153909" h="1546860">
                <a:moveTo>
                  <a:pt x="371093" y="25908"/>
                </a:moveTo>
                <a:lnTo>
                  <a:pt x="371093" y="0"/>
                </a:lnTo>
                <a:lnTo>
                  <a:pt x="269747" y="0"/>
                </a:lnTo>
                <a:lnTo>
                  <a:pt x="269747" y="25908"/>
                </a:lnTo>
                <a:lnTo>
                  <a:pt x="371093" y="25908"/>
                </a:lnTo>
                <a:close/>
              </a:path>
              <a:path w="7153909" h="1546860">
                <a:moveTo>
                  <a:pt x="549402" y="25908"/>
                </a:moveTo>
                <a:lnTo>
                  <a:pt x="549402" y="0"/>
                </a:lnTo>
                <a:lnTo>
                  <a:pt x="447293" y="0"/>
                </a:lnTo>
                <a:lnTo>
                  <a:pt x="447293" y="25908"/>
                </a:lnTo>
                <a:lnTo>
                  <a:pt x="549402" y="25908"/>
                </a:lnTo>
                <a:close/>
              </a:path>
              <a:path w="7153909" h="1546860">
                <a:moveTo>
                  <a:pt x="726948" y="25908"/>
                </a:moveTo>
                <a:lnTo>
                  <a:pt x="726948" y="0"/>
                </a:lnTo>
                <a:lnTo>
                  <a:pt x="625602" y="0"/>
                </a:lnTo>
                <a:lnTo>
                  <a:pt x="625602" y="25908"/>
                </a:lnTo>
                <a:lnTo>
                  <a:pt x="726948" y="25908"/>
                </a:lnTo>
                <a:close/>
              </a:path>
              <a:path w="7153909" h="1546860">
                <a:moveTo>
                  <a:pt x="904494" y="25908"/>
                </a:moveTo>
                <a:lnTo>
                  <a:pt x="904494" y="0"/>
                </a:lnTo>
                <a:lnTo>
                  <a:pt x="803148" y="0"/>
                </a:lnTo>
                <a:lnTo>
                  <a:pt x="803148" y="25908"/>
                </a:lnTo>
                <a:lnTo>
                  <a:pt x="904494" y="25908"/>
                </a:lnTo>
                <a:close/>
              </a:path>
              <a:path w="7153909" h="1546860">
                <a:moveTo>
                  <a:pt x="1082802" y="25908"/>
                </a:moveTo>
                <a:lnTo>
                  <a:pt x="1082802" y="0"/>
                </a:lnTo>
                <a:lnTo>
                  <a:pt x="980694" y="0"/>
                </a:lnTo>
                <a:lnTo>
                  <a:pt x="980694" y="25908"/>
                </a:lnTo>
                <a:lnTo>
                  <a:pt x="1082802" y="25908"/>
                </a:lnTo>
                <a:close/>
              </a:path>
              <a:path w="7153909" h="1546860">
                <a:moveTo>
                  <a:pt x="1260347" y="25908"/>
                </a:moveTo>
                <a:lnTo>
                  <a:pt x="1260347" y="0"/>
                </a:lnTo>
                <a:lnTo>
                  <a:pt x="1159002" y="0"/>
                </a:lnTo>
                <a:lnTo>
                  <a:pt x="1159002" y="25908"/>
                </a:lnTo>
                <a:lnTo>
                  <a:pt x="1260347" y="25908"/>
                </a:lnTo>
                <a:close/>
              </a:path>
              <a:path w="7153909" h="1546860">
                <a:moveTo>
                  <a:pt x="1437893" y="25908"/>
                </a:moveTo>
                <a:lnTo>
                  <a:pt x="1437893" y="0"/>
                </a:lnTo>
                <a:lnTo>
                  <a:pt x="1336547" y="0"/>
                </a:lnTo>
                <a:lnTo>
                  <a:pt x="1336547" y="25908"/>
                </a:lnTo>
                <a:lnTo>
                  <a:pt x="1437893" y="25908"/>
                </a:lnTo>
                <a:close/>
              </a:path>
              <a:path w="7153909" h="1546860">
                <a:moveTo>
                  <a:pt x="1616202" y="25908"/>
                </a:moveTo>
                <a:lnTo>
                  <a:pt x="1616202" y="0"/>
                </a:lnTo>
                <a:lnTo>
                  <a:pt x="1514094" y="0"/>
                </a:lnTo>
                <a:lnTo>
                  <a:pt x="1514094" y="25908"/>
                </a:lnTo>
                <a:lnTo>
                  <a:pt x="1616202" y="25908"/>
                </a:lnTo>
                <a:close/>
              </a:path>
              <a:path w="7153909" h="1546860">
                <a:moveTo>
                  <a:pt x="1793747" y="25908"/>
                </a:moveTo>
                <a:lnTo>
                  <a:pt x="1793747" y="0"/>
                </a:lnTo>
                <a:lnTo>
                  <a:pt x="1692402" y="0"/>
                </a:lnTo>
                <a:lnTo>
                  <a:pt x="1692402" y="25908"/>
                </a:lnTo>
                <a:lnTo>
                  <a:pt x="1793747" y="25908"/>
                </a:lnTo>
                <a:close/>
              </a:path>
              <a:path w="7153909" h="1546860">
                <a:moveTo>
                  <a:pt x="1971293" y="25908"/>
                </a:moveTo>
                <a:lnTo>
                  <a:pt x="1971293" y="0"/>
                </a:lnTo>
                <a:lnTo>
                  <a:pt x="1869947" y="0"/>
                </a:lnTo>
                <a:lnTo>
                  <a:pt x="1869947" y="25908"/>
                </a:lnTo>
                <a:lnTo>
                  <a:pt x="1971293" y="25908"/>
                </a:lnTo>
                <a:close/>
              </a:path>
              <a:path w="7153909" h="1546860">
                <a:moveTo>
                  <a:pt x="2149602" y="25908"/>
                </a:moveTo>
                <a:lnTo>
                  <a:pt x="2149602" y="0"/>
                </a:lnTo>
                <a:lnTo>
                  <a:pt x="2047494" y="0"/>
                </a:lnTo>
                <a:lnTo>
                  <a:pt x="2047494" y="25908"/>
                </a:lnTo>
                <a:lnTo>
                  <a:pt x="2149602" y="25908"/>
                </a:lnTo>
                <a:close/>
              </a:path>
              <a:path w="7153909" h="1546860">
                <a:moveTo>
                  <a:pt x="2327147" y="25908"/>
                </a:moveTo>
                <a:lnTo>
                  <a:pt x="2327147" y="0"/>
                </a:lnTo>
                <a:lnTo>
                  <a:pt x="2225802" y="0"/>
                </a:lnTo>
                <a:lnTo>
                  <a:pt x="2225802" y="25908"/>
                </a:lnTo>
                <a:lnTo>
                  <a:pt x="2327147" y="25908"/>
                </a:lnTo>
                <a:close/>
              </a:path>
              <a:path w="7153909" h="1546860">
                <a:moveTo>
                  <a:pt x="2504693" y="25907"/>
                </a:moveTo>
                <a:lnTo>
                  <a:pt x="2504693" y="0"/>
                </a:lnTo>
                <a:lnTo>
                  <a:pt x="2403347" y="0"/>
                </a:lnTo>
                <a:lnTo>
                  <a:pt x="2403347" y="25908"/>
                </a:lnTo>
                <a:lnTo>
                  <a:pt x="2504693" y="25907"/>
                </a:lnTo>
                <a:close/>
              </a:path>
              <a:path w="7153909" h="1546860">
                <a:moveTo>
                  <a:pt x="2683002" y="25907"/>
                </a:moveTo>
                <a:lnTo>
                  <a:pt x="2683002" y="0"/>
                </a:lnTo>
                <a:lnTo>
                  <a:pt x="2580894" y="0"/>
                </a:lnTo>
                <a:lnTo>
                  <a:pt x="2580894" y="25907"/>
                </a:lnTo>
                <a:lnTo>
                  <a:pt x="2683002" y="25907"/>
                </a:lnTo>
                <a:close/>
              </a:path>
              <a:path w="7153909" h="1546860">
                <a:moveTo>
                  <a:pt x="2860547" y="25907"/>
                </a:moveTo>
                <a:lnTo>
                  <a:pt x="2860547" y="0"/>
                </a:lnTo>
                <a:lnTo>
                  <a:pt x="2759201" y="0"/>
                </a:lnTo>
                <a:lnTo>
                  <a:pt x="2759201" y="25907"/>
                </a:lnTo>
                <a:lnTo>
                  <a:pt x="2860547" y="25907"/>
                </a:lnTo>
                <a:close/>
              </a:path>
              <a:path w="7153909" h="1546860">
                <a:moveTo>
                  <a:pt x="3038094" y="25907"/>
                </a:moveTo>
                <a:lnTo>
                  <a:pt x="3038094" y="0"/>
                </a:lnTo>
                <a:lnTo>
                  <a:pt x="2936747" y="0"/>
                </a:lnTo>
                <a:lnTo>
                  <a:pt x="2936747" y="25907"/>
                </a:lnTo>
                <a:lnTo>
                  <a:pt x="3038094" y="25907"/>
                </a:lnTo>
                <a:close/>
              </a:path>
              <a:path w="7153909" h="1546860">
                <a:moveTo>
                  <a:pt x="3216402" y="25907"/>
                </a:moveTo>
                <a:lnTo>
                  <a:pt x="3216402" y="0"/>
                </a:lnTo>
                <a:lnTo>
                  <a:pt x="3114294" y="0"/>
                </a:lnTo>
                <a:lnTo>
                  <a:pt x="3114294" y="25907"/>
                </a:lnTo>
                <a:lnTo>
                  <a:pt x="3216402" y="25907"/>
                </a:lnTo>
                <a:close/>
              </a:path>
              <a:path w="7153909" h="1546860">
                <a:moveTo>
                  <a:pt x="3393947" y="25907"/>
                </a:moveTo>
                <a:lnTo>
                  <a:pt x="3393947" y="0"/>
                </a:lnTo>
                <a:lnTo>
                  <a:pt x="3292601" y="0"/>
                </a:lnTo>
                <a:lnTo>
                  <a:pt x="3292601" y="25907"/>
                </a:lnTo>
                <a:lnTo>
                  <a:pt x="3393947" y="25907"/>
                </a:lnTo>
                <a:close/>
              </a:path>
              <a:path w="7153909" h="1546860">
                <a:moveTo>
                  <a:pt x="3571493" y="25907"/>
                </a:moveTo>
                <a:lnTo>
                  <a:pt x="3571493" y="0"/>
                </a:lnTo>
                <a:lnTo>
                  <a:pt x="3470147" y="0"/>
                </a:lnTo>
                <a:lnTo>
                  <a:pt x="3470147" y="25907"/>
                </a:lnTo>
                <a:lnTo>
                  <a:pt x="3571493" y="25907"/>
                </a:lnTo>
                <a:close/>
              </a:path>
              <a:path w="7153909" h="1546860">
                <a:moveTo>
                  <a:pt x="3749802" y="25907"/>
                </a:moveTo>
                <a:lnTo>
                  <a:pt x="3749802" y="0"/>
                </a:lnTo>
                <a:lnTo>
                  <a:pt x="3647693" y="0"/>
                </a:lnTo>
                <a:lnTo>
                  <a:pt x="3647693" y="25907"/>
                </a:lnTo>
                <a:lnTo>
                  <a:pt x="3749802" y="25907"/>
                </a:lnTo>
                <a:close/>
              </a:path>
              <a:path w="7153909" h="1546860">
                <a:moveTo>
                  <a:pt x="3927347" y="25907"/>
                </a:moveTo>
                <a:lnTo>
                  <a:pt x="3927347" y="0"/>
                </a:lnTo>
                <a:lnTo>
                  <a:pt x="3826001" y="0"/>
                </a:lnTo>
                <a:lnTo>
                  <a:pt x="3826001" y="25907"/>
                </a:lnTo>
                <a:lnTo>
                  <a:pt x="3927347" y="25907"/>
                </a:lnTo>
                <a:close/>
              </a:path>
              <a:path w="7153909" h="1546860">
                <a:moveTo>
                  <a:pt x="4104893" y="25907"/>
                </a:moveTo>
                <a:lnTo>
                  <a:pt x="4104893" y="0"/>
                </a:lnTo>
                <a:lnTo>
                  <a:pt x="4003547" y="0"/>
                </a:lnTo>
                <a:lnTo>
                  <a:pt x="4003547" y="25907"/>
                </a:lnTo>
                <a:lnTo>
                  <a:pt x="4104893" y="25907"/>
                </a:lnTo>
                <a:close/>
              </a:path>
              <a:path w="7153909" h="1546860">
                <a:moveTo>
                  <a:pt x="4283202" y="25907"/>
                </a:moveTo>
                <a:lnTo>
                  <a:pt x="4283202" y="0"/>
                </a:lnTo>
                <a:lnTo>
                  <a:pt x="4181093" y="0"/>
                </a:lnTo>
                <a:lnTo>
                  <a:pt x="4181093" y="25907"/>
                </a:lnTo>
                <a:lnTo>
                  <a:pt x="4283202" y="25907"/>
                </a:lnTo>
                <a:close/>
              </a:path>
              <a:path w="7153909" h="1546860">
                <a:moveTo>
                  <a:pt x="4460747" y="25907"/>
                </a:moveTo>
                <a:lnTo>
                  <a:pt x="4460747" y="0"/>
                </a:lnTo>
                <a:lnTo>
                  <a:pt x="4359401" y="0"/>
                </a:lnTo>
                <a:lnTo>
                  <a:pt x="4359401" y="25907"/>
                </a:lnTo>
                <a:lnTo>
                  <a:pt x="4460747" y="25907"/>
                </a:lnTo>
                <a:close/>
              </a:path>
              <a:path w="7153909" h="1546860">
                <a:moveTo>
                  <a:pt x="4638294" y="25907"/>
                </a:moveTo>
                <a:lnTo>
                  <a:pt x="4638294" y="0"/>
                </a:lnTo>
                <a:lnTo>
                  <a:pt x="4536947" y="0"/>
                </a:lnTo>
                <a:lnTo>
                  <a:pt x="4536947" y="25907"/>
                </a:lnTo>
                <a:lnTo>
                  <a:pt x="4638294" y="25907"/>
                </a:lnTo>
                <a:close/>
              </a:path>
              <a:path w="7153909" h="1546860">
                <a:moveTo>
                  <a:pt x="4816602" y="25907"/>
                </a:moveTo>
                <a:lnTo>
                  <a:pt x="4816602" y="0"/>
                </a:lnTo>
                <a:lnTo>
                  <a:pt x="4714494" y="0"/>
                </a:lnTo>
                <a:lnTo>
                  <a:pt x="4714494" y="25907"/>
                </a:lnTo>
                <a:lnTo>
                  <a:pt x="4816602" y="25907"/>
                </a:lnTo>
                <a:close/>
              </a:path>
              <a:path w="7153909" h="1546860">
                <a:moveTo>
                  <a:pt x="4994147" y="25907"/>
                </a:moveTo>
                <a:lnTo>
                  <a:pt x="4994147" y="0"/>
                </a:lnTo>
                <a:lnTo>
                  <a:pt x="4892801" y="0"/>
                </a:lnTo>
                <a:lnTo>
                  <a:pt x="4892801" y="25907"/>
                </a:lnTo>
                <a:lnTo>
                  <a:pt x="4994147" y="25907"/>
                </a:lnTo>
                <a:close/>
              </a:path>
              <a:path w="7153909" h="1546860">
                <a:moveTo>
                  <a:pt x="5171694" y="25907"/>
                </a:moveTo>
                <a:lnTo>
                  <a:pt x="5171694" y="0"/>
                </a:lnTo>
                <a:lnTo>
                  <a:pt x="5070347" y="0"/>
                </a:lnTo>
                <a:lnTo>
                  <a:pt x="5070347" y="25907"/>
                </a:lnTo>
                <a:lnTo>
                  <a:pt x="5171694" y="25907"/>
                </a:lnTo>
                <a:close/>
              </a:path>
              <a:path w="7153909" h="1546860">
                <a:moveTo>
                  <a:pt x="5350002" y="25907"/>
                </a:moveTo>
                <a:lnTo>
                  <a:pt x="5350002" y="0"/>
                </a:lnTo>
                <a:lnTo>
                  <a:pt x="5247894" y="0"/>
                </a:lnTo>
                <a:lnTo>
                  <a:pt x="5247894" y="25907"/>
                </a:lnTo>
                <a:lnTo>
                  <a:pt x="5350002" y="25907"/>
                </a:lnTo>
                <a:close/>
              </a:path>
              <a:path w="7153909" h="1546860">
                <a:moveTo>
                  <a:pt x="5527547" y="25907"/>
                </a:moveTo>
                <a:lnTo>
                  <a:pt x="5527547" y="0"/>
                </a:lnTo>
                <a:lnTo>
                  <a:pt x="5426201" y="0"/>
                </a:lnTo>
                <a:lnTo>
                  <a:pt x="5426201" y="25907"/>
                </a:lnTo>
                <a:lnTo>
                  <a:pt x="5527547" y="25907"/>
                </a:lnTo>
                <a:close/>
              </a:path>
              <a:path w="7153909" h="1546860">
                <a:moveTo>
                  <a:pt x="5705094" y="25907"/>
                </a:moveTo>
                <a:lnTo>
                  <a:pt x="5705094" y="0"/>
                </a:lnTo>
                <a:lnTo>
                  <a:pt x="5603747" y="0"/>
                </a:lnTo>
                <a:lnTo>
                  <a:pt x="5603747" y="25907"/>
                </a:lnTo>
                <a:lnTo>
                  <a:pt x="5705094" y="25907"/>
                </a:lnTo>
                <a:close/>
              </a:path>
              <a:path w="7153909" h="1546860">
                <a:moveTo>
                  <a:pt x="5883402" y="25907"/>
                </a:moveTo>
                <a:lnTo>
                  <a:pt x="5883402" y="0"/>
                </a:lnTo>
                <a:lnTo>
                  <a:pt x="5781294" y="0"/>
                </a:lnTo>
                <a:lnTo>
                  <a:pt x="5781294" y="25907"/>
                </a:lnTo>
                <a:lnTo>
                  <a:pt x="5883402" y="25907"/>
                </a:lnTo>
                <a:close/>
              </a:path>
              <a:path w="7153909" h="1546860">
                <a:moveTo>
                  <a:pt x="6060947" y="25907"/>
                </a:moveTo>
                <a:lnTo>
                  <a:pt x="6060947" y="0"/>
                </a:lnTo>
                <a:lnTo>
                  <a:pt x="5959601" y="0"/>
                </a:lnTo>
                <a:lnTo>
                  <a:pt x="5959601" y="25907"/>
                </a:lnTo>
                <a:lnTo>
                  <a:pt x="6060947" y="25907"/>
                </a:lnTo>
                <a:close/>
              </a:path>
              <a:path w="7153909" h="1546860">
                <a:moveTo>
                  <a:pt x="6238494" y="25907"/>
                </a:moveTo>
                <a:lnTo>
                  <a:pt x="6238494" y="0"/>
                </a:lnTo>
                <a:lnTo>
                  <a:pt x="6137147" y="0"/>
                </a:lnTo>
                <a:lnTo>
                  <a:pt x="6137147" y="25907"/>
                </a:lnTo>
                <a:lnTo>
                  <a:pt x="6238494" y="25907"/>
                </a:lnTo>
                <a:close/>
              </a:path>
              <a:path w="7153909" h="1546860">
                <a:moveTo>
                  <a:pt x="6416801" y="25907"/>
                </a:moveTo>
                <a:lnTo>
                  <a:pt x="6416801" y="0"/>
                </a:lnTo>
                <a:lnTo>
                  <a:pt x="6314694" y="0"/>
                </a:lnTo>
                <a:lnTo>
                  <a:pt x="6314694" y="25907"/>
                </a:lnTo>
                <a:lnTo>
                  <a:pt x="6416801" y="25907"/>
                </a:lnTo>
                <a:close/>
              </a:path>
              <a:path w="7153909" h="1546860">
                <a:moveTo>
                  <a:pt x="6594348" y="25907"/>
                </a:moveTo>
                <a:lnTo>
                  <a:pt x="6594348" y="0"/>
                </a:lnTo>
                <a:lnTo>
                  <a:pt x="6493001" y="0"/>
                </a:lnTo>
                <a:lnTo>
                  <a:pt x="6493001" y="25907"/>
                </a:lnTo>
                <a:lnTo>
                  <a:pt x="6594348" y="25907"/>
                </a:lnTo>
                <a:close/>
              </a:path>
              <a:path w="7153909" h="1546860">
                <a:moveTo>
                  <a:pt x="6771894" y="25907"/>
                </a:moveTo>
                <a:lnTo>
                  <a:pt x="6771894" y="0"/>
                </a:lnTo>
                <a:lnTo>
                  <a:pt x="6670548" y="0"/>
                </a:lnTo>
                <a:lnTo>
                  <a:pt x="6670548" y="25907"/>
                </a:lnTo>
                <a:lnTo>
                  <a:pt x="6771894" y="25907"/>
                </a:lnTo>
                <a:close/>
              </a:path>
              <a:path w="7153909" h="1546860">
                <a:moveTo>
                  <a:pt x="6950202" y="25907"/>
                </a:moveTo>
                <a:lnTo>
                  <a:pt x="6950202" y="0"/>
                </a:lnTo>
                <a:lnTo>
                  <a:pt x="6848094" y="0"/>
                </a:lnTo>
                <a:lnTo>
                  <a:pt x="6848094" y="25907"/>
                </a:lnTo>
                <a:lnTo>
                  <a:pt x="6950202" y="25907"/>
                </a:lnTo>
                <a:close/>
              </a:path>
              <a:path w="7153909" h="1546860">
                <a:moveTo>
                  <a:pt x="7127748" y="25907"/>
                </a:moveTo>
                <a:lnTo>
                  <a:pt x="7127748" y="0"/>
                </a:lnTo>
                <a:lnTo>
                  <a:pt x="7026402" y="0"/>
                </a:lnTo>
                <a:lnTo>
                  <a:pt x="7026402" y="25907"/>
                </a:lnTo>
                <a:lnTo>
                  <a:pt x="7127748" y="25907"/>
                </a:lnTo>
                <a:close/>
              </a:path>
              <a:path w="7153909" h="1546860">
                <a:moveTo>
                  <a:pt x="7153656" y="177545"/>
                </a:moveTo>
                <a:lnTo>
                  <a:pt x="7153656" y="76200"/>
                </a:lnTo>
                <a:lnTo>
                  <a:pt x="7127748" y="76200"/>
                </a:lnTo>
                <a:lnTo>
                  <a:pt x="7127748" y="177545"/>
                </a:lnTo>
                <a:lnTo>
                  <a:pt x="7153656" y="177545"/>
                </a:lnTo>
                <a:close/>
              </a:path>
              <a:path w="7153909" h="1546860">
                <a:moveTo>
                  <a:pt x="7153656" y="355091"/>
                </a:moveTo>
                <a:lnTo>
                  <a:pt x="7153656" y="253745"/>
                </a:lnTo>
                <a:lnTo>
                  <a:pt x="7127748" y="253745"/>
                </a:lnTo>
                <a:lnTo>
                  <a:pt x="7127748" y="355091"/>
                </a:lnTo>
                <a:lnTo>
                  <a:pt x="7153656" y="355091"/>
                </a:lnTo>
                <a:close/>
              </a:path>
              <a:path w="7153909" h="1546860">
                <a:moveTo>
                  <a:pt x="7153656" y="533400"/>
                </a:moveTo>
                <a:lnTo>
                  <a:pt x="7153656" y="431291"/>
                </a:lnTo>
                <a:lnTo>
                  <a:pt x="7127748" y="431291"/>
                </a:lnTo>
                <a:lnTo>
                  <a:pt x="7127748" y="533400"/>
                </a:lnTo>
                <a:lnTo>
                  <a:pt x="7153656" y="533400"/>
                </a:lnTo>
                <a:close/>
              </a:path>
              <a:path w="7153909" h="1546860">
                <a:moveTo>
                  <a:pt x="7153656" y="710945"/>
                </a:moveTo>
                <a:lnTo>
                  <a:pt x="7153656" y="609599"/>
                </a:lnTo>
                <a:lnTo>
                  <a:pt x="7127748" y="609599"/>
                </a:lnTo>
                <a:lnTo>
                  <a:pt x="7127748" y="710945"/>
                </a:lnTo>
                <a:lnTo>
                  <a:pt x="7153656" y="710945"/>
                </a:lnTo>
                <a:close/>
              </a:path>
              <a:path w="7153909" h="1546860">
                <a:moveTo>
                  <a:pt x="7153656" y="888491"/>
                </a:moveTo>
                <a:lnTo>
                  <a:pt x="7153656" y="787145"/>
                </a:lnTo>
                <a:lnTo>
                  <a:pt x="7127748" y="787145"/>
                </a:lnTo>
                <a:lnTo>
                  <a:pt x="7127748" y="888491"/>
                </a:lnTo>
                <a:lnTo>
                  <a:pt x="7153656" y="888491"/>
                </a:lnTo>
                <a:close/>
              </a:path>
              <a:path w="7153909" h="1546860">
                <a:moveTo>
                  <a:pt x="7153656" y="1066800"/>
                </a:moveTo>
                <a:lnTo>
                  <a:pt x="7153656" y="964691"/>
                </a:lnTo>
                <a:lnTo>
                  <a:pt x="7127748" y="964691"/>
                </a:lnTo>
                <a:lnTo>
                  <a:pt x="7127748" y="1066800"/>
                </a:lnTo>
                <a:lnTo>
                  <a:pt x="7153656" y="1066800"/>
                </a:lnTo>
                <a:close/>
              </a:path>
              <a:path w="7153909" h="1546860">
                <a:moveTo>
                  <a:pt x="7153656" y="1244345"/>
                </a:moveTo>
                <a:lnTo>
                  <a:pt x="7153656" y="1142999"/>
                </a:lnTo>
                <a:lnTo>
                  <a:pt x="7127748" y="1142999"/>
                </a:lnTo>
                <a:lnTo>
                  <a:pt x="7127748" y="1244345"/>
                </a:lnTo>
                <a:lnTo>
                  <a:pt x="7153656" y="1244345"/>
                </a:lnTo>
                <a:close/>
              </a:path>
              <a:path w="7153909" h="1546860">
                <a:moveTo>
                  <a:pt x="7153656" y="1421891"/>
                </a:moveTo>
                <a:lnTo>
                  <a:pt x="7153656" y="1320545"/>
                </a:lnTo>
                <a:lnTo>
                  <a:pt x="7127748" y="1320545"/>
                </a:lnTo>
                <a:lnTo>
                  <a:pt x="7127748" y="1421891"/>
                </a:lnTo>
                <a:lnTo>
                  <a:pt x="7153656" y="1421891"/>
                </a:lnTo>
                <a:close/>
              </a:path>
              <a:path w="7153909" h="1546860">
                <a:moveTo>
                  <a:pt x="7140702" y="1520952"/>
                </a:moveTo>
                <a:lnTo>
                  <a:pt x="7074408" y="1520952"/>
                </a:lnTo>
                <a:lnTo>
                  <a:pt x="7074408" y="1546859"/>
                </a:lnTo>
                <a:lnTo>
                  <a:pt x="7127748" y="1546859"/>
                </a:lnTo>
                <a:lnTo>
                  <a:pt x="7127748" y="1533905"/>
                </a:lnTo>
                <a:lnTo>
                  <a:pt x="7140702" y="1520952"/>
                </a:lnTo>
                <a:close/>
              </a:path>
              <a:path w="7153909" h="1546860">
                <a:moveTo>
                  <a:pt x="7153656" y="1540763"/>
                </a:moveTo>
                <a:lnTo>
                  <a:pt x="7153656" y="1498091"/>
                </a:lnTo>
                <a:lnTo>
                  <a:pt x="7127748" y="1498091"/>
                </a:lnTo>
                <a:lnTo>
                  <a:pt x="7127748" y="1520952"/>
                </a:lnTo>
                <a:lnTo>
                  <a:pt x="7140702" y="1520952"/>
                </a:lnTo>
                <a:lnTo>
                  <a:pt x="7140702" y="1546859"/>
                </a:lnTo>
                <a:lnTo>
                  <a:pt x="7147560" y="1546859"/>
                </a:lnTo>
                <a:lnTo>
                  <a:pt x="7153656" y="1540763"/>
                </a:lnTo>
                <a:close/>
              </a:path>
              <a:path w="7153909" h="1546860">
                <a:moveTo>
                  <a:pt x="7140702" y="1546859"/>
                </a:moveTo>
                <a:lnTo>
                  <a:pt x="7140702" y="1520952"/>
                </a:lnTo>
                <a:lnTo>
                  <a:pt x="7127748" y="1533905"/>
                </a:lnTo>
                <a:lnTo>
                  <a:pt x="7127748" y="1546859"/>
                </a:lnTo>
                <a:lnTo>
                  <a:pt x="7140702" y="1546859"/>
                </a:lnTo>
                <a:close/>
              </a:path>
              <a:path w="7153909" h="1546860">
                <a:moveTo>
                  <a:pt x="6998208" y="1546860"/>
                </a:moveTo>
                <a:lnTo>
                  <a:pt x="6998208" y="1520952"/>
                </a:lnTo>
                <a:lnTo>
                  <a:pt x="6896861" y="1520952"/>
                </a:lnTo>
                <a:lnTo>
                  <a:pt x="6896861" y="1546860"/>
                </a:lnTo>
                <a:lnTo>
                  <a:pt x="6998208" y="1546860"/>
                </a:lnTo>
                <a:close/>
              </a:path>
              <a:path w="7153909" h="1546860">
                <a:moveTo>
                  <a:pt x="6820662" y="1546860"/>
                </a:moveTo>
                <a:lnTo>
                  <a:pt x="6820662" y="1520952"/>
                </a:lnTo>
                <a:lnTo>
                  <a:pt x="6719316" y="1520952"/>
                </a:lnTo>
                <a:lnTo>
                  <a:pt x="6719316" y="1546860"/>
                </a:lnTo>
                <a:lnTo>
                  <a:pt x="6820662" y="1546860"/>
                </a:lnTo>
                <a:close/>
              </a:path>
              <a:path w="7153909" h="1546860">
                <a:moveTo>
                  <a:pt x="6643116" y="1546860"/>
                </a:moveTo>
                <a:lnTo>
                  <a:pt x="6643116" y="1520952"/>
                </a:lnTo>
                <a:lnTo>
                  <a:pt x="6541008" y="1520952"/>
                </a:lnTo>
                <a:lnTo>
                  <a:pt x="6541008" y="1546860"/>
                </a:lnTo>
                <a:lnTo>
                  <a:pt x="6643116" y="1546860"/>
                </a:lnTo>
                <a:close/>
              </a:path>
              <a:path w="7153909" h="1546860">
                <a:moveTo>
                  <a:pt x="6464807" y="1546860"/>
                </a:moveTo>
                <a:lnTo>
                  <a:pt x="6464807" y="1520952"/>
                </a:lnTo>
                <a:lnTo>
                  <a:pt x="6363461" y="1520952"/>
                </a:lnTo>
                <a:lnTo>
                  <a:pt x="6363461" y="1546860"/>
                </a:lnTo>
                <a:lnTo>
                  <a:pt x="6464807" y="1546860"/>
                </a:lnTo>
                <a:close/>
              </a:path>
              <a:path w="7153909" h="1546860">
                <a:moveTo>
                  <a:pt x="6287262" y="1546860"/>
                </a:moveTo>
                <a:lnTo>
                  <a:pt x="6287262" y="1520952"/>
                </a:lnTo>
                <a:lnTo>
                  <a:pt x="6185916" y="1520952"/>
                </a:lnTo>
                <a:lnTo>
                  <a:pt x="6185916" y="1546860"/>
                </a:lnTo>
                <a:lnTo>
                  <a:pt x="6287262" y="1546860"/>
                </a:lnTo>
                <a:close/>
              </a:path>
              <a:path w="7153909" h="1546860">
                <a:moveTo>
                  <a:pt x="6109716" y="1546860"/>
                </a:moveTo>
                <a:lnTo>
                  <a:pt x="6109716" y="1520952"/>
                </a:lnTo>
                <a:lnTo>
                  <a:pt x="6007608" y="1520952"/>
                </a:lnTo>
                <a:lnTo>
                  <a:pt x="6007608" y="1546860"/>
                </a:lnTo>
                <a:lnTo>
                  <a:pt x="6109716" y="1546860"/>
                </a:lnTo>
                <a:close/>
              </a:path>
              <a:path w="7153909" h="1546860">
                <a:moveTo>
                  <a:pt x="5931408" y="1546860"/>
                </a:moveTo>
                <a:lnTo>
                  <a:pt x="5931408" y="1520952"/>
                </a:lnTo>
                <a:lnTo>
                  <a:pt x="5830061" y="1520952"/>
                </a:lnTo>
                <a:lnTo>
                  <a:pt x="5830061" y="1546860"/>
                </a:lnTo>
                <a:lnTo>
                  <a:pt x="5931408" y="1546860"/>
                </a:lnTo>
                <a:close/>
              </a:path>
              <a:path w="7153909" h="1546860">
                <a:moveTo>
                  <a:pt x="5753861" y="1546860"/>
                </a:moveTo>
                <a:lnTo>
                  <a:pt x="5753861" y="1520952"/>
                </a:lnTo>
                <a:lnTo>
                  <a:pt x="5652517" y="1520952"/>
                </a:lnTo>
                <a:lnTo>
                  <a:pt x="5652517" y="1546860"/>
                </a:lnTo>
                <a:lnTo>
                  <a:pt x="5753861" y="1546860"/>
                </a:lnTo>
                <a:close/>
              </a:path>
              <a:path w="7153909" h="1546860">
                <a:moveTo>
                  <a:pt x="5576316" y="1546860"/>
                </a:moveTo>
                <a:lnTo>
                  <a:pt x="5576316" y="1520952"/>
                </a:lnTo>
                <a:lnTo>
                  <a:pt x="5474208" y="1520952"/>
                </a:lnTo>
                <a:lnTo>
                  <a:pt x="5474208" y="1546860"/>
                </a:lnTo>
                <a:lnTo>
                  <a:pt x="5576316" y="1546860"/>
                </a:lnTo>
                <a:close/>
              </a:path>
              <a:path w="7153909" h="1546860">
                <a:moveTo>
                  <a:pt x="5398008" y="1546860"/>
                </a:moveTo>
                <a:lnTo>
                  <a:pt x="5398008" y="1520952"/>
                </a:lnTo>
                <a:lnTo>
                  <a:pt x="5296661" y="1520952"/>
                </a:lnTo>
                <a:lnTo>
                  <a:pt x="5296661" y="1546860"/>
                </a:lnTo>
                <a:lnTo>
                  <a:pt x="5398008" y="1546860"/>
                </a:lnTo>
                <a:close/>
              </a:path>
              <a:path w="7153909" h="1546860">
                <a:moveTo>
                  <a:pt x="5220461" y="1546860"/>
                </a:moveTo>
                <a:lnTo>
                  <a:pt x="5220461" y="1520952"/>
                </a:lnTo>
                <a:lnTo>
                  <a:pt x="5119115" y="1520952"/>
                </a:lnTo>
                <a:lnTo>
                  <a:pt x="5119115" y="1546860"/>
                </a:lnTo>
                <a:lnTo>
                  <a:pt x="5220461" y="1546860"/>
                </a:lnTo>
                <a:close/>
              </a:path>
              <a:path w="7153909" h="1546860">
                <a:moveTo>
                  <a:pt x="5042916" y="1546860"/>
                </a:moveTo>
                <a:lnTo>
                  <a:pt x="5042916" y="1520952"/>
                </a:lnTo>
                <a:lnTo>
                  <a:pt x="4940808" y="1520952"/>
                </a:lnTo>
                <a:lnTo>
                  <a:pt x="4940808" y="1546860"/>
                </a:lnTo>
                <a:lnTo>
                  <a:pt x="5042916" y="1546860"/>
                </a:lnTo>
                <a:close/>
              </a:path>
              <a:path w="7153909" h="1546860">
                <a:moveTo>
                  <a:pt x="4864608" y="1546860"/>
                </a:moveTo>
                <a:lnTo>
                  <a:pt x="4864608" y="1520952"/>
                </a:lnTo>
                <a:lnTo>
                  <a:pt x="4763261" y="1520952"/>
                </a:lnTo>
                <a:lnTo>
                  <a:pt x="4763261" y="1546860"/>
                </a:lnTo>
                <a:lnTo>
                  <a:pt x="4864608" y="1546860"/>
                </a:lnTo>
                <a:close/>
              </a:path>
              <a:path w="7153909" h="1546860">
                <a:moveTo>
                  <a:pt x="4687061" y="1546860"/>
                </a:moveTo>
                <a:lnTo>
                  <a:pt x="4687061" y="1520952"/>
                </a:lnTo>
                <a:lnTo>
                  <a:pt x="4585715" y="1520952"/>
                </a:lnTo>
                <a:lnTo>
                  <a:pt x="4585715" y="1546860"/>
                </a:lnTo>
                <a:lnTo>
                  <a:pt x="4687061" y="1546860"/>
                </a:lnTo>
                <a:close/>
              </a:path>
              <a:path w="7153909" h="1546860">
                <a:moveTo>
                  <a:pt x="4509516" y="1546860"/>
                </a:moveTo>
                <a:lnTo>
                  <a:pt x="4509516" y="1520952"/>
                </a:lnTo>
                <a:lnTo>
                  <a:pt x="4407408" y="1520952"/>
                </a:lnTo>
                <a:lnTo>
                  <a:pt x="4407408" y="1546860"/>
                </a:lnTo>
                <a:lnTo>
                  <a:pt x="4509516" y="1546860"/>
                </a:lnTo>
                <a:close/>
              </a:path>
              <a:path w="7153909" h="1546860">
                <a:moveTo>
                  <a:pt x="4331208" y="1546860"/>
                </a:moveTo>
                <a:lnTo>
                  <a:pt x="4331208" y="1520952"/>
                </a:lnTo>
                <a:lnTo>
                  <a:pt x="4229861" y="1520952"/>
                </a:lnTo>
                <a:lnTo>
                  <a:pt x="4229861" y="1546860"/>
                </a:lnTo>
                <a:lnTo>
                  <a:pt x="4331208" y="1546860"/>
                </a:lnTo>
                <a:close/>
              </a:path>
              <a:path w="7153909" h="1546860">
                <a:moveTo>
                  <a:pt x="4153661" y="1546860"/>
                </a:moveTo>
                <a:lnTo>
                  <a:pt x="4153661" y="1520952"/>
                </a:lnTo>
                <a:lnTo>
                  <a:pt x="4052315" y="1520952"/>
                </a:lnTo>
                <a:lnTo>
                  <a:pt x="4052315" y="1546860"/>
                </a:lnTo>
                <a:lnTo>
                  <a:pt x="4153661" y="1546860"/>
                </a:lnTo>
                <a:close/>
              </a:path>
              <a:path w="7153909" h="1546860">
                <a:moveTo>
                  <a:pt x="3976116" y="1546860"/>
                </a:moveTo>
                <a:lnTo>
                  <a:pt x="3976116" y="1520952"/>
                </a:lnTo>
                <a:lnTo>
                  <a:pt x="3874007" y="1520952"/>
                </a:lnTo>
                <a:lnTo>
                  <a:pt x="3874007" y="1546860"/>
                </a:lnTo>
                <a:lnTo>
                  <a:pt x="3976116" y="1546860"/>
                </a:lnTo>
                <a:close/>
              </a:path>
              <a:path w="7153909" h="1546860">
                <a:moveTo>
                  <a:pt x="3797807" y="1546860"/>
                </a:moveTo>
                <a:lnTo>
                  <a:pt x="3797807" y="1520952"/>
                </a:lnTo>
                <a:lnTo>
                  <a:pt x="3696461" y="1520952"/>
                </a:lnTo>
                <a:lnTo>
                  <a:pt x="3696461" y="1546860"/>
                </a:lnTo>
                <a:lnTo>
                  <a:pt x="3797807" y="1546860"/>
                </a:lnTo>
                <a:close/>
              </a:path>
              <a:path w="7153909" h="1546860">
                <a:moveTo>
                  <a:pt x="3620261" y="1546860"/>
                </a:moveTo>
                <a:lnTo>
                  <a:pt x="3620261" y="1520952"/>
                </a:lnTo>
                <a:lnTo>
                  <a:pt x="3518915" y="1520952"/>
                </a:lnTo>
                <a:lnTo>
                  <a:pt x="3518915" y="1546860"/>
                </a:lnTo>
                <a:lnTo>
                  <a:pt x="3620261" y="1546860"/>
                </a:lnTo>
                <a:close/>
              </a:path>
              <a:path w="7153909" h="1546860">
                <a:moveTo>
                  <a:pt x="3442716" y="1546860"/>
                </a:moveTo>
                <a:lnTo>
                  <a:pt x="3442716" y="1520952"/>
                </a:lnTo>
                <a:lnTo>
                  <a:pt x="3340607" y="1520952"/>
                </a:lnTo>
                <a:lnTo>
                  <a:pt x="3340607" y="1546860"/>
                </a:lnTo>
                <a:lnTo>
                  <a:pt x="3442716" y="1546860"/>
                </a:lnTo>
                <a:close/>
              </a:path>
              <a:path w="7153909" h="1546860">
                <a:moveTo>
                  <a:pt x="3264407" y="1546860"/>
                </a:moveTo>
                <a:lnTo>
                  <a:pt x="3264407" y="1520952"/>
                </a:lnTo>
                <a:lnTo>
                  <a:pt x="3163061" y="1520952"/>
                </a:lnTo>
                <a:lnTo>
                  <a:pt x="3163061" y="1546860"/>
                </a:lnTo>
                <a:lnTo>
                  <a:pt x="3264407" y="1546860"/>
                </a:lnTo>
                <a:close/>
              </a:path>
              <a:path w="7153909" h="1546860">
                <a:moveTo>
                  <a:pt x="3086861" y="1546860"/>
                </a:moveTo>
                <a:lnTo>
                  <a:pt x="3086861" y="1520952"/>
                </a:lnTo>
                <a:lnTo>
                  <a:pt x="2985515" y="1520952"/>
                </a:lnTo>
                <a:lnTo>
                  <a:pt x="2985515" y="1546860"/>
                </a:lnTo>
                <a:lnTo>
                  <a:pt x="3086861" y="1546860"/>
                </a:lnTo>
                <a:close/>
              </a:path>
              <a:path w="7153909" h="1546860">
                <a:moveTo>
                  <a:pt x="2909316" y="1546860"/>
                </a:moveTo>
                <a:lnTo>
                  <a:pt x="2909316" y="1520952"/>
                </a:lnTo>
                <a:lnTo>
                  <a:pt x="2807208" y="1520952"/>
                </a:lnTo>
                <a:lnTo>
                  <a:pt x="2807208" y="1546860"/>
                </a:lnTo>
                <a:lnTo>
                  <a:pt x="2909316" y="1546860"/>
                </a:lnTo>
                <a:close/>
              </a:path>
              <a:path w="7153909" h="1546860">
                <a:moveTo>
                  <a:pt x="2731008" y="1546860"/>
                </a:moveTo>
                <a:lnTo>
                  <a:pt x="2731008" y="1520952"/>
                </a:lnTo>
                <a:lnTo>
                  <a:pt x="2629662" y="1520952"/>
                </a:lnTo>
                <a:lnTo>
                  <a:pt x="2629662" y="1546860"/>
                </a:lnTo>
                <a:lnTo>
                  <a:pt x="2731008" y="1546860"/>
                </a:lnTo>
                <a:close/>
              </a:path>
              <a:path w="7153909" h="1546860">
                <a:moveTo>
                  <a:pt x="2553462" y="1546860"/>
                </a:moveTo>
                <a:lnTo>
                  <a:pt x="2553462" y="1520952"/>
                </a:lnTo>
                <a:lnTo>
                  <a:pt x="2452116" y="1520952"/>
                </a:lnTo>
                <a:lnTo>
                  <a:pt x="2452116" y="1546860"/>
                </a:lnTo>
                <a:lnTo>
                  <a:pt x="2553462" y="1546860"/>
                </a:lnTo>
                <a:close/>
              </a:path>
              <a:path w="7153909" h="1546860">
                <a:moveTo>
                  <a:pt x="2375916" y="1546860"/>
                </a:moveTo>
                <a:lnTo>
                  <a:pt x="2375916" y="1520952"/>
                </a:lnTo>
                <a:lnTo>
                  <a:pt x="2273808" y="1520952"/>
                </a:lnTo>
                <a:lnTo>
                  <a:pt x="2273808" y="1546860"/>
                </a:lnTo>
                <a:lnTo>
                  <a:pt x="2375916" y="1546860"/>
                </a:lnTo>
                <a:close/>
              </a:path>
              <a:path w="7153909" h="1546860">
                <a:moveTo>
                  <a:pt x="2197608" y="1546860"/>
                </a:moveTo>
                <a:lnTo>
                  <a:pt x="2197608" y="1520952"/>
                </a:lnTo>
                <a:lnTo>
                  <a:pt x="2096262" y="1520952"/>
                </a:lnTo>
                <a:lnTo>
                  <a:pt x="2096262" y="1546860"/>
                </a:lnTo>
                <a:lnTo>
                  <a:pt x="2197608" y="1546860"/>
                </a:lnTo>
                <a:close/>
              </a:path>
              <a:path w="7153909" h="1546860">
                <a:moveTo>
                  <a:pt x="2020062" y="1546860"/>
                </a:moveTo>
                <a:lnTo>
                  <a:pt x="2020062" y="1520952"/>
                </a:lnTo>
                <a:lnTo>
                  <a:pt x="1918716" y="1520952"/>
                </a:lnTo>
                <a:lnTo>
                  <a:pt x="1918716" y="1546860"/>
                </a:lnTo>
                <a:lnTo>
                  <a:pt x="2020062" y="1546860"/>
                </a:lnTo>
                <a:close/>
              </a:path>
              <a:path w="7153909" h="1546860">
                <a:moveTo>
                  <a:pt x="1842516" y="1546860"/>
                </a:moveTo>
                <a:lnTo>
                  <a:pt x="1842516" y="1520952"/>
                </a:lnTo>
                <a:lnTo>
                  <a:pt x="1740408" y="1520952"/>
                </a:lnTo>
                <a:lnTo>
                  <a:pt x="1740408" y="1546860"/>
                </a:lnTo>
                <a:lnTo>
                  <a:pt x="1842516" y="1546860"/>
                </a:lnTo>
                <a:close/>
              </a:path>
              <a:path w="7153909" h="1546860">
                <a:moveTo>
                  <a:pt x="1664208" y="1546860"/>
                </a:moveTo>
                <a:lnTo>
                  <a:pt x="1664208" y="1520952"/>
                </a:lnTo>
                <a:lnTo>
                  <a:pt x="1562862" y="1520952"/>
                </a:lnTo>
                <a:lnTo>
                  <a:pt x="1562862" y="1546860"/>
                </a:lnTo>
                <a:lnTo>
                  <a:pt x="1664208" y="1546860"/>
                </a:lnTo>
                <a:close/>
              </a:path>
              <a:path w="7153909" h="1546860">
                <a:moveTo>
                  <a:pt x="1486662" y="1546860"/>
                </a:moveTo>
                <a:lnTo>
                  <a:pt x="1486662" y="1520952"/>
                </a:lnTo>
                <a:lnTo>
                  <a:pt x="1385316" y="1520952"/>
                </a:lnTo>
                <a:lnTo>
                  <a:pt x="1385316" y="1546860"/>
                </a:lnTo>
                <a:lnTo>
                  <a:pt x="1486662" y="1546860"/>
                </a:lnTo>
                <a:close/>
              </a:path>
              <a:path w="7153909" h="1546860">
                <a:moveTo>
                  <a:pt x="1309116" y="1546860"/>
                </a:moveTo>
                <a:lnTo>
                  <a:pt x="1309116" y="1520952"/>
                </a:lnTo>
                <a:lnTo>
                  <a:pt x="1207008" y="1520952"/>
                </a:lnTo>
                <a:lnTo>
                  <a:pt x="1207008" y="1546860"/>
                </a:lnTo>
                <a:lnTo>
                  <a:pt x="1309116" y="1546860"/>
                </a:lnTo>
                <a:close/>
              </a:path>
              <a:path w="7153909" h="1546860">
                <a:moveTo>
                  <a:pt x="1130808" y="1546860"/>
                </a:moveTo>
                <a:lnTo>
                  <a:pt x="1130808" y="1520952"/>
                </a:lnTo>
                <a:lnTo>
                  <a:pt x="1029462" y="1520952"/>
                </a:lnTo>
                <a:lnTo>
                  <a:pt x="1029462" y="1546860"/>
                </a:lnTo>
                <a:lnTo>
                  <a:pt x="1130808" y="1546860"/>
                </a:lnTo>
                <a:close/>
              </a:path>
              <a:path w="7153909" h="1546860">
                <a:moveTo>
                  <a:pt x="953262" y="1546860"/>
                </a:moveTo>
                <a:lnTo>
                  <a:pt x="953262" y="1520952"/>
                </a:lnTo>
                <a:lnTo>
                  <a:pt x="851915" y="1520952"/>
                </a:lnTo>
                <a:lnTo>
                  <a:pt x="851915" y="1546860"/>
                </a:lnTo>
                <a:lnTo>
                  <a:pt x="953262" y="1546860"/>
                </a:lnTo>
                <a:close/>
              </a:path>
              <a:path w="7153909" h="1546860">
                <a:moveTo>
                  <a:pt x="775715" y="1546860"/>
                </a:moveTo>
                <a:lnTo>
                  <a:pt x="775715" y="1520952"/>
                </a:lnTo>
                <a:lnTo>
                  <a:pt x="673608" y="1520952"/>
                </a:lnTo>
                <a:lnTo>
                  <a:pt x="673608" y="1546860"/>
                </a:lnTo>
                <a:lnTo>
                  <a:pt x="775715" y="1546860"/>
                </a:lnTo>
                <a:close/>
              </a:path>
              <a:path w="7153909" h="1546860">
                <a:moveTo>
                  <a:pt x="597408" y="1546860"/>
                </a:moveTo>
                <a:lnTo>
                  <a:pt x="597408" y="1520952"/>
                </a:lnTo>
                <a:lnTo>
                  <a:pt x="496061" y="1520952"/>
                </a:lnTo>
                <a:lnTo>
                  <a:pt x="496061" y="1546860"/>
                </a:lnTo>
                <a:lnTo>
                  <a:pt x="597408" y="1546860"/>
                </a:lnTo>
                <a:close/>
              </a:path>
              <a:path w="7153909" h="1546860">
                <a:moveTo>
                  <a:pt x="419861" y="1546860"/>
                </a:moveTo>
                <a:lnTo>
                  <a:pt x="419861" y="1520952"/>
                </a:lnTo>
                <a:lnTo>
                  <a:pt x="318515" y="1520952"/>
                </a:lnTo>
                <a:lnTo>
                  <a:pt x="318515" y="1546860"/>
                </a:lnTo>
                <a:lnTo>
                  <a:pt x="419861" y="1546860"/>
                </a:lnTo>
                <a:close/>
              </a:path>
              <a:path w="7153909" h="1546860">
                <a:moveTo>
                  <a:pt x="242316" y="1546860"/>
                </a:moveTo>
                <a:lnTo>
                  <a:pt x="242316" y="1520952"/>
                </a:lnTo>
                <a:lnTo>
                  <a:pt x="140208" y="1520952"/>
                </a:lnTo>
                <a:lnTo>
                  <a:pt x="140208" y="1546860"/>
                </a:lnTo>
                <a:lnTo>
                  <a:pt x="242316" y="1546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1040" y="4822697"/>
            <a:ext cx="2546019" cy="3055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6468" y="5398770"/>
            <a:ext cx="8267115" cy="6187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7304" y="4568952"/>
            <a:ext cx="8557260" cy="1546225"/>
          </a:xfrm>
          <a:custGeom>
            <a:avLst/>
            <a:gdLst/>
            <a:ahLst/>
            <a:cxnLst/>
            <a:rect l="l" t="t" r="r" b="b"/>
            <a:pathLst>
              <a:path w="8557260" h="1546225">
                <a:moveTo>
                  <a:pt x="25146" y="1520952"/>
                </a:moveTo>
                <a:lnTo>
                  <a:pt x="25146" y="1431798"/>
                </a:lnTo>
                <a:lnTo>
                  <a:pt x="0" y="1431798"/>
                </a:lnTo>
                <a:lnTo>
                  <a:pt x="0" y="1533144"/>
                </a:lnTo>
                <a:lnTo>
                  <a:pt x="12954" y="1533144"/>
                </a:lnTo>
                <a:lnTo>
                  <a:pt x="12954" y="1520952"/>
                </a:lnTo>
                <a:lnTo>
                  <a:pt x="25146" y="1520952"/>
                </a:lnTo>
                <a:close/>
              </a:path>
              <a:path w="8557260" h="1546225">
                <a:moveTo>
                  <a:pt x="26670" y="1546098"/>
                </a:moveTo>
                <a:lnTo>
                  <a:pt x="26670" y="1520952"/>
                </a:lnTo>
                <a:lnTo>
                  <a:pt x="12954" y="1520952"/>
                </a:lnTo>
                <a:lnTo>
                  <a:pt x="12954" y="1533144"/>
                </a:lnTo>
                <a:lnTo>
                  <a:pt x="25146" y="1533144"/>
                </a:lnTo>
                <a:lnTo>
                  <a:pt x="25146" y="1546098"/>
                </a:lnTo>
                <a:lnTo>
                  <a:pt x="26670" y="1546098"/>
                </a:lnTo>
                <a:close/>
              </a:path>
              <a:path w="8557260" h="1546225">
                <a:moveTo>
                  <a:pt x="25146" y="1546098"/>
                </a:moveTo>
                <a:lnTo>
                  <a:pt x="25146" y="1533144"/>
                </a:lnTo>
                <a:lnTo>
                  <a:pt x="12954" y="1533144"/>
                </a:lnTo>
                <a:lnTo>
                  <a:pt x="12954" y="1546098"/>
                </a:lnTo>
                <a:lnTo>
                  <a:pt x="25146" y="1546098"/>
                </a:lnTo>
                <a:close/>
              </a:path>
              <a:path w="8557260" h="1546225">
                <a:moveTo>
                  <a:pt x="25146" y="1355598"/>
                </a:moveTo>
                <a:lnTo>
                  <a:pt x="25146" y="1254252"/>
                </a:lnTo>
                <a:lnTo>
                  <a:pt x="0" y="1254252"/>
                </a:lnTo>
                <a:lnTo>
                  <a:pt x="0" y="1355598"/>
                </a:lnTo>
                <a:lnTo>
                  <a:pt x="25146" y="1355598"/>
                </a:lnTo>
                <a:close/>
              </a:path>
              <a:path w="8557260" h="1546225">
                <a:moveTo>
                  <a:pt x="25146" y="1178052"/>
                </a:moveTo>
                <a:lnTo>
                  <a:pt x="25146" y="1075944"/>
                </a:lnTo>
                <a:lnTo>
                  <a:pt x="0" y="1075944"/>
                </a:lnTo>
                <a:lnTo>
                  <a:pt x="0" y="1178052"/>
                </a:lnTo>
                <a:lnTo>
                  <a:pt x="25146" y="1178052"/>
                </a:lnTo>
                <a:close/>
              </a:path>
              <a:path w="8557260" h="1546225">
                <a:moveTo>
                  <a:pt x="25146" y="999744"/>
                </a:moveTo>
                <a:lnTo>
                  <a:pt x="25146" y="898398"/>
                </a:lnTo>
                <a:lnTo>
                  <a:pt x="0" y="898398"/>
                </a:lnTo>
                <a:lnTo>
                  <a:pt x="0" y="999744"/>
                </a:lnTo>
                <a:lnTo>
                  <a:pt x="25146" y="999744"/>
                </a:lnTo>
                <a:close/>
              </a:path>
              <a:path w="8557260" h="1546225">
                <a:moveTo>
                  <a:pt x="25146" y="822198"/>
                </a:moveTo>
                <a:lnTo>
                  <a:pt x="25146" y="720852"/>
                </a:lnTo>
                <a:lnTo>
                  <a:pt x="0" y="720852"/>
                </a:lnTo>
                <a:lnTo>
                  <a:pt x="0" y="822198"/>
                </a:lnTo>
                <a:lnTo>
                  <a:pt x="25146" y="822198"/>
                </a:lnTo>
                <a:close/>
              </a:path>
              <a:path w="8557260" h="1546225">
                <a:moveTo>
                  <a:pt x="25146" y="644652"/>
                </a:moveTo>
                <a:lnTo>
                  <a:pt x="25145" y="542544"/>
                </a:lnTo>
                <a:lnTo>
                  <a:pt x="0" y="542544"/>
                </a:lnTo>
                <a:lnTo>
                  <a:pt x="0" y="644652"/>
                </a:lnTo>
                <a:lnTo>
                  <a:pt x="25146" y="644652"/>
                </a:lnTo>
                <a:close/>
              </a:path>
              <a:path w="8557260" h="1546225">
                <a:moveTo>
                  <a:pt x="25145" y="466344"/>
                </a:moveTo>
                <a:lnTo>
                  <a:pt x="25145" y="364998"/>
                </a:lnTo>
                <a:lnTo>
                  <a:pt x="0" y="364998"/>
                </a:lnTo>
                <a:lnTo>
                  <a:pt x="0" y="466344"/>
                </a:lnTo>
                <a:lnTo>
                  <a:pt x="25145" y="466344"/>
                </a:lnTo>
                <a:close/>
              </a:path>
              <a:path w="8557260" h="1546225">
                <a:moveTo>
                  <a:pt x="25145" y="288798"/>
                </a:moveTo>
                <a:lnTo>
                  <a:pt x="25145" y="187452"/>
                </a:lnTo>
                <a:lnTo>
                  <a:pt x="0" y="187452"/>
                </a:lnTo>
                <a:lnTo>
                  <a:pt x="0" y="288798"/>
                </a:lnTo>
                <a:lnTo>
                  <a:pt x="25145" y="288798"/>
                </a:lnTo>
                <a:close/>
              </a:path>
              <a:path w="8557260" h="1546225">
                <a:moveTo>
                  <a:pt x="16001" y="21907"/>
                </a:moveTo>
                <a:lnTo>
                  <a:pt x="16001" y="0"/>
                </a:lnTo>
                <a:lnTo>
                  <a:pt x="5333" y="0"/>
                </a:lnTo>
                <a:lnTo>
                  <a:pt x="0" y="5334"/>
                </a:lnTo>
                <a:lnTo>
                  <a:pt x="0" y="111252"/>
                </a:lnTo>
                <a:lnTo>
                  <a:pt x="12953" y="111252"/>
                </a:lnTo>
                <a:lnTo>
                  <a:pt x="12953" y="25146"/>
                </a:lnTo>
                <a:lnTo>
                  <a:pt x="16001" y="21907"/>
                </a:lnTo>
                <a:close/>
              </a:path>
              <a:path w="8557260" h="1546225">
                <a:moveTo>
                  <a:pt x="25145" y="111252"/>
                </a:moveTo>
                <a:lnTo>
                  <a:pt x="25145" y="12192"/>
                </a:lnTo>
                <a:lnTo>
                  <a:pt x="12953" y="25146"/>
                </a:lnTo>
                <a:lnTo>
                  <a:pt x="16001" y="25146"/>
                </a:lnTo>
                <a:lnTo>
                  <a:pt x="16001" y="111252"/>
                </a:lnTo>
                <a:lnTo>
                  <a:pt x="25145" y="111252"/>
                </a:lnTo>
                <a:close/>
              </a:path>
              <a:path w="8557260" h="1546225">
                <a:moveTo>
                  <a:pt x="16001" y="111252"/>
                </a:moveTo>
                <a:lnTo>
                  <a:pt x="16001" y="25146"/>
                </a:lnTo>
                <a:lnTo>
                  <a:pt x="12953" y="25146"/>
                </a:lnTo>
                <a:lnTo>
                  <a:pt x="12953" y="111252"/>
                </a:lnTo>
                <a:lnTo>
                  <a:pt x="16001" y="111252"/>
                </a:lnTo>
                <a:close/>
              </a:path>
              <a:path w="8557260" h="1546225">
                <a:moveTo>
                  <a:pt x="193548" y="25146"/>
                </a:moveTo>
                <a:lnTo>
                  <a:pt x="193548" y="0"/>
                </a:lnTo>
                <a:lnTo>
                  <a:pt x="92201" y="0"/>
                </a:lnTo>
                <a:lnTo>
                  <a:pt x="92201" y="25146"/>
                </a:lnTo>
                <a:lnTo>
                  <a:pt x="193548" y="25146"/>
                </a:lnTo>
                <a:close/>
              </a:path>
              <a:path w="8557260" h="1546225">
                <a:moveTo>
                  <a:pt x="371094" y="25146"/>
                </a:moveTo>
                <a:lnTo>
                  <a:pt x="371094" y="0"/>
                </a:lnTo>
                <a:lnTo>
                  <a:pt x="269747" y="0"/>
                </a:lnTo>
                <a:lnTo>
                  <a:pt x="269747" y="25146"/>
                </a:lnTo>
                <a:lnTo>
                  <a:pt x="371094" y="25146"/>
                </a:lnTo>
                <a:close/>
              </a:path>
              <a:path w="8557260" h="1546225">
                <a:moveTo>
                  <a:pt x="549402" y="25146"/>
                </a:moveTo>
                <a:lnTo>
                  <a:pt x="549402" y="0"/>
                </a:lnTo>
                <a:lnTo>
                  <a:pt x="447294" y="0"/>
                </a:lnTo>
                <a:lnTo>
                  <a:pt x="447294" y="25146"/>
                </a:lnTo>
                <a:lnTo>
                  <a:pt x="549402" y="25146"/>
                </a:lnTo>
                <a:close/>
              </a:path>
              <a:path w="8557260" h="1546225">
                <a:moveTo>
                  <a:pt x="726948" y="25146"/>
                </a:moveTo>
                <a:lnTo>
                  <a:pt x="726948" y="0"/>
                </a:lnTo>
                <a:lnTo>
                  <a:pt x="625602" y="0"/>
                </a:lnTo>
                <a:lnTo>
                  <a:pt x="625602" y="25146"/>
                </a:lnTo>
                <a:lnTo>
                  <a:pt x="726948" y="25146"/>
                </a:lnTo>
                <a:close/>
              </a:path>
              <a:path w="8557260" h="1546225">
                <a:moveTo>
                  <a:pt x="904494" y="25146"/>
                </a:moveTo>
                <a:lnTo>
                  <a:pt x="904494" y="0"/>
                </a:lnTo>
                <a:lnTo>
                  <a:pt x="803148" y="0"/>
                </a:lnTo>
                <a:lnTo>
                  <a:pt x="803148" y="25146"/>
                </a:lnTo>
                <a:lnTo>
                  <a:pt x="904494" y="25146"/>
                </a:lnTo>
                <a:close/>
              </a:path>
              <a:path w="8557260" h="1546225">
                <a:moveTo>
                  <a:pt x="1082802" y="25146"/>
                </a:moveTo>
                <a:lnTo>
                  <a:pt x="1082802" y="0"/>
                </a:lnTo>
                <a:lnTo>
                  <a:pt x="980694" y="0"/>
                </a:lnTo>
                <a:lnTo>
                  <a:pt x="980694" y="25146"/>
                </a:lnTo>
                <a:lnTo>
                  <a:pt x="1082802" y="25146"/>
                </a:lnTo>
                <a:close/>
              </a:path>
              <a:path w="8557260" h="1546225">
                <a:moveTo>
                  <a:pt x="1260348" y="25146"/>
                </a:moveTo>
                <a:lnTo>
                  <a:pt x="1260348" y="0"/>
                </a:lnTo>
                <a:lnTo>
                  <a:pt x="1159002" y="0"/>
                </a:lnTo>
                <a:lnTo>
                  <a:pt x="1159002" y="25146"/>
                </a:lnTo>
                <a:lnTo>
                  <a:pt x="1260348" y="25146"/>
                </a:lnTo>
                <a:close/>
              </a:path>
              <a:path w="8557260" h="1546225">
                <a:moveTo>
                  <a:pt x="1437893" y="25146"/>
                </a:moveTo>
                <a:lnTo>
                  <a:pt x="1437893" y="0"/>
                </a:lnTo>
                <a:lnTo>
                  <a:pt x="1336548" y="0"/>
                </a:lnTo>
                <a:lnTo>
                  <a:pt x="1336548" y="25146"/>
                </a:lnTo>
                <a:lnTo>
                  <a:pt x="1437893" y="25146"/>
                </a:lnTo>
                <a:close/>
              </a:path>
              <a:path w="8557260" h="1546225">
                <a:moveTo>
                  <a:pt x="1616202" y="25146"/>
                </a:moveTo>
                <a:lnTo>
                  <a:pt x="1616202" y="0"/>
                </a:lnTo>
                <a:lnTo>
                  <a:pt x="1514094" y="0"/>
                </a:lnTo>
                <a:lnTo>
                  <a:pt x="1514094" y="25146"/>
                </a:lnTo>
                <a:lnTo>
                  <a:pt x="1616202" y="25146"/>
                </a:lnTo>
                <a:close/>
              </a:path>
              <a:path w="8557260" h="1546225">
                <a:moveTo>
                  <a:pt x="1793748" y="25146"/>
                </a:moveTo>
                <a:lnTo>
                  <a:pt x="1793748" y="0"/>
                </a:lnTo>
                <a:lnTo>
                  <a:pt x="1692402" y="0"/>
                </a:lnTo>
                <a:lnTo>
                  <a:pt x="1692402" y="25146"/>
                </a:lnTo>
                <a:lnTo>
                  <a:pt x="1793748" y="25146"/>
                </a:lnTo>
                <a:close/>
              </a:path>
              <a:path w="8557260" h="1546225">
                <a:moveTo>
                  <a:pt x="1971293" y="25146"/>
                </a:moveTo>
                <a:lnTo>
                  <a:pt x="1971293" y="0"/>
                </a:lnTo>
                <a:lnTo>
                  <a:pt x="1869948" y="0"/>
                </a:lnTo>
                <a:lnTo>
                  <a:pt x="1869948" y="25146"/>
                </a:lnTo>
                <a:lnTo>
                  <a:pt x="1971293" y="25146"/>
                </a:lnTo>
                <a:close/>
              </a:path>
              <a:path w="8557260" h="1546225">
                <a:moveTo>
                  <a:pt x="2149602" y="25146"/>
                </a:moveTo>
                <a:lnTo>
                  <a:pt x="2149602" y="0"/>
                </a:lnTo>
                <a:lnTo>
                  <a:pt x="2047494" y="0"/>
                </a:lnTo>
                <a:lnTo>
                  <a:pt x="2047494" y="25146"/>
                </a:lnTo>
                <a:lnTo>
                  <a:pt x="2149602" y="25146"/>
                </a:lnTo>
                <a:close/>
              </a:path>
              <a:path w="8557260" h="1546225">
                <a:moveTo>
                  <a:pt x="2327148" y="25146"/>
                </a:moveTo>
                <a:lnTo>
                  <a:pt x="2327148" y="0"/>
                </a:lnTo>
                <a:lnTo>
                  <a:pt x="2225802" y="0"/>
                </a:lnTo>
                <a:lnTo>
                  <a:pt x="2225802" y="25146"/>
                </a:lnTo>
                <a:lnTo>
                  <a:pt x="2327148" y="25146"/>
                </a:lnTo>
                <a:close/>
              </a:path>
              <a:path w="8557260" h="1546225">
                <a:moveTo>
                  <a:pt x="2504693" y="25146"/>
                </a:moveTo>
                <a:lnTo>
                  <a:pt x="2504693" y="0"/>
                </a:lnTo>
                <a:lnTo>
                  <a:pt x="2403348" y="0"/>
                </a:lnTo>
                <a:lnTo>
                  <a:pt x="2403348" y="25146"/>
                </a:lnTo>
                <a:lnTo>
                  <a:pt x="2504693" y="25146"/>
                </a:lnTo>
                <a:close/>
              </a:path>
              <a:path w="8557260" h="1546225">
                <a:moveTo>
                  <a:pt x="2683002" y="25146"/>
                </a:moveTo>
                <a:lnTo>
                  <a:pt x="2683002" y="0"/>
                </a:lnTo>
                <a:lnTo>
                  <a:pt x="2580894" y="0"/>
                </a:lnTo>
                <a:lnTo>
                  <a:pt x="2580894" y="25146"/>
                </a:lnTo>
                <a:lnTo>
                  <a:pt x="2683002" y="25146"/>
                </a:lnTo>
                <a:close/>
              </a:path>
              <a:path w="8557260" h="1546225">
                <a:moveTo>
                  <a:pt x="2860547" y="25146"/>
                </a:moveTo>
                <a:lnTo>
                  <a:pt x="2860547" y="0"/>
                </a:lnTo>
                <a:lnTo>
                  <a:pt x="2759201" y="0"/>
                </a:lnTo>
                <a:lnTo>
                  <a:pt x="2759201" y="25146"/>
                </a:lnTo>
                <a:lnTo>
                  <a:pt x="2860547" y="25146"/>
                </a:lnTo>
                <a:close/>
              </a:path>
              <a:path w="8557260" h="1546225">
                <a:moveTo>
                  <a:pt x="3038093" y="25146"/>
                </a:moveTo>
                <a:lnTo>
                  <a:pt x="3038093" y="0"/>
                </a:lnTo>
                <a:lnTo>
                  <a:pt x="2936747" y="0"/>
                </a:lnTo>
                <a:lnTo>
                  <a:pt x="2936747" y="25146"/>
                </a:lnTo>
                <a:lnTo>
                  <a:pt x="3038093" y="25146"/>
                </a:lnTo>
                <a:close/>
              </a:path>
              <a:path w="8557260" h="1546225">
                <a:moveTo>
                  <a:pt x="3216402" y="25146"/>
                </a:moveTo>
                <a:lnTo>
                  <a:pt x="3216402" y="0"/>
                </a:lnTo>
                <a:lnTo>
                  <a:pt x="3114293" y="0"/>
                </a:lnTo>
                <a:lnTo>
                  <a:pt x="3114293" y="25146"/>
                </a:lnTo>
                <a:lnTo>
                  <a:pt x="3216402" y="25146"/>
                </a:lnTo>
                <a:close/>
              </a:path>
              <a:path w="8557260" h="1546225">
                <a:moveTo>
                  <a:pt x="3393947" y="25146"/>
                </a:moveTo>
                <a:lnTo>
                  <a:pt x="3393947" y="0"/>
                </a:lnTo>
                <a:lnTo>
                  <a:pt x="3292601" y="0"/>
                </a:lnTo>
                <a:lnTo>
                  <a:pt x="3292601" y="25146"/>
                </a:lnTo>
                <a:lnTo>
                  <a:pt x="3393947" y="25146"/>
                </a:lnTo>
                <a:close/>
              </a:path>
              <a:path w="8557260" h="1546225">
                <a:moveTo>
                  <a:pt x="3571493" y="25146"/>
                </a:moveTo>
                <a:lnTo>
                  <a:pt x="3571493" y="0"/>
                </a:lnTo>
                <a:lnTo>
                  <a:pt x="3470147" y="0"/>
                </a:lnTo>
                <a:lnTo>
                  <a:pt x="3470147" y="25146"/>
                </a:lnTo>
                <a:lnTo>
                  <a:pt x="3571493" y="25146"/>
                </a:lnTo>
                <a:close/>
              </a:path>
              <a:path w="8557260" h="1546225">
                <a:moveTo>
                  <a:pt x="3749802" y="25146"/>
                </a:moveTo>
                <a:lnTo>
                  <a:pt x="3749802" y="0"/>
                </a:lnTo>
                <a:lnTo>
                  <a:pt x="3647693" y="0"/>
                </a:lnTo>
                <a:lnTo>
                  <a:pt x="3647693" y="25146"/>
                </a:lnTo>
                <a:lnTo>
                  <a:pt x="3749802" y="25146"/>
                </a:lnTo>
                <a:close/>
              </a:path>
              <a:path w="8557260" h="1546225">
                <a:moveTo>
                  <a:pt x="3927347" y="25146"/>
                </a:moveTo>
                <a:lnTo>
                  <a:pt x="3927347" y="0"/>
                </a:lnTo>
                <a:lnTo>
                  <a:pt x="3826001" y="0"/>
                </a:lnTo>
                <a:lnTo>
                  <a:pt x="3826001" y="25146"/>
                </a:lnTo>
                <a:lnTo>
                  <a:pt x="3927347" y="25146"/>
                </a:lnTo>
                <a:close/>
              </a:path>
              <a:path w="8557260" h="1546225">
                <a:moveTo>
                  <a:pt x="4104893" y="25146"/>
                </a:moveTo>
                <a:lnTo>
                  <a:pt x="4104893" y="0"/>
                </a:lnTo>
                <a:lnTo>
                  <a:pt x="4003547" y="0"/>
                </a:lnTo>
                <a:lnTo>
                  <a:pt x="4003547" y="25146"/>
                </a:lnTo>
                <a:lnTo>
                  <a:pt x="4104893" y="25146"/>
                </a:lnTo>
                <a:close/>
              </a:path>
              <a:path w="8557260" h="1546225">
                <a:moveTo>
                  <a:pt x="4283202" y="25146"/>
                </a:moveTo>
                <a:lnTo>
                  <a:pt x="4283202" y="0"/>
                </a:lnTo>
                <a:lnTo>
                  <a:pt x="4181093" y="0"/>
                </a:lnTo>
                <a:lnTo>
                  <a:pt x="4181093" y="25146"/>
                </a:lnTo>
                <a:lnTo>
                  <a:pt x="4283202" y="25146"/>
                </a:lnTo>
                <a:close/>
              </a:path>
              <a:path w="8557260" h="1546225">
                <a:moveTo>
                  <a:pt x="4460747" y="25146"/>
                </a:moveTo>
                <a:lnTo>
                  <a:pt x="4460747" y="0"/>
                </a:lnTo>
                <a:lnTo>
                  <a:pt x="4359401" y="0"/>
                </a:lnTo>
                <a:lnTo>
                  <a:pt x="4359401" y="25146"/>
                </a:lnTo>
                <a:lnTo>
                  <a:pt x="4460747" y="25146"/>
                </a:lnTo>
                <a:close/>
              </a:path>
              <a:path w="8557260" h="1546225">
                <a:moveTo>
                  <a:pt x="4638294" y="25146"/>
                </a:moveTo>
                <a:lnTo>
                  <a:pt x="4638294" y="0"/>
                </a:lnTo>
                <a:lnTo>
                  <a:pt x="4536947" y="0"/>
                </a:lnTo>
                <a:lnTo>
                  <a:pt x="4536947" y="25146"/>
                </a:lnTo>
                <a:lnTo>
                  <a:pt x="4638294" y="25146"/>
                </a:lnTo>
                <a:close/>
              </a:path>
              <a:path w="8557260" h="1546225">
                <a:moveTo>
                  <a:pt x="4816602" y="25146"/>
                </a:moveTo>
                <a:lnTo>
                  <a:pt x="4816602" y="0"/>
                </a:lnTo>
                <a:lnTo>
                  <a:pt x="4714494" y="0"/>
                </a:lnTo>
                <a:lnTo>
                  <a:pt x="4714494" y="25146"/>
                </a:lnTo>
                <a:lnTo>
                  <a:pt x="4816602" y="25146"/>
                </a:lnTo>
                <a:close/>
              </a:path>
              <a:path w="8557260" h="1546225">
                <a:moveTo>
                  <a:pt x="4994147" y="25146"/>
                </a:moveTo>
                <a:lnTo>
                  <a:pt x="4994147" y="0"/>
                </a:lnTo>
                <a:lnTo>
                  <a:pt x="4892801" y="0"/>
                </a:lnTo>
                <a:lnTo>
                  <a:pt x="4892801" y="25146"/>
                </a:lnTo>
                <a:lnTo>
                  <a:pt x="4994147" y="25146"/>
                </a:lnTo>
                <a:close/>
              </a:path>
              <a:path w="8557260" h="1546225">
                <a:moveTo>
                  <a:pt x="5171694" y="25146"/>
                </a:moveTo>
                <a:lnTo>
                  <a:pt x="5171694" y="0"/>
                </a:lnTo>
                <a:lnTo>
                  <a:pt x="5070347" y="0"/>
                </a:lnTo>
                <a:lnTo>
                  <a:pt x="5070347" y="25146"/>
                </a:lnTo>
                <a:lnTo>
                  <a:pt x="5171694" y="25146"/>
                </a:lnTo>
                <a:close/>
              </a:path>
              <a:path w="8557260" h="1546225">
                <a:moveTo>
                  <a:pt x="5350002" y="25146"/>
                </a:moveTo>
                <a:lnTo>
                  <a:pt x="5350002" y="0"/>
                </a:lnTo>
                <a:lnTo>
                  <a:pt x="5247894" y="0"/>
                </a:lnTo>
                <a:lnTo>
                  <a:pt x="5247894" y="25146"/>
                </a:lnTo>
                <a:lnTo>
                  <a:pt x="5350002" y="25146"/>
                </a:lnTo>
                <a:close/>
              </a:path>
              <a:path w="8557260" h="1546225">
                <a:moveTo>
                  <a:pt x="5527547" y="25146"/>
                </a:moveTo>
                <a:lnTo>
                  <a:pt x="5527547" y="0"/>
                </a:lnTo>
                <a:lnTo>
                  <a:pt x="5426201" y="0"/>
                </a:lnTo>
                <a:lnTo>
                  <a:pt x="5426201" y="25146"/>
                </a:lnTo>
                <a:lnTo>
                  <a:pt x="5527547" y="25146"/>
                </a:lnTo>
                <a:close/>
              </a:path>
              <a:path w="8557260" h="1546225">
                <a:moveTo>
                  <a:pt x="5705094" y="25146"/>
                </a:moveTo>
                <a:lnTo>
                  <a:pt x="5705094" y="0"/>
                </a:lnTo>
                <a:lnTo>
                  <a:pt x="5603747" y="0"/>
                </a:lnTo>
                <a:lnTo>
                  <a:pt x="5603747" y="25146"/>
                </a:lnTo>
                <a:lnTo>
                  <a:pt x="5705094" y="25146"/>
                </a:lnTo>
                <a:close/>
              </a:path>
              <a:path w="8557260" h="1546225">
                <a:moveTo>
                  <a:pt x="5883402" y="25146"/>
                </a:moveTo>
                <a:lnTo>
                  <a:pt x="5883402" y="0"/>
                </a:lnTo>
                <a:lnTo>
                  <a:pt x="5781294" y="0"/>
                </a:lnTo>
                <a:lnTo>
                  <a:pt x="5781294" y="25146"/>
                </a:lnTo>
                <a:lnTo>
                  <a:pt x="5883402" y="25146"/>
                </a:lnTo>
                <a:close/>
              </a:path>
              <a:path w="8557260" h="1546225">
                <a:moveTo>
                  <a:pt x="6060947" y="25146"/>
                </a:moveTo>
                <a:lnTo>
                  <a:pt x="6060947" y="0"/>
                </a:lnTo>
                <a:lnTo>
                  <a:pt x="5959601" y="0"/>
                </a:lnTo>
                <a:lnTo>
                  <a:pt x="5959601" y="25146"/>
                </a:lnTo>
                <a:lnTo>
                  <a:pt x="6060947" y="25146"/>
                </a:lnTo>
                <a:close/>
              </a:path>
              <a:path w="8557260" h="1546225">
                <a:moveTo>
                  <a:pt x="6238494" y="25146"/>
                </a:moveTo>
                <a:lnTo>
                  <a:pt x="6238494" y="0"/>
                </a:lnTo>
                <a:lnTo>
                  <a:pt x="6137147" y="0"/>
                </a:lnTo>
                <a:lnTo>
                  <a:pt x="6137147" y="25146"/>
                </a:lnTo>
                <a:lnTo>
                  <a:pt x="6238494" y="25146"/>
                </a:lnTo>
                <a:close/>
              </a:path>
              <a:path w="8557260" h="1546225">
                <a:moveTo>
                  <a:pt x="6416801" y="25146"/>
                </a:moveTo>
                <a:lnTo>
                  <a:pt x="6416801" y="0"/>
                </a:lnTo>
                <a:lnTo>
                  <a:pt x="6314694" y="0"/>
                </a:lnTo>
                <a:lnTo>
                  <a:pt x="6314694" y="25146"/>
                </a:lnTo>
                <a:lnTo>
                  <a:pt x="6416801" y="25146"/>
                </a:lnTo>
                <a:close/>
              </a:path>
              <a:path w="8557260" h="1546225">
                <a:moveTo>
                  <a:pt x="6594348" y="25146"/>
                </a:moveTo>
                <a:lnTo>
                  <a:pt x="6594348" y="0"/>
                </a:lnTo>
                <a:lnTo>
                  <a:pt x="6493001" y="0"/>
                </a:lnTo>
                <a:lnTo>
                  <a:pt x="6493001" y="25146"/>
                </a:lnTo>
                <a:lnTo>
                  <a:pt x="6594348" y="25146"/>
                </a:lnTo>
                <a:close/>
              </a:path>
              <a:path w="8557260" h="1546225">
                <a:moveTo>
                  <a:pt x="6771894" y="25146"/>
                </a:moveTo>
                <a:lnTo>
                  <a:pt x="6771894" y="0"/>
                </a:lnTo>
                <a:lnTo>
                  <a:pt x="6670548" y="0"/>
                </a:lnTo>
                <a:lnTo>
                  <a:pt x="6670548" y="25146"/>
                </a:lnTo>
                <a:lnTo>
                  <a:pt x="6771894" y="25146"/>
                </a:lnTo>
                <a:close/>
              </a:path>
              <a:path w="8557260" h="1546225">
                <a:moveTo>
                  <a:pt x="6950202" y="25146"/>
                </a:moveTo>
                <a:lnTo>
                  <a:pt x="6950202" y="0"/>
                </a:lnTo>
                <a:lnTo>
                  <a:pt x="6848094" y="0"/>
                </a:lnTo>
                <a:lnTo>
                  <a:pt x="6848094" y="25146"/>
                </a:lnTo>
                <a:lnTo>
                  <a:pt x="6950202" y="25146"/>
                </a:lnTo>
                <a:close/>
              </a:path>
              <a:path w="8557260" h="1546225">
                <a:moveTo>
                  <a:pt x="7127748" y="25146"/>
                </a:moveTo>
                <a:lnTo>
                  <a:pt x="7127748" y="0"/>
                </a:lnTo>
                <a:lnTo>
                  <a:pt x="7026402" y="0"/>
                </a:lnTo>
                <a:lnTo>
                  <a:pt x="7026402" y="25146"/>
                </a:lnTo>
                <a:lnTo>
                  <a:pt x="7127748" y="25146"/>
                </a:lnTo>
                <a:close/>
              </a:path>
              <a:path w="8557260" h="1546225">
                <a:moveTo>
                  <a:pt x="7305294" y="25146"/>
                </a:moveTo>
                <a:lnTo>
                  <a:pt x="7305294" y="0"/>
                </a:lnTo>
                <a:lnTo>
                  <a:pt x="7203948" y="0"/>
                </a:lnTo>
                <a:lnTo>
                  <a:pt x="7203948" y="25146"/>
                </a:lnTo>
                <a:lnTo>
                  <a:pt x="7305294" y="25146"/>
                </a:lnTo>
                <a:close/>
              </a:path>
              <a:path w="8557260" h="1546225">
                <a:moveTo>
                  <a:pt x="7483602" y="25146"/>
                </a:moveTo>
                <a:lnTo>
                  <a:pt x="7483602" y="0"/>
                </a:lnTo>
                <a:lnTo>
                  <a:pt x="7381494" y="0"/>
                </a:lnTo>
                <a:lnTo>
                  <a:pt x="7381494" y="25146"/>
                </a:lnTo>
                <a:lnTo>
                  <a:pt x="7483602" y="25146"/>
                </a:lnTo>
                <a:close/>
              </a:path>
              <a:path w="8557260" h="1546225">
                <a:moveTo>
                  <a:pt x="7661148" y="25146"/>
                </a:moveTo>
                <a:lnTo>
                  <a:pt x="7661148" y="0"/>
                </a:lnTo>
                <a:lnTo>
                  <a:pt x="7559802" y="0"/>
                </a:lnTo>
                <a:lnTo>
                  <a:pt x="7559802" y="25146"/>
                </a:lnTo>
                <a:lnTo>
                  <a:pt x="7661148" y="25146"/>
                </a:lnTo>
                <a:close/>
              </a:path>
              <a:path w="8557260" h="1546225">
                <a:moveTo>
                  <a:pt x="7838694" y="25146"/>
                </a:moveTo>
                <a:lnTo>
                  <a:pt x="7838694" y="0"/>
                </a:lnTo>
                <a:lnTo>
                  <a:pt x="7737348" y="0"/>
                </a:lnTo>
                <a:lnTo>
                  <a:pt x="7737348" y="25146"/>
                </a:lnTo>
                <a:lnTo>
                  <a:pt x="7838694" y="25146"/>
                </a:lnTo>
                <a:close/>
              </a:path>
              <a:path w="8557260" h="1546225">
                <a:moveTo>
                  <a:pt x="8017002" y="25146"/>
                </a:moveTo>
                <a:lnTo>
                  <a:pt x="8017002" y="0"/>
                </a:lnTo>
                <a:lnTo>
                  <a:pt x="7914894" y="0"/>
                </a:lnTo>
                <a:lnTo>
                  <a:pt x="7914894" y="25146"/>
                </a:lnTo>
                <a:lnTo>
                  <a:pt x="8017002" y="25146"/>
                </a:lnTo>
                <a:close/>
              </a:path>
              <a:path w="8557260" h="1546225">
                <a:moveTo>
                  <a:pt x="8194548" y="25146"/>
                </a:moveTo>
                <a:lnTo>
                  <a:pt x="8194548" y="0"/>
                </a:lnTo>
                <a:lnTo>
                  <a:pt x="8093202" y="0"/>
                </a:lnTo>
                <a:lnTo>
                  <a:pt x="8093202" y="25146"/>
                </a:lnTo>
                <a:lnTo>
                  <a:pt x="8194548" y="25146"/>
                </a:lnTo>
                <a:close/>
              </a:path>
              <a:path w="8557260" h="1546225">
                <a:moveTo>
                  <a:pt x="8372094" y="25146"/>
                </a:moveTo>
                <a:lnTo>
                  <a:pt x="8372094" y="0"/>
                </a:lnTo>
                <a:lnTo>
                  <a:pt x="8270748" y="0"/>
                </a:lnTo>
                <a:lnTo>
                  <a:pt x="8270748" y="25146"/>
                </a:lnTo>
                <a:lnTo>
                  <a:pt x="8372094" y="25146"/>
                </a:lnTo>
                <a:close/>
              </a:path>
              <a:path w="8557260" h="1546225">
                <a:moveTo>
                  <a:pt x="8557260" y="18287"/>
                </a:moveTo>
                <a:lnTo>
                  <a:pt x="8557260" y="5334"/>
                </a:lnTo>
                <a:lnTo>
                  <a:pt x="8551164" y="0"/>
                </a:lnTo>
                <a:lnTo>
                  <a:pt x="8448294" y="0"/>
                </a:lnTo>
                <a:lnTo>
                  <a:pt x="8448294" y="25146"/>
                </a:lnTo>
                <a:lnTo>
                  <a:pt x="8531352" y="25146"/>
                </a:lnTo>
                <a:lnTo>
                  <a:pt x="8531352" y="12192"/>
                </a:lnTo>
                <a:lnTo>
                  <a:pt x="8537447" y="18287"/>
                </a:lnTo>
                <a:lnTo>
                  <a:pt x="8557260" y="18287"/>
                </a:lnTo>
                <a:close/>
              </a:path>
              <a:path w="8557260" h="1546225">
                <a:moveTo>
                  <a:pt x="8537447" y="18287"/>
                </a:moveTo>
                <a:lnTo>
                  <a:pt x="8531352" y="12192"/>
                </a:lnTo>
                <a:lnTo>
                  <a:pt x="8531352" y="18287"/>
                </a:lnTo>
                <a:lnTo>
                  <a:pt x="8537447" y="18287"/>
                </a:lnTo>
                <a:close/>
              </a:path>
              <a:path w="8557260" h="1546225">
                <a:moveTo>
                  <a:pt x="8544306" y="25146"/>
                </a:moveTo>
                <a:lnTo>
                  <a:pt x="8537447" y="18287"/>
                </a:lnTo>
                <a:lnTo>
                  <a:pt x="8531352" y="18287"/>
                </a:lnTo>
                <a:lnTo>
                  <a:pt x="8531352" y="25146"/>
                </a:lnTo>
                <a:lnTo>
                  <a:pt x="8544306" y="25146"/>
                </a:lnTo>
                <a:close/>
              </a:path>
              <a:path w="8557260" h="1546225">
                <a:moveTo>
                  <a:pt x="8557260" y="195834"/>
                </a:moveTo>
                <a:lnTo>
                  <a:pt x="8557260" y="94487"/>
                </a:lnTo>
                <a:lnTo>
                  <a:pt x="8531353" y="94487"/>
                </a:lnTo>
                <a:lnTo>
                  <a:pt x="8531353" y="195834"/>
                </a:lnTo>
                <a:lnTo>
                  <a:pt x="8557260" y="195834"/>
                </a:lnTo>
                <a:close/>
              </a:path>
              <a:path w="8557260" h="1546225">
                <a:moveTo>
                  <a:pt x="8557260" y="374142"/>
                </a:moveTo>
                <a:lnTo>
                  <a:pt x="8557260" y="272034"/>
                </a:lnTo>
                <a:lnTo>
                  <a:pt x="8531353" y="272034"/>
                </a:lnTo>
                <a:lnTo>
                  <a:pt x="8531353" y="374142"/>
                </a:lnTo>
                <a:lnTo>
                  <a:pt x="8557260" y="374142"/>
                </a:lnTo>
                <a:close/>
              </a:path>
              <a:path w="8557260" h="1546225">
                <a:moveTo>
                  <a:pt x="8557260" y="551688"/>
                </a:moveTo>
                <a:lnTo>
                  <a:pt x="8557260" y="450342"/>
                </a:lnTo>
                <a:lnTo>
                  <a:pt x="8531353" y="450342"/>
                </a:lnTo>
                <a:lnTo>
                  <a:pt x="8531353" y="551688"/>
                </a:lnTo>
                <a:lnTo>
                  <a:pt x="8557260" y="551688"/>
                </a:lnTo>
                <a:close/>
              </a:path>
              <a:path w="8557260" h="1546225">
                <a:moveTo>
                  <a:pt x="8557260" y="729234"/>
                </a:moveTo>
                <a:lnTo>
                  <a:pt x="8557260" y="627888"/>
                </a:lnTo>
                <a:lnTo>
                  <a:pt x="8531353" y="627888"/>
                </a:lnTo>
                <a:lnTo>
                  <a:pt x="8531353" y="729234"/>
                </a:lnTo>
                <a:lnTo>
                  <a:pt x="8557260" y="729234"/>
                </a:lnTo>
                <a:close/>
              </a:path>
              <a:path w="8557260" h="1546225">
                <a:moveTo>
                  <a:pt x="8557260" y="907542"/>
                </a:moveTo>
                <a:lnTo>
                  <a:pt x="8557260" y="805434"/>
                </a:lnTo>
                <a:lnTo>
                  <a:pt x="8531353" y="805434"/>
                </a:lnTo>
                <a:lnTo>
                  <a:pt x="8531353" y="907542"/>
                </a:lnTo>
                <a:lnTo>
                  <a:pt x="8557260" y="907542"/>
                </a:lnTo>
                <a:close/>
              </a:path>
              <a:path w="8557260" h="1546225">
                <a:moveTo>
                  <a:pt x="8557260" y="1085088"/>
                </a:moveTo>
                <a:lnTo>
                  <a:pt x="8557260" y="983742"/>
                </a:lnTo>
                <a:lnTo>
                  <a:pt x="8531353" y="983742"/>
                </a:lnTo>
                <a:lnTo>
                  <a:pt x="8531353" y="1085088"/>
                </a:lnTo>
                <a:lnTo>
                  <a:pt x="8557260" y="1085088"/>
                </a:lnTo>
                <a:close/>
              </a:path>
              <a:path w="8557260" h="1546225">
                <a:moveTo>
                  <a:pt x="8557260" y="1262634"/>
                </a:moveTo>
                <a:lnTo>
                  <a:pt x="8557260" y="1161288"/>
                </a:lnTo>
                <a:lnTo>
                  <a:pt x="8531353" y="1161288"/>
                </a:lnTo>
                <a:lnTo>
                  <a:pt x="8531353" y="1262634"/>
                </a:lnTo>
                <a:lnTo>
                  <a:pt x="8557260" y="1262634"/>
                </a:lnTo>
                <a:close/>
              </a:path>
              <a:path w="8557260" h="1546225">
                <a:moveTo>
                  <a:pt x="8557260" y="1440942"/>
                </a:moveTo>
                <a:lnTo>
                  <a:pt x="8557260" y="1338834"/>
                </a:lnTo>
                <a:lnTo>
                  <a:pt x="8531353" y="1338834"/>
                </a:lnTo>
                <a:lnTo>
                  <a:pt x="8531353" y="1440942"/>
                </a:lnTo>
                <a:lnTo>
                  <a:pt x="8557260" y="1440942"/>
                </a:lnTo>
                <a:close/>
              </a:path>
              <a:path w="8557260" h="1546225">
                <a:moveTo>
                  <a:pt x="8544306" y="1520952"/>
                </a:moveTo>
                <a:lnTo>
                  <a:pt x="8459724" y="1520952"/>
                </a:lnTo>
                <a:lnTo>
                  <a:pt x="8459724" y="1546098"/>
                </a:lnTo>
                <a:lnTo>
                  <a:pt x="8531352" y="1546098"/>
                </a:lnTo>
                <a:lnTo>
                  <a:pt x="8531352" y="1533144"/>
                </a:lnTo>
                <a:lnTo>
                  <a:pt x="8544306" y="1520952"/>
                </a:lnTo>
                <a:close/>
              </a:path>
              <a:path w="8557260" h="1546225">
                <a:moveTo>
                  <a:pt x="8557260" y="1540764"/>
                </a:moveTo>
                <a:lnTo>
                  <a:pt x="8557260" y="1517142"/>
                </a:lnTo>
                <a:lnTo>
                  <a:pt x="8531352" y="1517142"/>
                </a:lnTo>
                <a:lnTo>
                  <a:pt x="8531352" y="1520952"/>
                </a:lnTo>
                <a:lnTo>
                  <a:pt x="8544306" y="1520952"/>
                </a:lnTo>
                <a:lnTo>
                  <a:pt x="8544306" y="1546098"/>
                </a:lnTo>
                <a:lnTo>
                  <a:pt x="8551164" y="1546098"/>
                </a:lnTo>
                <a:lnTo>
                  <a:pt x="8557260" y="1540764"/>
                </a:lnTo>
                <a:close/>
              </a:path>
              <a:path w="8557260" h="1546225">
                <a:moveTo>
                  <a:pt x="8544306" y="1546098"/>
                </a:moveTo>
                <a:lnTo>
                  <a:pt x="8544306" y="1520952"/>
                </a:lnTo>
                <a:lnTo>
                  <a:pt x="8531352" y="1533144"/>
                </a:lnTo>
                <a:lnTo>
                  <a:pt x="8531352" y="1546098"/>
                </a:lnTo>
                <a:lnTo>
                  <a:pt x="8544306" y="1546098"/>
                </a:lnTo>
                <a:close/>
              </a:path>
              <a:path w="8557260" h="1546225">
                <a:moveTo>
                  <a:pt x="8383524" y="1546098"/>
                </a:moveTo>
                <a:lnTo>
                  <a:pt x="8383524" y="1520952"/>
                </a:lnTo>
                <a:lnTo>
                  <a:pt x="8281416" y="1520952"/>
                </a:lnTo>
                <a:lnTo>
                  <a:pt x="8281416" y="1546098"/>
                </a:lnTo>
                <a:lnTo>
                  <a:pt x="8383524" y="1546098"/>
                </a:lnTo>
                <a:close/>
              </a:path>
              <a:path w="8557260" h="1546225">
                <a:moveTo>
                  <a:pt x="8205216" y="1546098"/>
                </a:moveTo>
                <a:lnTo>
                  <a:pt x="8205216" y="1520952"/>
                </a:lnTo>
                <a:lnTo>
                  <a:pt x="8103870" y="1520952"/>
                </a:lnTo>
                <a:lnTo>
                  <a:pt x="8103870" y="1546098"/>
                </a:lnTo>
                <a:lnTo>
                  <a:pt x="8205216" y="1546098"/>
                </a:lnTo>
                <a:close/>
              </a:path>
              <a:path w="8557260" h="1546225">
                <a:moveTo>
                  <a:pt x="8027670" y="1546098"/>
                </a:moveTo>
                <a:lnTo>
                  <a:pt x="8027670" y="1520952"/>
                </a:lnTo>
                <a:lnTo>
                  <a:pt x="7926324" y="1520952"/>
                </a:lnTo>
                <a:lnTo>
                  <a:pt x="7926324" y="1546098"/>
                </a:lnTo>
                <a:lnTo>
                  <a:pt x="8027670" y="1546098"/>
                </a:lnTo>
                <a:close/>
              </a:path>
              <a:path w="8557260" h="1546225">
                <a:moveTo>
                  <a:pt x="7850124" y="1546098"/>
                </a:moveTo>
                <a:lnTo>
                  <a:pt x="7850124" y="1520952"/>
                </a:lnTo>
                <a:lnTo>
                  <a:pt x="7748016" y="1520952"/>
                </a:lnTo>
                <a:lnTo>
                  <a:pt x="7748016" y="1546098"/>
                </a:lnTo>
                <a:lnTo>
                  <a:pt x="7850124" y="1546098"/>
                </a:lnTo>
                <a:close/>
              </a:path>
              <a:path w="8557260" h="1546225">
                <a:moveTo>
                  <a:pt x="7671816" y="1546098"/>
                </a:moveTo>
                <a:lnTo>
                  <a:pt x="7671816" y="1520952"/>
                </a:lnTo>
                <a:lnTo>
                  <a:pt x="7570470" y="1520952"/>
                </a:lnTo>
                <a:lnTo>
                  <a:pt x="7570470" y="1546098"/>
                </a:lnTo>
                <a:lnTo>
                  <a:pt x="7671816" y="1546098"/>
                </a:lnTo>
                <a:close/>
              </a:path>
              <a:path w="8557260" h="1546225">
                <a:moveTo>
                  <a:pt x="7494270" y="1546098"/>
                </a:moveTo>
                <a:lnTo>
                  <a:pt x="7494270" y="1520952"/>
                </a:lnTo>
                <a:lnTo>
                  <a:pt x="7392924" y="1520952"/>
                </a:lnTo>
                <a:lnTo>
                  <a:pt x="7392924" y="1546098"/>
                </a:lnTo>
                <a:lnTo>
                  <a:pt x="7494270" y="1546098"/>
                </a:lnTo>
                <a:close/>
              </a:path>
              <a:path w="8557260" h="1546225">
                <a:moveTo>
                  <a:pt x="7316724" y="1546098"/>
                </a:moveTo>
                <a:lnTo>
                  <a:pt x="7316724" y="1520952"/>
                </a:lnTo>
                <a:lnTo>
                  <a:pt x="7214616" y="1520952"/>
                </a:lnTo>
                <a:lnTo>
                  <a:pt x="7214616" y="1546098"/>
                </a:lnTo>
                <a:lnTo>
                  <a:pt x="7316724" y="1546098"/>
                </a:lnTo>
                <a:close/>
              </a:path>
              <a:path w="8557260" h="1546225">
                <a:moveTo>
                  <a:pt x="7138416" y="1546098"/>
                </a:moveTo>
                <a:lnTo>
                  <a:pt x="7138416" y="1520952"/>
                </a:lnTo>
                <a:lnTo>
                  <a:pt x="7037070" y="1520952"/>
                </a:lnTo>
                <a:lnTo>
                  <a:pt x="7037070" y="1546098"/>
                </a:lnTo>
                <a:lnTo>
                  <a:pt x="7138416" y="1546098"/>
                </a:lnTo>
                <a:close/>
              </a:path>
              <a:path w="8557260" h="1546225">
                <a:moveTo>
                  <a:pt x="6960870" y="1546098"/>
                </a:moveTo>
                <a:lnTo>
                  <a:pt x="6960870" y="1520952"/>
                </a:lnTo>
                <a:lnTo>
                  <a:pt x="6859524" y="1520952"/>
                </a:lnTo>
                <a:lnTo>
                  <a:pt x="6859524" y="1546098"/>
                </a:lnTo>
                <a:lnTo>
                  <a:pt x="6960870" y="1546098"/>
                </a:lnTo>
                <a:close/>
              </a:path>
              <a:path w="8557260" h="1546225">
                <a:moveTo>
                  <a:pt x="6783324" y="1546098"/>
                </a:moveTo>
                <a:lnTo>
                  <a:pt x="6783324" y="1520952"/>
                </a:lnTo>
                <a:lnTo>
                  <a:pt x="6681216" y="1520952"/>
                </a:lnTo>
                <a:lnTo>
                  <a:pt x="6681216" y="1546098"/>
                </a:lnTo>
                <a:lnTo>
                  <a:pt x="6783324" y="1546098"/>
                </a:lnTo>
                <a:close/>
              </a:path>
              <a:path w="8557260" h="1546225">
                <a:moveTo>
                  <a:pt x="6605016" y="1546098"/>
                </a:moveTo>
                <a:lnTo>
                  <a:pt x="6605016" y="1520952"/>
                </a:lnTo>
                <a:lnTo>
                  <a:pt x="6503670" y="1520952"/>
                </a:lnTo>
                <a:lnTo>
                  <a:pt x="6503670" y="1546098"/>
                </a:lnTo>
                <a:lnTo>
                  <a:pt x="6605016" y="1546098"/>
                </a:lnTo>
                <a:close/>
              </a:path>
              <a:path w="8557260" h="1546225">
                <a:moveTo>
                  <a:pt x="6427470" y="1546098"/>
                </a:moveTo>
                <a:lnTo>
                  <a:pt x="6427470" y="1520952"/>
                </a:lnTo>
                <a:lnTo>
                  <a:pt x="6326123" y="1520952"/>
                </a:lnTo>
                <a:lnTo>
                  <a:pt x="6326123" y="1546098"/>
                </a:lnTo>
                <a:lnTo>
                  <a:pt x="6427470" y="1546098"/>
                </a:lnTo>
                <a:close/>
              </a:path>
              <a:path w="8557260" h="1546225">
                <a:moveTo>
                  <a:pt x="6249923" y="1546098"/>
                </a:moveTo>
                <a:lnTo>
                  <a:pt x="6249923" y="1520952"/>
                </a:lnTo>
                <a:lnTo>
                  <a:pt x="6147816" y="1520952"/>
                </a:lnTo>
                <a:lnTo>
                  <a:pt x="6147816" y="1546098"/>
                </a:lnTo>
                <a:lnTo>
                  <a:pt x="6249923" y="1546098"/>
                </a:lnTo>
                <a:close/>
              </a:path>
              <a:path w="8557260" h="1546225">
                <a:moveTo>
                  <a:pt x="6071616" y="1546098"/>
                </a:moveTo>
                <a:lnTo>
                  <a:pt x="6071616" y="1520952"/>
                </a:lnTo>
                <a:lnTo>
                  <a:pt x="5970270" y="1520952"/>
                </a:lnTo>
                <a:lnTo>
                  <a:pt x="5970270" y="1546098"/>
                </a:lnTo>
                <a:lnTo>
                  <a:pt x="6071616" y="1546098"/>
                </a:lnTo>
                <a:close/>
              </a:path>
              <a:path w="8557260" h="1546225">
                <a:moveTo>
                  <a:pt x="5894070" y="1546098"/>
                </a:moveTo>
                <a:lnTo>
                  <a:pt x="5894070" y="1520952"/>
                </a:lnTo>
                <a:lnTo>
                  <a:pt x="5792724" y="1520952"/>
                </a:lnTo>
                <a:lnTo>
                  <a:pt x="5792724" y="1546098"/>
                </a:lnTo>
                <a:lnTo>
                  <a:pt x="5894070" y="1546098"/>
                </a:lnTo>
                <a:close/>
              </a:path>
              <a:path w="8557260" h="1546225">
                <a:moveTo>
                  <a:pt x="5716524" y="1546098"/>
                </a:moveTo>
                <a:lnTo>
                  <a:pt x="5716524" y="1520952"/>
                </a:lnTo>
                <a:lnTo>
                  <a:pt x="5614417" y="1520952"/>
                </a:lnTo>
                <a:lnTo>
                  <a:pt x="5614417" y="1546098"/>
                </a:lnTo>
                <a:lnTo>
                  <a:pt x="5716524" y="1546098"/>
                </a:lnTo>
                <a:close/>
              </a:path>
              <a:path w="8557260" h="1546225">
                <a:moveTo>
                  <a:pt x="5538216" y="1546098"/>
                </a:moveTo>
                <a:lnTo>
                  <a:pt x="5538216" y="1520952"/>
                </a:lnTo>
                <a:lnTo>
                  <a:pt x="5436870" y="1520952"/>
                </a:lnTo>
                <a:lnTo>
                  <a:pt x="5436870" y="1546098"/>
                </a:lnTo>
                <a:lnTo>
                  <a:pt x="5538216" y="1546098"/>
                </a:lnTo>
                <a:close/>
              </a:path>
              <a:path w="8557260" h="1546225">
                <a:moveTo>
                  <a:pt x="5360670" y="1546098"/>
                </a:moveTo>
                <a:lnTo>
                  <a:pt x="5360670" y="1520952"/>
                </a:lnTo>
                <a:lnTo>
                  <a:pt x="5259324" y="1520952"/>
                </a:lnTo>
                <a:lnTo>
                  <a:pt x="5259324" y="1546098"/>
                </a:lnTo>
                <a:lnTo>
                  <a:pt x="5360670" y="1546098"/>
                </a:lnTo>
                <a:close/>
              </a:path>
              <a:path w="8557260" h="1546225">
                <a:moveTo>
                  <a:pt x="5183124" y="1546098"/>
                </a:moveTo>
                <a:lnTo>
                  <a:pt x="5183124" y="1520952"/>
                </a:lnTo>
                <a:lnTo>
                  <a:pt x="5081016" y="1520952"/>
                </a:lnTo>
                <a:lnTo>
                  <a:pt x="5081016" y="1546098"/>
                </a:lnTo>
                <a:lnTo>
                  <a:pt x="5183124" y="1546098"/>
                </a:lnTo>
                <a:close/>
              </a:path>
              <a:path w="8557260" h="1546225">
                <a:moveTo>
                  <a:pt x="5004816" y="1546098"/>
                </a:moveTo>
                <a:lnTo>
                  <a:pt x="5004816" y="1520952"/>
                </a:lnTo>
                <a:lnTo>
                  <a:pt x="4903470" y="1520952"/>
                </a:lnTo>
                <a:lnTo>
                  <a:pt x="4903470" y="1546098"/>
                </a:lnTo>
                <a:lnTo>
                  <a:pt x="5004816" y="1546098"/>
                </a:lnTo>
                <a:close/>
              </a:path>
              <a:path w="8557260" h="1546225">
                <a:moveTo>
                  <a:pt x="4827270" y="1546098"/>
                </a:moveTo>
                <a:lnTo>
                  <a:pt x="4827270" y="1520952"/>
                </a:lnTo>
                <a:lnTo>
                  <a:pt x="4725924" y="1520952"/>
                </a:lnTo>
                <a:lnTo>
                  <a:pt x="4725924" y="1546098"/>
                </a:lnTo>
                <a:lnTo>
                  <a:pt x="4827270" y="1546098"/>
                </a:lnTo>
                <a:close/>
              </a:path>
              <a:path w="8557260" h="1546225">
                <a:moveTo>
                  <a:pt x="4649724" y="1546098"/>
                </a:moveTo>
                <a:lnTo>
                  <a:pt x="4649724" y="1520952"/>
                </a:lnTo>
                <a:lnTo>
                  <a:pt x="4547616" y="1520952"/>
                </a:lnTo>
                <a:lnTo>
                  <a:pt x="4547616" y="1546098"/>
                </a:lnTo>
                <a:lnTo>
                  <a:pt x="4649724" y="1546098"/>
                </a:lnTo>
                <a:close/>
              </a:path>
              <a:path w="8557260" h="1546225">
                <a:moveTo>
                  <a:pt x="4471416" y="1546098"/>
                </a:moveTo>
                <a:lnTo>
                  <a:pt x="4471416" y="1520952"/>
                </a:lnTo>
                <a:lnTo>
                  <a:pt x="4370070" y="1520952"/>
                </a:lnTo>
                <a:lnTo>
                  <a:pt x="4370070" y="1546098"/>
                </a:lnTo>
                <a:lnTo>
                  <a:pt x="4471416" y="1546098"/>
                </a:lnTo>
                <a:close/>
              </a:path>
              <a:path w="8557260" h="1546225">
                <a:moveTo>
                  <a:pt x="4293870" y="1546098"/>
                </a:moveTo>
                <a:lnTo>
                  <a:pt x="4293870" y="1520952"/>
                </a:lnTo>
                <a:lnTo>
                  <a:pt x="4192524" y="1520952"/>
                </a:lnTo>
                <a:lnTo>
                  <a:pt x="4192524" y="1546098"/>
                </a:lnTo>
                <a:lnTo>
                  <a:pt x="4293870" y="1546098"/>
                </a:lnTo>
                <a:close/>
              </a:path>
              <a:path w="8557260" h="1546225">
                <a:moveTo>
                  <a:pt x="4116324" y="1546098"/>
                </a:moveTo>
                <a:lnTo>
                  <a:pt x="4116324" y="1520952"/>
                </a:lnTo>
                <a:lnTo>
                  <a:pt x="4014216" y="1520952"/>
                </a:lnTo>
                <a:lnTo>
                  <a:pt x="4014216" y="1546098"/>
                </a:lnTo>
                <a:lnTo>
                  <a:pt x="4116324" y="1546098"/>
                </a:lnTo>
                <a:close/>
              </a:path>
              <a:path w="8557260" h="1546225">
                <a:moveTo>
                  <a:pt x="3938016" y="1546098"/>
                </a:moveTo>
                <a:lnTo>
                  <a:pt x="3938016" y="1520952"/>
                </a:lnTo>
                <a:lnTo>
                  <a:pt x="3836670" y="1520952"/>
                </a:lnTo>
                <a:lnTo>
                  <a:pt x="3836670" y="1546098"/>
                </a:lnTo>
                <a:lnTo>
                  <a:pt x="3938016" y="1546098"/>
                </a:lnTo>
                <a:close/>
              </a:path>
              <a:path w="8557260" h="1546225">
                <a:moveTo>
                  <a:pt x="3760470" y="1546098"/>
                </a:moveTo>
                <a:lnTo>
                  <a:pt x="3760470" y="1520952"/>
                </a:lnTo>
                <a:lnTo>
                  <a:pt x="3659124" y="1520952"/>
                </a:lnTo>
                <a:lnTo>
                  <a:pt x="3659124" y="1546098"/>
                </a:lnTo>
                <a:lnTo>
                  <a:pt x="3760470" y="1546098"/>
                </a:lnTo>
                <a:close/>
              </a:path>
              <a:path w="8557260" h="1546225">
                <a:moveTo>
                  <a:pt x="3582924" y="1546098"/>
                </a:moveTo>
                <a:lnTo>
                  <a:pt x="3582924" y="1520952"/>
                </a:lnTo>
                <a:lnTo>
                  <a:pt x="3480816" y="1520952"/>
                </a:lnTo>
                <a:lnTo>
                  <a:pt x="3480816" y="1546098"/>
                </a:lnTo>
                <a:lnTo>
                  <a:pt x="3582924" y="1546098"/>
                </a:lnTo>
                <a:close/>
              </a:path>
              <a:path w="8557260" h="1546225">
                <a:moveTo>
                  <a:pt x="3404616" y="1546098"/>
                </a:moveTo>
                <a:lnTo>
                  <a:pt x="3404616" y="1520952"/>
                </a:lnTo>
                <a:lnTo>
                  <a:pt x="3303270" y="1520952"/>
                </a:lnTo>
                <a:lnTo>
                  <a:pt x="3303270" y="1546098"/>
                </a:lnTo>
                <a:lnTo>
                  <a:pt x="3404616" y="1546098"/>
                </a:lnTo>
                <a:close/>
              </a:path>
              <a:path w="8557260" h="1546225">
                <a:moveTo>
                  <a:pt x="3227070" y="1546098"/>
                </a:moveTo>
                <a:lnTo>
                  <a:pt x="3227070" y="1520952"/>
                </a:lnTo>
                <a:lnTo>
                  <a:pt x="3125724" y="1520952"/>
                </a:lnTo>
                <a:lnTo>
                  <a:pt x="3125724" y="1546098"/>
                </a:lnTo>
                <a:lnTo>
                  <a:pt x="3227070" y="1546098"/>
                </a:lnTo>
                <a:close/>
              </a:path>
              <a:path w="8557260" h="1546225">
                <a:moveTo>
                  <a:pt x="3049524" y="1546098"/>
                </a:moveTo>
                <a:lnTo>
                  <a:pt x="3049524" y="1520952"/>
                </a:lnTo>
                <a:lnTo>
                  <a:pt x="2947416" y="1520952"/>
                </a:lnTo>
                <a:lnTo>
                  <a:pt x="2947416" y="1546098"/>
                </a:lnTo>
                <a:lnTo>
                  <a:pt x="3049524" y="1546098"/>
                </a:lnTo>
                <a:close/>
              </a:path>
              <a:path w="8557260" h="1546225">
                <a:moveTo>
                  <a:pt x="2871216" y="1546098"/>
                </a:moveTo>
                <a:lnTo>
                  <a:pt x="2871216" y="1520952"/>
                </a:lnTo>
                <a:lnTo>
                  <a:pt x="2769870" y="1520952"/>
                </a:lnTo>
                <a:lnTo>
                  <a:pt x="2769870" y="1546098"/>
                </a:lnTo>
                <a:lnTo>
                  <a:pt x="2871216" y="1546098"/>
                </a:lnTo>
                <a:close/>
              </a:path>
              <a:path w="8557260" h="1546225">
                <a:moveTo>
                  <a:pt x="2693670" y="1546098"/>
                </a:moveTo>
                <a:lnTo>
                  <a:pt x="2693670" y="1520952"/>
                </a:lnTo>
                <a:lnTo>
                  <a:pt x="2592324" y="1520952"/>
                </a:lnTo>
                <a:lnTo>
                  <a:pt x="2592324" y="1546098"/>
                </a:lnTo>
                <a:lnTo>
                  <a:pt x="2693670" y="1546098"/>
                </a:lnTo>
                <a:close/>
              </a:path>
              <a:path w="8557260" h="1546225">
                <a:moveTo>
                  <a:pt x="2516124" y="1546098"/>
                </a:moveTo>
                <a:lnTo>
                  <a:pt x="2516124" y="1520952"/>
                </a:lnTo>
                <a:lnTo>
                  <a:pt x="2414016" y="1520952"/>
                </a:lnTo>
                <a:lnTo>
                  <a:pt x="2414016" y="1546098"/>
                </a:lnTo>
                <a:lnTo>
                  <a:pt x="2516124" y="1546098"/>
                </a:lnTo>
                <a:close/>
              </a:path>
              <a:path w="8557260" h="1546225">
                <a:moveTo>
                  <a:pt x="2337816" y="1546098"/>
                </a:moveTo>
                <a:lnTo>
                  <a:pt x="2337816" y="1520952"/>
                </a:lnTo>
                <a:lnTo>
                  <a:pt x="2236470" y="1520952"/>
                </a:lnTo>
                <a:lnTo>
                  <a:pt x="2236470" y="1546098"/>
                </a:lnTo>
                <a:lnTo>
                  <a:pt x="2337816" y="1546098"/>
                </a:lnTo>
                <a:close/>
              </a:path>
              <a:path w="8557260" h="1546225">
                <a:moveTo>
                  <a:pt x="2160270" y="1546098"/>
                </a:moveTo>
                <a:lnTo>
                  <a:pt x="2160270" y="1520952"/>
                </a:lnTo>
                <a:lnTo>
                  <a:pt x="2058924" y="1520952"/>
                </a:lnTo>
                <a:lnTo>
                  <a:pt x="2058924" y="1546098"/>
                </a:lnTo>
                <a:lnTo>
                  <a:pt x="2160270" y="1546098"/>
                </a:lnTo>
                <a:close/>
              </a:path>
              <a:path w="8557260" h="1546225">
                <a:moveTo>
                  <a:pt x="1982724" y="1546098"/>
                </a:moveTo>
                <a:lnTo>
                  <a:pt x="1982724" y="1520952"/>
                </a:lnTo>
                <a:lnTo>
                  <a:pt x="1880615" y="1520952"/>
                </a:lnTo>
                <a:lnTo>
                  <a:pt x="1880615" y="1546098"/>
                </a:lnTo>
                <a:lnTo>
                  <a:pt x="1982724" y="1546098"/>
                </a:lnTo>
                <a:close/>
              </a:path>
              <a:path w="8557260" h="1546225">
                <a:moveTo>
                  <a:pt x="1804415" y="1546098"/>
                </a:moveTo>
                <a:lnTo>
                  <a:pt x="1804415" y="1520952"/>
                </a:lnTo>
                <a:lnTo>
                  <a:pt x="1703070" y="1520952"/>
                </a:lnTo>
                <a:lnTo>
                  <a:pt x="1703070" y="1546098"/>
                </a:lnTo>
                <a:lnTo>
                  <a:pt x="1804415" y="1546098"/>
                </a:lnTo>
                <a:close/>
              </a:path>
              <a:path w="8557260" h="1546225">
                <a:moveTo>
                  <a:pt x="1626870" y="1546098"/>
                </a:moveTo>
                <a:lnTo>
                  <a:pt x="1626870" y="1520952"/>
                </a:lnTo>
                <a:lnTo>
                  <a:pt x="1525524" y="1520952"/>
                </a:lnTo>
                <a:lnTo>
                  <a:pt x="1525524" y="1546098"/>
                </a:lnTo>
                <a:lnTo>
                  <a:pt x="1626870" y="1546098"/>
                </a:lnTo>
                <a:close/>
              </a:path>
              <a:path w="8557260" h="1546225">
                <a:moveTo>
                  <a:pt x="1449323" y="1546098"/>
                </a:moveTo>
                <a:lnTo>
                  <a:pt x="1449323" y="1520952"/>
                </a:lnTo>
                <a:lnTo>
                  <a:pt x="1347216" y="1520952"/>
                </a:lnTo>
                <a:lnTo>
                  <a:pt x="1347216" y="1546098"/>
                </a:lnTo>
                <a:lnTo>
                  <a:pt x="1449323" y="1546098"/>
                </a:lnTo>
                <a:close/>
              </a:path>
              <a:path w="8557260" h="1546225">
                <a:moveTo>
                  <a:pt x="1271016" y="1546098"/>
                </a:moveTo>
                <a:lnTo>
                  <a:pt x="1271016" y="1520952"/>
                </a:lnTo>
                <a:lnTo>
                  <a:pt x="1169670" y="1520952"/>
                </a:lnTo>
                <a:lnTo>
                  <a:pt x="1169670" y="1546098"/>
                </a:lnTo>
                <a:lnTo>
                  <a:pt x="1271016" y="1546098"/>
                </a:lnTo>
                <a:close/>
              </a:path>
              <a:path w="8557260" h="1546225">
                <a:moveTo>
                  <a:pt x="1093470" y="1546098"/>
                </a:moveTo>
                <a:lnTo>
                  <a:pt x="1093470" y="1520952"/>
                </a:lnTo>
                <a:lnTo>
                  <a:pt x="992124" y="1520952"/>
                </a:lnTo>
                <a:lnTo>
                  <a:pt x="992124" y="1546098"/>
                </a:lnTo>
                <a:lnTo>
                  <a:pt x="1093470" y="1546098"/>
                </a:lnTo>
                <a:close/>
              </a:path>
              <a:path w="8557260" h="1546225">
                <a:moveTo>
                  <a:pt x="915924" y="1546098"/>
                </a:moveTo>
                <a:lnTo>
                  <a:pt x="915924" y="1520952"/>
                </a:lnTo>
                <a:lnTo>
                  <a:pt x="813816" y="1520952"/>
                </a:lnTo>
                <a:lnTo>
                  <a:pt x="813816" y="1546098"/>
                </a:lnTo>
                <a:lnTo>
                  <a:pt x="915924" y="1546098"/>
                </a:lnTo>
                <a:close/>
              </a:path>
              <a:path w="8557260" h="1546225">
                <a:moveTo>
                  <a:pt x="737616" y="1546098"/>
                </a:moveTo>
                <a:lnTo>
                  <a:pt x="737616" y="1520952"/>
                </a:lnTo>
                <a:lnTo>
                  <a:pt x="636269" y="1520952"/>
                </a:lnTo>
                <a:lnTo>
                  <a:pt x="636269" y="1546098"/>
                </a:lnTo>
                <a:lnTo>
                  <a:pt x="737616" y="1546098"/>
                </a:lnTo>
                <a:close/>
              </a:path>
              <a:path w="8557260" h="1546225">
                <a:moveTo>
                  <a:pt x="560070" y="1546098"/>
                </a:moveTo>
                <a:lnTo>
                  <a:pt x="560070" y="1520952"/>
                </a:lnTo>
                <a:lnTo>
                  <a:pt x="458724" y="1520952"/>
                </a:lnTo>
                <a:lnTo>
                  <a:pt x="458724" y="1546098"/>
                </a:lnTo>
                <a:lnTo>
                  <a:pt x="560070" y="1546098"/>
                </a:lnTo>
                <a:close/>
              </a:path>
              <a:path w="8557260" h="1546225">
                <a:moveTo>
                  <a:pt x="382524" y="1546098"/>
                </a:moveTo>
                <a:lnTo>
                  <a:pt x="382524" y="1520952"/>
                </a:lnTo>
                <a:lnTo>
                  <a:pt x="280416" y="1520952"/>
                </a:lnTo>
                <a:lnTo>
                  <a:pt x="280416" y="1546098"/>
                </a:lnTo>
                <a:lnTo>
                  <a:pt x="382524" y="1546098"/>
                </a:lnTo>
                <a:close/>
              </a:path>
              <a:path w="8557260" h="1546225">
                <a:moveTo>
                  <a:pt x="204216" y="1546098"/>
                </a:moveTo>
                <a:lnTo>
                  <a:pt x="204216" y="1520952"/>
                </a:lnTo>
                <a:lnTo>
                  <a:pt x="102870" y="1520952"/>
                </a:lnTo>
                <a:lnTo>
                  <a:pt x="102870" y="1546098"/>
                </a:lnTo>
                <a:lnTo>
                  <a:pt x="204216" y="1546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443220" y="4718558"/>
            <a:ext cx="29832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0000CC"/>
                </a:solidFill>
                <a:latin typeface="Constantia"/>
                <a:cs typeface="Constantia"/>
              </a:rPr>
              <a:t>Constant, </a:t>
            </a:r>
            <a:r>
              <a:rPr sz="2000" spc="-15" dirty="0">
                <a:solidFill>
                  <a:srgbClr val="0000CC"/>
                </a:solidFill>
                <a:latin typeface="Constantia"/>
                <a:cs typeface="Constantia"/>
              </a:rPr>
              <a:t>could </a:t>
            </a:r>
            <a:r>
              <a:rPr sz="2000" spc="-5" dirty="0">
                <a:solidFill>
                  <a:srgbClr val="0000CC"/>
                </a:solidFill>
                <a:latin typeface="Constantia"/>
                <a:cs typeface="Constantia"/>
              </a:rPr>
              <a:t>be</a:t>
            </a:r>
            <a:r>
              <a:rPr sz="2000" spc="-145" dirty="0">
                <a:solidFill>
                  <a:srgbClr val="0000CC"/>
                </a:solidFill>
                <a:latin typeface="Constantia"/>
                <a:cs typeface="Constantia"/>
              </a:rPr>
              <a:t> </a:t>
            </a:r>
            <a:r>
              <a:rPr sz="2000" spc="-10" dirty="0">
                <a:solidFill>
                  <a:srgbClr val="0000CC"/>
                </a:solidFill>
                <a:latin typeface="Constantia"/>
                <a:cs typeface="Constantia"/>
              </a:rPr>
              <a:t>ignored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124450" y="5329428"/>
            <a:ext cx="1106170" cy="786130"/>
          </a:xfrm>
          <a:custGeom>
            <a:avLst/>
            <a:gdLst/>
            <a:ahLst/>
            <a:cxnLst/>
            <a:rect l="l" t="t" r="r" b="b"/>
            <a:pathLst>
              <a:path w="1106170" h="786129">
                <a:moveTo>
                  <a:pt x="1105662" y="403098"/>
                </a:moveTo>
                <a:lnTo>
                  <a:pt x="1105662" y="382524"/>
                </a:lnTo>
                <a:lnTo>
                  <a:pt x="1104138" y="361950"/>
                </a:lnTo>
                <a:lnTo>
                  <a:pt x="1094622" y="315723"/>
                </a:lnTo>
                <a:lnTo>
                  <a:pt x="1079110" y="272746"/>
                </a:lnTo>
                <a:lnTo>
                  <a:pt x="1058148" y="232998"/>
                </a:lnTo>
                <a:lnTo>
                  <a:pt x="1032284" y="196457"/>
                </a:lnTo>
                <a:lnTo>
                  <a:pt x="1002063" y="163101"/>
                </a:lnTo>
                <a:lnTo>
                  <a:pt x="968035" y="132909"/>
                </a:lnTo>
                <a:lnTo>
                  <a:pt x="930744" y="105860"/>
                </a:lnTo>
                <a:lnTo>
                  <a:pt x="890739" y="81931"/>
                </a:lnTo>
                <a:lnTo>
                  <a:pt x="848566" y="61101"/>
                </a:lnTo>
                <a:lnTo>
                  <a:pt x="804773" y="43349"/>
                </a:lnTo>
                <a:lnTo>
                  <a:pt x="759906" y="28653"/>
                </a:lnTo>
                <a:lnTo>
                  <a:pt x="714513" y="16991"/>
                </a:lnTo>
                <a:lnTo>
                  <a:pt x="669140" y="8343"/>
                </a:lnTo>
                <a:lnTo>
                  <a:pt x="624334" y="2686"/>
                </a:lnTo>
                <a:lnTo>
                  <a:pt x="581406" y="46"/>
                </a:lnTo>
                <a:lnTo>
                  <a:pt x="524256" y="0"/>
                </a:lnTo>
                <a:lnTo>
                  <a:pt x="480690" y="2518"/>
                </a:lnTo>
                <a:lnTo>
                  <a:pt x="435940" y="8103"/>
                </a:lnTo>
                <a:lnTo>
                  <a:pt x="390567" y="16760"/>
                </a:lnTo>
                <a:lnTo>
                  <a:pt x="345130" y="28496"/>
                </a:lnTo>
                <a:lnTo>
                  <a:pt x="300191" y="43318"/>
                </a:lnTo>
                <a:lnTo>
                  <a:pt x="256310" y="61232"/>
                </a:lnTo>
                <a:lnTo>
                  <a:pt x="214048" y="82245"/>
                </a:lnTo>
                <a:lnTo>
                  <a:pt x="173966" y="106364"/>
                </a:lnTo>
                <a:lnTo>
                  <a:pt x="136625" y="133595"/>
                </a:lnTo>
                <a:lnTo>
                  <a:pt x="102584" y="163945"/>
                </a:lnTo>
                <a:lnTo>
                  <a:pt x="72406" y="197421"/>
                </a:lnTo>
                <a:lnTo>
                  <a:pt x="46650" y="234029"/>
                </a:lnTo>
                <a:lnTo>
                  <a:pt x="25877" y="273775"/>
                </a:lnTo>
                <a:lnTo>
                  <a:pt x="10648" y="316667"/>
                </a:lnTo>
                <a:lnTo>
                  <a:pt x="1523" y="362712"/>
                </a:lnTo>
                <a:lnTo>
                  <a:pt x="0" y="382524"/>
                </a:lnTo>
                <a:lnTo>
                  <a:pt x="0" y="403098"/>
                </a:lnTo>
                <a:lnTo>
                  <a:pt x="1524" y="423672"/>
                </a:lnTo>
                <a:lnTo>
                  <a:pt x="3048" y="433578"/>
                </a:lnTo>
                <a:lnTo>
                  <a:pt x="13563" y="478832"/>
                </a:lnTo>
                <a:lnTo>
                  <a:pt x="25146" y="508458"/>
                </a:lnTo>
                <a:lnTo>
                  <a:pt x="25146" y="392430"/>
                </a:lnTo>
                <a:lnTo>
                  <a:pt x="25908" y="383286"/>
                </a:lnTo>
                <a:lnTo>
                  <a:pt x="25908" y="374142"/>
                </a:lnTo>
                <a:lnTo>
                  <a:pt x="26670" y="364998"/>
                </a:lnTo>
                <a:lnTo>
                  <a:pt x="36281" y="319743"/>
                </a:lnTo>
                <a:lnTo>
                  <a:pt x="52111" y="277818"/>
                </a:lnTo>
                <a:lnTo>
                  <a:pt x="73565" y="239199"/>
                </a:lnTo>
                <a:lnTo>
                  <a:pt x="100048" y="203863"/>
                </a:lnTo>
                <a:lnTo>
                  <a:pt x="130965" y="171785"/>
                </a:lnTo>
                <a:lnTo>
                  <a:pt x="165722" y="142944"/>
                </a:lnTo>
                <a:lnTo>
                  <a:pt x="203724" y="117315"/>
                </a:lnTo>
                <a:lnTo>
                  <a:pt x="244377" y="94876"/>
                </a:lnTo>
                <a:lnTo>
                  <a:pt x="287085" y="75603"/>
                </a:lnTo>
                <a:lnTo>
                  <a:pt x="331255" y="59472"/>
                </a:lnTo>
                <a:lnTo>
                  <a:pt x="376292" y="46461"/>
                </a:lnTo>
                <a:lnTo>
                  <a:pt x="421600" y="36546"/>
                </a:lnTo>
                <a:lnTo>
                  <a:pt x="466586" y="29704"/>
                </a:lnTo>
                <a:lnTo>
                  <a:pt x="510655" y="25912"/>
                </a:lnTo>
                <a:lnTo>
                  <a:pt x="553212" y="25146"/>
                </a:lnTo>
                <a:lnTo>
                  <a:pt x="579882" y="25908"/>
                </a:lnTo>
                <a:lnTo>
                  <a:pt x="650051" y="31286"/>
                </a:lnTo>
                <a:lnTo>
                  <a:pt x="693994" y="38365"/>
                </a:lnTo>
                <a:lnTo>
                  <a:pt x="738496" y="48665"/>
                </a:lnTo>
                <a:lnTo>
                  <a:pt x="782910" y="62186"/>
                </a:lnTo>
                <a:lnTo>
                  <a:pt x="826588" y="78925"/>
                </a:lnTo>
                <a:lnTo>
                  <a:pt x="868883" y="98881"/>
                </a:lnTo>
                <a:lnTo>
                  <a:pt x="909146" y="122053"/>
                </a:lnTo>
                <a:lnTo>
                  <a:pt x="946732" y="148438"/>
                </a:lnTo>
                <a:lnTo>
                  <a:pt x="980993" y="178035"/>
                </a:lnTo>
                <a:lnTo>
                  <a:pt x="1011280" y="210842"/>
                </a:lnTo>
                <a:lnTo>
                  <a:pt x="1036947" y="246858"/>
                </a:lnTo>
                <a:lnTo>
                  <a:pt x="1057347" y="286081"/>
                </a:lnTo>
                <a:lnTo>
                  <a:pt x="1071831" y="328510"/>
                </a:lnTo>
                <a:lnTo>
                  <a:pt x="1079754" y="374142"/>
                </a:lnTo>
                <a:lnTo>
                  <a:pt x="1079754" y="510085"/>
                </a:lnTo>
                <a:lnTo>
                  <a:pt x="1086497" y="495401"/>
                </a:lnTo>
                <a:lnTo>
                  <a:pt x="1099448" y="450795"/>
                </a:lnTo>
                <a:lnTo>
                  <a:pt x="1105662" y="403098"/>
                </a:lnTo>
                <a:close/>
              </a:path>
              <a:path w="1106170" h="786129">
                <a:moveTo>
                  <a:pt x="1079754" y="510085"/>
                </a:moveTo>
                <a:lnTo>
                  <a:pt x="1079754" y="411480"/>
                </a:lnTo>
                <a:lnTo>
                  <a:pt x="1071800" y="457121"/>
                </a:lnTo>
                <a:lnTo>
                  <a:pt x="1057271" y="499560"/>
                </a:lnTo>
                <a:lnTo>
                  <a:pt x="1036816" y="538796"/>
                </a:lnTo>
                <a:lnTo>
                  <a:pt x="1011086" y="574824"/>
                </a:lnTo>
                <a:lnTo>
                  <a:pt x="980729" y="607643"/>
                </a:lnTo>
                <a:lnTo>
                  <a:pt x="946396" y="637251"/>
                </a:lnTo>
                <a:lnTo>
                  <a:pt x="908737" y="663644"/>
                </a:lnTo>
                <a:lnTo>
                  <a:pt x="868400" y="686821"/>
                </a:lnTo>
                <a:lnTo>
                  <a:pt x="826037" y="706778"/>
                </a:lnTo>
                <a:lnTo>
                  <a:pt x="782296" y="723514"/>
                </a:lnTo>
                <a:lnTo>
                  <a:pt x="737827" y="737026"/>
                </a:lnTo>
                <a:lnTo>
                  <a:pt x="693280" y="747310"/>
                </a:lnTo>
                <a:lnTo>
                  <a:pt x="649305" y="754366"/>
                </a:lnTo>
                <a:lnTo>
                  <a:pt x="606552" y="758190"/>
                </a:lnTo>
                <a:lnTo>
                  <a:pt x="552450" y="760476"/>
                </a:lnTo>
                <a:lnTo>
                  <a:pt x="510370" y="759474"/>
                </a:lnTo>
                <a:lnTo>
                  <a:pt x="466882" y="755635"/>
                </a:lnTo>
                <a:lnTo>
                  <a:pt x="422546" y="748920"/>
                </a:lnTo>
                <a:lnTo>
                  <a:pt x="377922" y="739290"/>
                </a:lnTo>
                <a:lnTo>
                  <a:pt x="333569" y="726705"/>
                </a:lnTo>
                <a:lnTo>
                  <a:pt x="290048" y="711127"/>
                </a:lnTo>
                <a:lnTo>
                  <a:pt x="247919" y="692516"/>
                </a:lnTo>
                <a:lnTo>
                  <a:pt x="207742" y="670833"/>
                </a:lnTo>
                <a:lnTo>
                  <a:pt x="170077" y="646040"/>
                </a:lnTo>
                <a:lnTo>
                  <a:pt x="135483" y="618097"/>
                </a:lnTo>
                <a:lnTo>
                  <a:pt x="104521" y="586965"/>
                </a:lnTo>
                <a:lnTo>
                  <a:pt x="77752" y="552606"/>
                </a:lnTo>
                <a:lnTo>
                  <a:pt x="55734" y="514979"/>
                </a:lnTo>
                <a:lnTo>
                  <a:pt x="39028" y="474046"/>
                </a:lnTo>
                <a:lnTo>
                  <a:pt x="28194" y="429768"/>
                </a:lnTo>
                <a:lnTo>
                  <a:pt x="25146" y="402336"/>
                </a:lnTo>
                <a:lnTo>
                  <a:pt x="25146" y="508458"/>
                </a:lnTo>
                <a:lnTo>
                  <a:pt x="51907" y="559941"/>
                </a:lnTo>
                <a:lnTo>
                  <a:pt x="78650" y="595807"/>
                </a:lnTo>
                <a:lnTo>
                  <a:pt x="109715" y="628556"/>
                </a:lnTo>
                <a:lnTo>
                  <a:pt x="144561" y="658195"/>
                </a:lnTo>
                <a:lnTo>
                  <a:pt x="182643" y="684729"/>
                </a:lnTo>
                <a:lnTo>
                  <a:pt x="223418" y="708164"/>
                </a:lnTo>
                <a:lnTo>
                  <a:pt x="266343" y="728508"/>
                </a:lnTo>
                <a:lnTo>
                  <a:pt x="310876" y="745765"/>
                </a:lnTo>
                <a:lnTo>
                  <a:pt x="356473" y="759943"/>
                </a:lnTo>
                <a:lnTo>
                  <a:pt x="402590" y="771048"/>
                </a:lnTo>
                <a:lnTo>
                  <a:pt x="448685" y="779086"/>
                </a:lnTo>
                <a:lnTo>
                  <a:pt x="494215" y="784063"/>
                </a:lnTo>
                <a:lnTo>
                  <a:pt x="538636" y="785985"/>
                </a:lnTo>
                <a:lnTo>
                  <a:pt x="581406" y="784860"/>
                </a:lnTo>
                <a:lnTo>
                  <a:pt x="636270" y="781050"/>
                </a:lnTo>
                <a:lnTo>
                  <a:pt x="680637" y="775356"/>
                </a:lnTo>
                <a:lnTo>
                  <a:pt x="725871" y="766293"/>
                </a:lnTo>
                <a:lnTo>
                  <a:pt x="771339" y="753883"/>
                </a:lnTo>
                <a:lnTo>
                  <a:pt x="816406" y="738149"/>
                </a:lnTo>
                <a:lnTo>
                  <a:pt x="860439" y="719114"/>
                </a:lnTo>
                <a:lnTo>
                  <a:pt x="902805" y="696802"/>
                </a:lnTo>
                <a:lnTo>
                  <a:pt x="942870" y="671236"/>
                </a:lnTo>
                <a:lnTo>
                  <a:pt x="979999" y="642438"/>
                </a:lnTo>
                <a:lnTo>
                  <a:pt x="1013561" y="610433"/>
                </a:lnTo>
                <a:lnTo>
                  <a:pt x="1042920" y="575243"/>
                </a:lnTo>
                <a:lnTo>
                  <a:pt x="1067443" y="536891"/>
                </a:lnTo>
                <a:lnTo>
                  <a:pt x="1079754" y="51008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70803" y="5099303"/>
            <a:ext cx="436880" cy="254000"/>
          </a:xfrm>
          <a:custGeom>
            <a:avLst/>
            <a:gdLst/>
            <a:ahLst/>
            <a:cxnLst/>
            <a:rect l="l" t="t" r="r" b="b"/>
            <a:pathLst>
              <a:path w="436879" h="254000">
                <a:moveTo>
                  <a:pt x="392265" y="27058"/>
                </a:moveTo>
                <a:lnTo>
                  <a:pt x="367527" y="26627"/>
                </a:lnTo>
                <a:lnTo>
                  <a:pt x="0" y="231648"/>
                </a:lnTo>
                <a:lnTo>
                  <a:pt x="12953" y="253746"/>
                </a:lnTo>
                <a:lnTo>
                  <a:pt x="379651" y="48806"/>
                </a:lnTo>
                <a:lnTo>
                  <a:pt x="392265" y="27058"/>
                </a:lnTo>
                <a:close/>
              </a:path>
              <a:path w="436879" h="254000">
                <a:moveTo>
                  <a:pt x="436625" y="2286"/>
                </a:moveTo>
                <a:lnTo>
                  <a:pt x="326135" y="762"/>
                </a:lnTo>
                <a:lnTo>
                  <a:pt x="319277" y="0"/>
                </a:lnTo>
                <a:lnTo>
                  <a:pt x="313943" y="6096"/>
                </a:lnTo>
                <a:lnTo>
                  <a:pt x="313181" y="12954"/>
                </a:lnTo>
                <a:lnTo>
                  <a:pt x="313181" y="19812"/>
                </a:lnTo>
                <a:lnTo>
                  <a:pt x="318515" y="25908"/>
                </a:lnTo>
                <a:lnTo>
                  <a:pt x="326135" y="25908"/>
                </a:lnTo>
                <a:lnTo>
                  <a:pt x="367527" y="26627"/>
                </a:lnTo>
                <a:lnTo>
                  <a:pt x="408431" y="3810"/>
                </a:lnTo>
                <a:lnTo>
                  <a:pt x="420623" y="25908"/>
                </a:lnTo>
                <a:lnTo>
                  <a:pt x="420623" y="29316"/>
                </a:lnTo>
                <a:lnTo>
                  <a:pt x="436625" y="2286"/>
                </a:lnTo>
                <a:close/>
              </a:path>
              <a:path w="436879" h="254000">
                <a:moveTo>
                  <a:pt x="420623" y="29316"/>
                </a:moveTo>
                <a:lnTo>
                  <a:pt x="420623" y="25908"/>
                </a:lnTo>
                <a:lnTo>
                  <a:pt x="379651" y="48806"/>
                </a:lnTo>
                <a:lnTo>
                  <a:pt x="358901" y="84582"/>
                </a:lnTo>
                <a:lnTo>
                  <a:pt x="355091" y="90678"/>
                </a:lnTo>
                <a:lnTo>
                  <a:pt x="357377" y="98298"/>
                </a:lnTo>
                <a:lnTo>
                  <a:pt x="362711" y="101346"/>
                </a:lnTo>
                <a:lnTo>
                  <a:pt x="368807" y="105156"/>
                </a:lnTo>
                <a:lnTo>
                  <a:pt x="377189" y="102870"/>
                </a:lnTo>
                <a:lnTo>
                  <a:pt x="380237" y="97536"/>
                </a:lnTo>
                <a:lnTo>
                  <a:pt x="420623" y="29316"/>
                </a:lnTo>
                <a:close/>
              </a:path>
              <a:path w="436879" h="254000">
                <a:moveTo>
                  <a:pt x="420623" y="25908"/>
                </a:moveTo>
                <a:lnTo>
                  <a:pt x="408431" y="3810"/>
                </a:lnTo>
                <a:lnTo>
                  <a:pt x="367527" y="26627"/>
                </a:lnTo>
                <a:lnTo>
                  <a:pt x="392265" y="27058"/>
                </a:lnTo>
                <a:lnTo>
                  <a:pt x="403097" y="8382"/>
                </a:lnTo>
                <a:lnTo>
                  <a:pt x="413765" y="27432"/>
                </a:lnTo>
                <a:lnTo>
                  <a:pt x="413765" y="29740"/>
                </a:lnTo>
                <a:lnTo>
                  <a:pt x="420623" y="25908"/>
                </a:lnTo>
                <a:close/>
              </a:path>
              <a:path w="436879" h="254000">
                <a:moveTo>
                  <a:pt x="413765" y="29740"/>
                </a:moveTo>
                <a:lnTo>
                  <a:pt x="413765" y="27432"/>
                </a:lnTo>
                <a:lnTo>
                  <a:pt x="392265" y="27058"/>
                </a:lnTo>
                <a:lnTo>
                  <a:pt x="379651" y="48806"/>
                </a:lnTo>
                <a:lnTo>
                  <a:pt x="413765" y="29740"/>
                </a:lnTo>
                <a:close/>
              </a:path>
              <a:path w="436879" h="254000">
                <a:moveTo>
                  <a:pt x="413765" y="27432"/>
                </a:moveTo>
                <a:lnTo>
                  <a:pt x="403097" y="8382"/>
                </a:lnTo>
                <a:lnTo>
                  <a:pt x="392265" y="27058"/>
                </a:lnTo>
                <a:lnTo>
                  <a:pt x="413765" y="27432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2D83-90BE-4296-BB3C-D040F192988F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48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-1" y="255903"/>
            <a:ext cx="205634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Case</a:t>
            </a:r>
            <a:r>
              <a:rPr spc="-90" dirty="0"/>
              <a:t> </a:t>
            </a:r>
            <a:r>
              <a:rPr dirty="0" smtClean="0"/>
              <a:t>I: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186939" y="441198"/>
            <a:ext cx="1662150" cy="4251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3336" y="1305305"/>
            <a:ext cx="2546019" cy="3055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12341" y="1775460"/>
            <a:ext cx="7011682" cy="6065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600" y="1107947"/>
            <a:ext cx="7792720" cy="1398270"/>
          </a:xfrm>
          <a:custGeom>
            <a:avLst/>
            <a:gdLst/>
            <a:ahLst/>
            <a:cxnLst/>
            <a:rect l="l" t="t" r="r" b="b"/>
            <a:pathLst>
              <a:path w="7792720" h="1398270">
                <a:moveTo>
                  <a:pt x="25146" y="1385316"/>
                </a:moveTo>
                <a:lnTo>
                  <a:pt x="25146" y="1283970"/>
                </a:lnTo>
                <a:lnTo>
                  <a:pt x="0" y="1283970"/>
                </a:lnTo>
                <a:lnTo>
                  <a:pt x="0" y="1385316"/>
                </a:lnTo>
                <a:lnTo>
                  <a:pt x="25146" y="1385316"/>
                </a:lnTo>
                <a:close/>
              </a:path>
              <a:path w="7792720" h="1398270">
                <a:moveTo>
                  <a:pt x="25146" y="1207770"/>
                </a:moveTo>
                <a:lnTo>
                  <a:pt x="25146" y="1105662"/>
                </a:lnTo>
                <a:lnTo>
                  <a:pt x="0" y="1105662"/>
                </a:lnTo>
                <a:lnTo>
                  <a:pt x="0" y="1207770"/>
                </a:lnTo>
                <a:lnTo>
                  <a:pt x="25146" y="1207770"/>
                </a:lnTo>
                <a:close/>
              </a:path>
              <a:path w="7792720" h="1398270">
                <a:moveTo>
                  <a:pt x="25145" y="1029462"/>
                </a:moveTo>
                <a:lnTo>
                  <a:pt x="25145" y="928116"/>
                </a:lnTo>
                <a:lnTo>
                  <a:pt x="0" y="928116"/>
                </a:lnTo>
                <a:lnTo>
                  <a:pt x="0" y="1029462"/>
                </a:lnTo>
                <a:lnTo>
                  <a:pt x="25145" y="1029462"/>
                </a:lnTo>
                <a:close/>
              </a:path>
              <a:path w="7792720" h="1398270">
                <a:moveTo>
                  <a:pt x="25145" y="851916"/>
                </a:moveTo>
                <a:lnTo>
                  <a:pt x="25145" y="750570"/>
                </a:lnTo>
                <a:lnTo>
                  <a:pt x="0" y="750570"/>
                </a:lnTo>
                <a:lnTo>
                  <a:pt x="0" y="851916"/>
                </a:lnTo>
                <a:lnTo>
                  <a:pt x="25145" y="851916"/>
                </a:lnTo>
                <a:close/>
              </a:path>
              <a:path w="7792720" h="1398270">
                <a:moveTo>
                  <a:pt x="25145" y="674370"/>
                </a:moveTo>
                <a:lnTo>
                  <a:pt x="25145" y="572262"/>
                </a:lnTo>
                <a:lnTo>
                  <a:pt x="0" y="572262"/>
                </a:lnTo>
                <a:lnTo>
                  <a:pt x="0" y="674370"/>
                </a:lnTo>
                <a:lnTo>
                  <a:pt x="25145" y="674370"/>
                </a:lnTo>
                <a:close/>
              </a:path>
              <a:path w="7792720" h="1398270">
                <a:moveTo>
                  <a:pt x="25145" y="496062"/>
                </a:moveTo>
                <a:lnTo>
                  <a:pt x="25145" y="394716"/>
                </a:lnTo>
                <a:lnTo>
                  <a:pt x="0" y="394716"/>
                </a:lnTo>
                <a:lnTo>
                  <a:pt x="0" y="496062"/>
                </a:lnTo>
                <a:lnTo>
                  <a:pt x="25145" y="496062"/>
                </a:lnTo>
                <a:close/>
              </a:path>
              <a:path w="7792720" h="1398270">
                <a:moveTo>
                  <a:pt x="25145" y="318516"/>
                </a:moveTo>
                <a:lnTo>
                  <a:pt x="25145" y="217170"/>
                </a:lnTo>
                <a:lnTo>
                  <a:pt x="0" y="217170"/>
                </a:lnTo>
                <a:lnTo>
                  <a:pt x="0" y="318516"/>
                </a:lnTo>
                <a:lnTo>
                  <a:pt x="25145" y="318516"/>
                </a:lnTo>
                <a:close/>
              </a:path>
              <a:path w="7792720" h="1398270">
                <a:moveTo>
                  <a:pt x="25145" y="140970"/>
                </a:moveTo>
                <a:lnTo>
                  <a:pt x="25145" y="38862"/>
                </a:lnTo>
                <a:lnTo>
                  <a:pt x="0" y="38862"/>
                </a:lnTo>
                <a:lnTo>
                  <a:pt x="0" y="140970"/>
                </a:lnTo>
                <a:lnTo>
                  <a:pt x="25145" y="140970"/>
                </a:lnTo>
                <a:close/>
              </a:path>
              <a:path w="7792720" h="1398270">
                <a:moveTo>
                  <a:pt x="163830" y="25146"/>
                </a:moveTo>
                <a:lnTo>
                  <a:pt x="163830" y="0"/>
                </a:lnTo>
                <a:lnTo>
                  <a:pt x="62484" y="0"/>
                </a:lnTo>
                <a:lnTo>
                  <a:pt x="62484" y="25146"/>
                </a:lnTo>
                <a:lnTo>
                  <a:pt x="163830" y="25146"/>
                </a:lnTo>
                <a:close/>
              </a:path>
              <a:path w="7792720" h="1398270">
                <a:moveTo>
                  <a:pt x="341376" y="25146"/>
                </a:moveTo>
                <a:lnTo>
                  <a:pt x="341376" y="0"/>
                </a:lnTo>
                <a:lnTo>
                  <a:pt x="240029" y="0"/>
                </a:lnTo>
                <a:lnTo>
                  <a:pt x="240029" y="25146"/>
                </a:lnTo>
                <a:lnTo>
                  <a:pt x="341376" y="25146"/>
                </a:lnTo>
                <a:close/>
              </a:path>
              <a:path w="7792720" h="1398270">
                <a:moveTo>
                  <a:pt x="519683" y="25146"/>
                </a:moveTo>
                <a:lnTo>
                  <a:pt x="519683" y="0"/>
                </a:lnTo>
                <a:lnTo>
                  <a:pt x="417575" y="0"/>
                </a:lnTo>
                <a:lnTo>
                  <a:pt x="417575" y="25146"/>
                </a:lnTo>
                <a:lnTo>
                  <a:pt x="519683" y="25146"/>
                </a:lnTo>
                <a:close/>
              </a:path>
              <a:path w="7792720" h="1398270">
                <a:moveTo>
                  <a:pt x="697230" y="25146"/>
                </a:moveTo>
                <a:lnTo>
                  <a:pt x="697230" y="0"/>
                </a:lnTo>
                <a:lnTo>
                  <a:pt x="595883" y="0"/>
                </a:lnTo>
                <a:lnTo>
                  <a:pt x="595883" y="25146"/>
                </a:lnTo>
                <a:lnTo>
                  <a:pt x="697230" y="25146"/>
                </a:lnTo>
                <a:close/>
              </a:path>
              <a:path w="7792720" h="1398270">
                <a:moveTo>
                  <a:pt x="874776" y="25146"/>
                </a:moveTo>
                <a:lnTo>
                  <a:pt x="874776" y="0"/>
                </a:lnTo>
                <a:lnTo>
                  <a:pt x="773430" y="0"/>
                </a:lnTo>
                <a:lnTo>
                  <a:pt x="773430" y="25146"/>
                </a:lnTo>
                <a:lnTo>
                  <a:pt x="874776" y="25146"/>
                </a:lnTo>
                <a:close/>
              </a:path>
              <a:path w="7792720" h="1398270">
                <a:moveTo>
                  <a:pt x="1053083" y="25146"/>
                </a:moveTo>
                <a:lnTo>
                  <a:pt x="1053083" y="0"/>
                </a:lnTo>
                <a:lnTo>
                  <a:pt x="950976" y="0"/>
                </a:lnTo>
                <a:lnTo>
                  <a:pt x="950976" y="25146"/>
                </a:lnTo>
                <a:lnTo>
                  <a:pt x="1053083" y="25146"/>
                </a:lnTo>
                <a:close/>
              </a:path>
              <a:path w="7792720" h="1398270">
                <a:moveTo>
                  <a:pt x="1230629" y="25146"/>
                </a:moveTo>
                <a:lnTo>
                  <a:pt x="1230629" y="0"/>
                </a:lnTo>
                <a:lnTo>
                  <a:pt x="1129283" y="0"/>
                </a:lnTo>
                <a:lnTo>
                  <a:pt x="1129283" y="25146"/>
                </a:lnTo>
                <a:lnTo>
                  <a:pt x="1230629" y="25146"/>
                </a:lnTo>
                <a:close/>
              </a:path>
              <a:path w="7792720" h="1398270">
                <a:moveTo>
                  <a:pt x="1408176" y="25146"/>
                </a:moveTo>
                <a:lnTo>
                  <a:pt x="1408176" y="0"/>
                </a:lnTo>
                <a:lnTo>
                  <a:pt x="1306830" y="0"/>
                </a:lnTo>
                <a:lnTo>
                  <a:pt x="1306830" y="25146"/>
                </a:lnTo>
                <a:lnTo>
                  <a:pt x="1408176" y="25146"/>
                </a:lnTo>
                <a:close/>
              </a:path>
              <a:path w="7792720" h="1398270">
                <a:moveTo>
                  <a:pt x="1586483" y="25146"/>
                </a:moveTo>
                <a:lnTo>
                  <a:pt x="1586483" y="0"/>
                </a:lnTo>
                <a:lnTo>
                  <a:pt x="1484376" y="0"/>
                </a:lnTo>
                <a:lnTo>
                  <a:pt x="1484376" y="25146"/>
                </a:lnTo>
                <a:lnTo>
                  <a:pt x="1586483" y="25146"/>
                </a:lnTo>
                <a:close/>
              </a:path>
              <a:path w="7792720" h="1398270">
                <a:moveTo>
                  <a:pt x="1764029" y="25146"/>
                </a:moveTo>
                <a:lnTo>
                  <a:pt x="1764029" y="0"/>
                </a:lnTo>
                <a:lnTo>
                  <a:pt x="1662683" y="0"/>
                </a:lnTo>
                <a:lnTo>
                  <a:pt x="1662683" y="25146"/>
                </a:lnTo>
                <a:lnTo>
                  <a:pt x="1764029" y="25146"/>
                </a:lnTo>
                <a:close/>
              </a:path>
              <a:path w="7792720" h="1398270">
                <a:moveTo>
                  <a:pt x="1941576" y="25146"/>
                </a:moveTo>
                <a:lnTo>
                  <a:pt x="1941576" y="0"/>
                </a:lnTo>
                <a:lnTo>
                  <a:pt x="1840230" y="0"/>
                </a:lnTo>
                <a:lnTo>
                  <a:pt x="1840230" y="25146"/>
                </a:lnTo>
                <a:lnTo>
                  <a:pt x="1941576" y="25146"/>
                </a:lnTo>
                <a:close/>
              </a:path>
              <a:path w="7792720" h="1398270">
                <a:moveTo>
                  <a:pt x="2119884" y="25146"/>
                </a:moveTo>
                <a:lnTo>
                  <a:pt x="2119884" y="0"/>
                </a:lnTo>
                <a:lnTo>
                  <a:pt x="2017776" y="0"/>
                </a:lnTo>
                <a:lnTo>
                  <a:pt x="2017776" y="25146"/>
                </a:lnTo>
                <a:lnTo>
                  <a:pt x="2119884" y="25146"/>
                </a:lnTo>
                <a:close/>
              </a:path>
              <a:path w="7792720" h="1398270">
                <a:moveTo>
                  <a:pt x="2297429" y="25146"/>
                </a:moveTo>
                <a:lnTo>
                  <a:pt x="2297429" y="0"/>
                </a:lnTo>
                <a:lnTo>
                  <a:pt x="2196084" y="0"/>
                </a:lnTo>
                <a:lnTo>
                  <a:pt x="2196084" y="25146"/>
                </a:lnTo>
                <a:lnTo>
                  <a:pt x="2297429" y="25146"/>
                </a:lnTo>
                <a:close/>
              </a:path>
              <a:path w="7792720" h="1398270">
                <a:moveTo>
                  <a:pt x="2474976" y="25146"/>
                </a:moveTo>
                <a:lnTo>
                  <a:pt x="2474976" y="0"/>
                </a:lnTo>
                <a:lnTo>
                  <a:pt x="2373630" y="0"/>
                </a:lnTo>
                <a:lnTo>
                  <a:pt x="2373630" y="25146"/>
                </a:lnTo>
                <a:lnTo>
                  <a:pt x="2474976" y="25146"/>
                </a:lnTo>
                <a:close/>
              </a:path>
              <a:path w="7792720" h="1398270">
                <a:moveTo>
                  <a:pt x="2653284" y="25146"/>
                </a:moveTo>
                <a:lnTo>
                  <a:pt x="2653284" y="0"/>
                </a:lnTo>
                <a:lnTo>
                  <a:pt x="2551176" y="0"/>
                </a:lnTo>
                <a:lnTo>
                  <a:pt x="2551176" y="25146"/>
                </a:lnTo>
                <a:lnTo>
                  <a:pt x="2653284" y="25146"/>
                </a:lnTo>
                <a:close/>
              </a:path>
              <a:path w="7792720" h="1398270">
                <a:moveTo>
                  <a:pt x="2830830" y="25146"/>
                </a:moveTo>
                <a:lnTo>
                  <a:pt x="2830830" y="0"/>
                </a:lnTo>
                <a:lnTo>
                  <a:pt x="2729484" y="0"/>
                </a:lnTo>
                <a:lnTo>
                  <a:pt x="2729484" y="25146"/>
                </a:lnTo>
                <a:lnTo>
                  <a:pt x="2830830" y="25146"/>
                </a:lnTo>
                <a:close/>
              </a:path>
              <a:path w="7792720" h="1398270">
                <a:moveTo>
                  <a:pt x="3008376" y="25146"/>
                </a:moveTo>
                <a:lnTo>
                  <a:pt x="3008376" y="0"/>
                </a:lnTo>
                <a:lnTo>
                  <a:pt x="2907029" y="0"/>
                </a:lnTo>
                <a:lnTo>
                  <a:pt x="2907029" y="25146"/>
                </a:lnTo>
                <a:lnTo>
                  <a:pt x="3008376" y="25146"/>
                </a:lnTo>
                <a:close/>
              </a:path>
              <a:path w="7792720" h="1398270">
                <a:moveTo>
                  <a:pt x="3186684" y="25146"/>
                </a:moveTo>
                <a:lnTo>
                  <a:pt x="3186684" y="0"/>
                </a:lnTo>
                <a:lnTo>
                  <a:pt x="3084576" y="0"/>
                </a:lnTo>
                <a:lnTo>
                  <a:pt x="3084576" y="25146"/>
                </a:lnTo>
                <a:lnTo>
                  <a:pt x="3186684" y="25146"/>
                </a:lnTo>
                <a:close/>
              </a:path>
              <a:path w="7792720" h="1398270">
                <a:moveTo>
                  <a:pt x="3364230" y="25146"/>
                </a:moveTo>
                <a:lnTo>
                  <a:pt x="3364230" y="0"/>
                </a:lnTo>
                <a:lnTo>
                  <a:pt x="3262884" y="0"/>
                </a:lnTo>
                <a:lnTo>
                  <a:pt x="3262884" y="25146"/>
                </a:lnTo>
                <a:lnTo>
                  <a:pt x="3364230" y="25146"/>
                </a:lnTo>
                <a:close/>
              </a:path>
              <a:path w="7792720" h="1398270">
                <a:moveTo>
                  <a:pt x="3541776" y="25146"/>
                </a:moveTo>
                <a:lnTo>
                  <a:pt x="3541776" y="0"/>
                </a:lnTo>
                <a:lnTo>
                  <a:pt x="3440429" y="0"/>
                </a:lnTo>
                <a:lnTo>
                  <a:pt x="3440429" y="25146"/>
                </a:lnTo>
                <a:lnTo>
                  <a:pt x="3541776" y="25146"/>
                </a:lnTo>
                <a:close/>
              </a:path>
              <a:path w="7792720" h="1398270">
                <a:moveTo>
                  <a:pt x="3720084" y="25146"/>
                </a:moveTo>
                <a:lnTo>
                  <a:pt x="3720084" y="0"/>
                </a:lnTo>
                <a:lnTo>
                  <a:pt x="3617976" y="0"/>
                </a:lnTo>
                <a:lnTo>
                  <a:pt x="3617976" y="25146"/>
                </a:lnTo>
                <a:lnTo>
                  <a:pt x="3720084" y="25146"/>
                </a:lnTo>
                <a:close/>
              </a:path>
              <a:path w="7792720" h="1398270">
                <a:moveTo>
                  <a:pt x="3897630" y="25146"/>
                </a:moveTo>
                <a:lnTo>
                  <a:pt x="3897630" y="0"/>
                </a:lnTo>
                <a:lnTo>
                  <a:pt x="3796284" y="0"/>
                </a:lnTo>
                <a:lnTo>
                  <a:pt x="3796284" y="25146"/>
                </a:lnTo>
                <a:lnTo>
                  <a:pt x="3897630" y="25146"/>
                </a:lnTo>
                <a:close/>
              </a:path>
              <a:path w="7792720" h="1398270">
                <a:moveTo>
                  <a:pt x="4075176" y="25146"/>
                </a:moveTo>
                <a:lnTo>
                  <a:pt x="4075176" y="0"/>
                </a:lnTo>
                <a:lnTo>
                  <a:pt x="3973829" y="0"/>
                </a:lnTo>
                <a:lnTo>
                  <a:pt x="3973829" y="25146"/>
                </a:lnTo>
                <a:lnTo>
                  <a:pt x="4075176" y="25146"/>
                </a:lnTo>
                <a:close/>
              </a:path>
              <a:path w="7792720" h="1398270">
                <a:moveTo>
                  <a:pt x="4253484" y="25146"/>
                </a:moveTo>
                <a:lnTo>
                  <a:pt x="4253484" y="0"/>
                </a:lnTo>
                <a:lnTo>
                  <a:pt x="4151376" y="0"/>
                </a:lnTo>
                <a:lnTo>
                  <a:pt x="4151376" y="25146"/>
                </a:lnTo>
                <a:lnTo>
                  <a:pt x="4253484" y="25146"/>
                </a:lnTo>
                <a:close/>
              </a:path>
              <a:path w="7792720" h="1398270">
                <a:moveTo>
                  <a:pt x="4431030" y="25146"/>
                </a:moveTo>
                <a:lnTo>
                  <a:pt x="4431030" y="0"/>
                </a:lnTo>
                <a:lnTo>
                  <a:pt x="4329684" y="0"/>
                </a:lnTo>
                <a:lnTo>
                  <a:pt x="4329684" y="25146"/>
                </a:lnTo>
                <a:lnTo>
                  <a:pt x="4431030" y="25146"/>
                </a:lnTo>
                <a:close/>
              </a:path>
              <a:path w="7792720" h="1398270">
                <a:moveTo>
                  <a:pt x="4608576" y="25146"/>
                </a:moveTo>
                <a:lnTo>
                  <a:pt x="4608576" y="0"/>
                </a:lnTo>
                <a:lnTo>
                  <a:pt x="4507230" y="0"/>
                </a:lnTo>
                <a:lnTo>
                  <a:pt x="4507230" y="25146"/>
                </a:lnTo>
                <a:lnTo>
                  <a:pt x="4608576" y="25146"/>
                </a:lnTo>
                <a:close/>
              </a:path>
              <a:path w="7792720" h="1398270">
                <a:moveTo>
                  <a:pt x="4786884" y="25146"/>
                </a:moveTo>
                <a:lnTo>
                  <a:pt x="4786884" y="0"/>
                </a:lnTo>
                <a:lnTo>
                  <a:pt x="4684776" y="0"/>
                </a:lnTo>
                <a:lnTo>
                  <a:pt x="4684776" y="25146"/>
                </a:lnTo>
                <a:lnTo>
                  <a:pt x="4786884" y="25146"/>
                </a:lnTo>
                <a:close/>
              </a:path>
              <a:path w="7792720" h="1398270">
                <a:moveTo>
                  <a:pt x="4964430" y="25146"/>
                </a:moveTo>
                <a:lnTo>
                  <a:pt x="4964430" y="0"/>
                </a:lnTo>
                <a:lnTo>
                  <a:pt x="4863084" y="0"/>
                </a:lnTo>
                <a:lnTo>
                  <a:pt x="4863084" y="25146"/>
                </a:lnTo>
                <a:lnTo>
                  <a:pt x="4964430" y="25146"/>
                </a:lnTo>
                <a:close/>
              </a:path>
              <a:path w="7792720" h="1398270">
                <a:moveTo>
                  <a:pt x="5141976" y="25146"/>
                </a:moveTo>
                <a:lnTo>
                  <a:pt x="5141976" y="0"/>
                </a:lnTo>
                <a:lnTo>
                  <a:pt x="5040630" y="0"/>
                </a:lnTo>
                <a:lnTo>
                  <a:pt x="5040630" y="25146"/>
                </a:lnTo>
                <a:lnTo>
                  <a:pt x="5141976" y="25146"/>
                </a:lnTo>
                <a:close/>
              </a:path>
              <a:path w="7792720" h="1398270">
                <a:moveTo>
                  <a:pt x="5320284" y="25146"/>
                </a:moveTo>
                <a:lnTo>
                  <a:pt x="5320284" y="0"/>
                </a:lnTo>
                <a:lnTo>
                  <a:pt x="5218176" y="0"/>
                </a:lnTo>
                <a:lnTo>
                  <a:pt x="5218176" y="25146"/>
                </a:lnTo>
                <a:lnTo>
                  <a:pt x="5320284" y="25146"/>
                </a:lnTo>
                <a:close/>
              </a:path>
              <a:path w="7792720" h="1398270">
                <a:moveTo>
                  <a:pt x="5497830" y="25146"/>
                </a:moveTo>
                <a:lnTo>
                  <a:pt x="5497830" y="0"/>
                </a:lnTo>
                <a:lnTo>
                  <a:pt x="5396484" y="0"/>
                </a:lnTo>
                <a:lnTo>
                  <a:pt x="5396484" y="25146"/>
                </a:lnTo>
                <a:lnTo>
                  <a:pt x="5497830" y="25146"/>
                </a:lnTo>
                <a:close/>
              </a:path>
              <a:path w="7792720" h="1398270">
                <a:moveTo>
                  <a:pt x="5675376" y="25146"/>
                </a:moveTo>
                <a:lnTo>
                  <a:pt x="5675376" y="0"/>
                </a:lnTo>
                <a:lnTo>
                  <a:pt x="5574030" y="0"/>
                </a:lnTo>
                <a:lnTo>
                  <a:pt x="5574030" y="25146"/>
                </a:lnTo>
                <a:lnTo>
                  <a:pt x="5675376" y="25146"/>
                </a:lnTo>
                <a:close/>
              </a:path>
              <a:path w="7792720" h="1398270">
                <a:moveTo>
                  <a:pt x="5853684" y="25146"/>
                </a:moveTo>
                <a:lnTo>
                  <a:pt x="5853684" y="0"/>
                </a:lnTo>
                <a:lnTo>
                  <a:pt x="5751576" y="0"/>
                </a:lnTo>
                <a:lnTo>
                  <a:pt x="5751576" y="25146"/>
                </a:lnTo>
                <a:lnTo>
                  <a:pt x="5853684" y="25146"/>
                </a:lnTo>
                <a:close/>
              </a:path>
              <a:path w="7792720" h="1398270">
                <a:moveTo>
                  <a:pt x="6031230" y="25146"/>
                </a:moveTo>
                <a:lnTo>
                  <a:pt x="6031230" y="0"/>
                </a:lnTo>
                <a:lnTo>
                  <a:pt x="5929883" y="0"/>
                </a:lnTo>
                <a:lnTo>
                  <a:pt x="5929883" y="25146"/>
                </a:lnTo>
                <a:lnTo>
                  <a:pt x="6031230" y="25146"/>
                </a:lnTo>
                <a:close/>
              </a:path>
              <a:path w="7792720" h="1398270">
                <a:moveTo>
                  <a:pt x="6208776" y="25146"/>
                </a:moveTo>
                <a:lnTo>
                  <a:pt x="6208776" y="0"/>
                </a:lnTo>
                <a:lnTo>
                  <a:pt x="6107430" y="0"/>
                </a:lnTo>
                <a:lnTo>
                  <a:pt x="6107430" y="25146"/>
                </a:lnTo>
                <a:lnTo>
                  <a:pt x="6208776" y="25146"/>
                </a:lnTo>
                <a:close/>
              </a:path>
              <a:path w="7792720" h="1398270">
                <a:moveTo>
                  <a:pt x="6387083" y="25146"/>
                </a:moveTo>
                <a:lnTo>
                  <a:pt x="6387083" y="0"/>
                </a:lnTo>
                <a:lnTo>
                  <a:pt x="6284976" y="0"/>
                </a:lnTo>
                <a:lnTo>
                  <a:pt x="6284976" y="25146"/>
                </a:lnTo>
                <a:lnTo>
                  <a:pt x="6387083" y="25146"/>
                </a:lnTo>
                <a:close/>
              </a:path>
              <a:path w="7792720" h="1398270">
                <a:moveTo>
                  <a:pt x="6564630" y="25146"/>
                </a:moveTo>
                <a:lnTo>
                  <a:pt x="6564630" y="0"/>
                </a:lnTo>
                <a:lnTo>
                  <a:pt x="6463283" y="0"/>
                </a:lnTo>
                <a:lnTo>
                  <a:pt x="6463283" y="25146"/>
                </a:lnTo>
                <a:lnTo>
                  <a:pt x="6564630" y="25146"/>
                </a:lnTo>
                <a:close/>
              </a:path>
              <a:path w="7792720" h="1398270">
                <a:moveTo>
                  <a:pt x="6742176" y="25146"/>
                </a:moveTo>
                <a:lnTo>
                  <a:pt x="6742176" y="0"/>
                </a:lnTo>
                <a:lnTo>
                  <a:pt x="6640830" y="0"/>
                </a:lnTo>
                <a:lnTo>
                  <a:pt x="6640830" y="25146"/>
                </a:lnTo>
                <a:lnTo>
                  <a:pt x="6742176" y="25146"/>
                </a:lnTo>
                <a:close/>
              </a:path>
              <a:path w="7792720" h="1398270">
                <a:moveTo>
                  <a:pt x="6920483" y="25146"/>
                </a:moveTo>
                <a:lnTo>
                  <a:pt x="6920483" y="0"/>
                </a:lnTo>
                <a:lnTo>
                  <a:pt x="6818376" y="0"/>
                </a:lnTo>
                <a:lnTo>
                  <a:pt x="6818376" y="25146"/>
                </a:lnTo>
                <a:lnTo>
                  <a:pt x="6920483" y="25146"/>
                </a:lnTo>
                <a:close/>
              </a:path>
              <a:path w="7792720" h="1398270">
                <a:moveTo>
                  <a:pt x="7098030" y="25146"/>
                </a:moveTo>
                <a:lnTo>
                  <a:pt x="7098030" y="0"/>
                </a:lnTo>
                <a:lnTo>
                  <a:pt x="6996683" y="0"/>
                </a:lnTo>
                <a:lnTo>
                  <a:pt x="6996683" y="25146"/>
                </a:lnTo>
                <a:lnTo>
                  <a:pt x="7098030" y="25146"/>
                </a:lnTo>
                <a:close/>
              </a:path>
              <a:path w="7792720" h="1398270">
                <a:moveTo>
                  <a:pt x="7275576" y="25146"/>
                </a:moveTo>
                <a:lnTo>
                  <a:pt x="7275576" y="0"/>
                </a:lnTo>
                <a:lnTo>
                  <a:pt x="7174230" y="0"/>
                </a:lnTo>
                <a:lnTo>
                  <a:pt x="7174230" y="25146"/>
                </a:lnTo>
                <a:lnTo>
                  <a:pt x="7275576" y="25146"/>
                </a:lnTo>
                <a:close/>
              </a:path>
              <a:path w="7792720" h="1398270">
                <a:moveTo>
                  <a:pt x="7453883" y="25146"/>
                </a:moveTo>
                <a:lnTo>
                  <a:pt x="7453883" y="0"/>
                </a:lnTo>
                <a:lnTo>
                  <a:pt x="7351776" y="0"/>
                </a:lnTo>
                <a:lnTo>
                  <a:pt x="7351776" y="25146"/>
                </a:lnTo>
                <a:lnTo>
                  <a:pt x="7453883" y="25146"/>
                </a:lnTo>
                <a:close/>
              </a:path>
              <a:path w="7792720" h="1398270">
                <a:moveTo>
                  <a:pt x="7631430" y="25146"/>
                </a:moveTo>
                <a:lnTo>
                  <a:pt x="7631430" y="0"/>
                </a:lnTo>
                <a:lnTo>
                  <a:pt x="7530083" y="0"/>
                </a:lnTo>
                <a:lnTo>
                  <a:pt x="7530083" y="25146"/>
                </a:lnTo>
                <a:lnTo>
                  <a:pt x="7631430" y="25146"/>
                </a:lnTo>
                <a:close/>
              </a:path>
              <a:path w="7792720" h="1398270">
                <a:moveTo>
                  <a:pt x="7792211" y="42671"/>
                </a:moveTo>
                <a:lnTo>
                  <a:pt x="7792211" y="5334"/>
                </a:lnTo>
                <a:lnTo>
                  <a:pt x="7786116" y="0"/>
                </a:lnTo>
                <a:lnTo>
                  <a:pt x="7707630" y="0"/>
                </a:lnTo>
                <a:lnTo>
                  <a:pt x="7707630" y="25146"/>
                </a:lnTo>
                <a:lnTo>
                  <a:pt x="7766304" y="25146"/>
                </a:lnTo>
                <a:lnTo>
                  <a:pt x="7766304" y="12954"/>
                </a:lnTo>
                <a:lnTo>
                  <a:pt x="7779258" y="25146"/>
                </a:lnTo>
                <a:lnTo>
                  <a:pt x="7779258" y="42671"/>
                </a:lnTo>
                <a:lnTo>
                  <a:pt x="7792211" y="42671"/>
                </a:lnTo>
                <a:close/>
              </a:path>
              <a:path w="7792720" h="1398270">
                <a:moveTo>
                  <a:pt x="7779258" y="25146"/>
                </a:moveTo>
                <a:lnTo>
                  <a:pt x="7766304" y="12954"/>
                </a:lnTo>
                <a:lnTo>
                  <a:pt x="7766304" y="25146"/>
                </a:lnTo>
                <a:lnTo>
                  <a:pt x="7779258" y="25146"/>
                </a:lnTo>
                <a:close/>
              </a:path>
              <a:path w="7792720" h="1398270">
                <a:moveTo>
                  <a:pt x="7779258" y="42671"/>
                </a:moveTo>
                <a:lnTo>
                  <a:pt x="7779258" y="25146"/>
                </a:lnTo>
                <a:lnTo>
                  <a:pt x="7766304" y="25146"/>
                </a:lnTo>
                <a:lnTo>
                  <a:pt x="7766304" y="42671"/>
                </a:lnTo>
                <a:lnTo>
                  <a:pt x="7779258" y="42671"/>
                </a:lnTo>
                <a:close/>
              </a:path>
              <a:path w="7792720" h="1398270">
                <a:moveTo>
                  <a:pt x="7792211" y="220218"/>
                </a:moveTo>
                <a:lnTo>
                  <a:pt x="7792211" y="118872"/>
                </a:lnTo>
                <a:lnTo>
                  <a:pt x="7766304" y="118872"/>
                </a:lnTo>
                <a:lnTo>
                  <a:pt x="7766304" y="220218"/>
                </a:lnTo>
                <a:lnTo>
                  <a:pt x="7792211" y="220218"/>
                </a:lnTo>
                <a:close/>
              </a:path>
              <a:path w="7792720" h="1398270">
                <a:moveTo>
                  <a:pt x="7792211" y="398526"/>
                </a:moveTo>
                <a:lnTo>
                  <a:pt x="7792211" y="296418"/>
                </a:lnTo>
                <a:lnTo>
                  <a:pt x="7766304" y="296418"/>
                </a:lnTo>
                <a:lnTo>
                  <a:pt x="7766304" y="398526"/>
                </a:lnTo>
                <a:lnTo>
                  <a:pt x="7792211" y="398526"/>
                </a:lnTo>
                <a:close/>
              </a:path>
              <a:path w="7792720" h="1398270">
                <a:moveTo>
                  <a:pt x="7792211" y="576072"/>
                </a:moveTo>
                <a:lnTo>
                  <a:pt x="7792211" y="474726"/>
                </a:lnTo>
                <a:lnTo>
                  <a:pt x="7766304" y="474726"/>
                </a:lnTo>
                <a:lnTo>
                  <a:pt x="7766304" y="576072"/>
                </a:lnTo>
                <a:lnTo>
                  <a:pt x="7792211" y="576072"/>
                </a:lnTo>
                <a:close/>
              </a:path>
              <a:path w="7792720" h="1398270">
                <a:moveTo>
                  <a:pt x="7792211" y="753618"/>
                </a:moveTo>
                <a:lnTo>
                  <a:pt x="7792211" y="652272"/>
                </a:lnTo>
                <a:lnTo>
                  <a:pt x="7766304" y="652272"/>
                </a:lnTo>
                <a:lnTo>
                  <a:pt x="7766304" y="753618"/>
                </a:lnTo>
                <a:lnTo>
                  <a:pt x="7792211" y="753618"/>
                </a:lnTo>
                <a:close/>
              </a:path>
              <a:path w="7792720" h="1398270">
                <a:moveTo>
                  <a:pt x="7792211" y="931926"/>
                </a:moveTo>
                <a:lnTo>
                  <a:pt x="7792211" y="829818"/>
                </a:lnTo>
                <a:lnTo>
                  <a:pt x="7766304" y="829818"/>
                </a:lnTo>
                <a:lnTo>
                  <a:pt x="7766304" y="931926"/>
                </a:lnTo>
                <a:lnTo>
                  <a:pt x="7792211" y="931926"/>
                </a:lnTo>
                <a:close/>
              </a:path>
              <a:path w="7792720" h="1398270">
                <a:moveTo>
                  <a:pt x="7792211" y="1109472"/>
                </a:moveTo>
                <a:lnTo>
                  <a:pt x="7792211" y="1008126"/>
                </a:lnTo>
                <a:lnTo>
                  <a:pt x="7766304" y="1008126"/>
                </a:lnTo>
                <a:lnTo>
                  <a:pt x="7766304" y="1109472"/>
                </a:lnTo>
                <a:lnTo>
                  <a:pt x="7792211" y="1109472"/>
                </a:lnTo>
                <a:close/>
              </a:path>
              <a:path w="7792720" h="1398270">
                <a:moveTo>
                  <a:pt x="7792211" y="1287018"/>
                </a:moveTo>
                <a:lnTo>
                  <a:pt x="7792211" y="1185672"/>
                </a:lnTo>
                <a:lnTo>
                  <a:pt x="7766304" y="1185672"/>
                </a:lnTo>
                <a:lnTo>
                  <a:pt x="7766304" y="1287018"/>
                </a:lnTo>
                <a:lnTo>
                  <a:pt x="7792211" y="1287018"/>
                </a:lnTo>
                <a:close/>
              </a:path>
              <a:path w="7792720" h="1398270">
                <a:moveTo>
                  <a:pt x="7779258" y="1372362"/>
                </a:moveTo>
                <a:lnTo>
                  <a:pt x="7699248" y="1372362"/>
                </a:lnTo>
                <a:lnTo>
                  <a:pt x="7699248" y="1398270"/>
                </a:lnTo>
                <a:lnTo>
                  <a:pt x="7766304" y="1398270"/>
                </a:lnTo>
                <a:lnTo>
                  <a:pt x="7766304" y="1385316"/>
                </a:lnTo>
                <a:lnTo>
                  <a:pt x="7779258" y="1372362"/>
                </a:lnTo>
                <a:close/>
              </a:path>
              <a:path w="7792720" h="1398270">
                <a:moveTo>
                  <a:pt x="7792211" y="1392174"/>
                </a:moveTo>
                <a:lnTo>
                  <a:pt x="7792211" y="1363218"/>
                </a:lnTo>
                <a:lnTo>
                  <a:pt x="7766304" y="1363218"/>
                </a:lnTo>
                <a:lnTo>
                  <a:pt x="7766304" y="1372362"/>
                </a:lnTo>
                <a:lnTo>
                  <a:pt x="7779258" y="1372362"/>
                </a:lnTo>
                <a:lnTo>
                  <a:pt x="7779258" y="1398270"/>
                </a:lnTo>
                <a:lnTo>
                  <a:pt x="7786116" y="1398270"/>
                </a:lnTo>
                <a:lnTo>
                  <a:pt x="7792211" y="1392174"/>
                </a:lnTo>
                <a:close/>
              </a:path>
              <a:path w="7792720" h="1398270">
                <a:moveTo>
                  <a:pt x="7779258" y="1398270"/>
                </a:moveTo>
                <a:lnTo>
                  <a:pt x="7779258" y="1372362"/>
                </a:lnTo>
                <a:lnTo>
                  <a:pt x="7766304" y="1385316"/>
                </a:lnTo>
                <a:lnTo>
                  <a:pt x="7766304" y="1398270"/>
                </a:lnTo>
                <a:lnTo>
                  <a:pt x="7779258" y="1398270"/>
                </a:lnTo>
                <a:close/>
              </a:path>
              <a:path w="7792720" h="1398270">
                <a:moveTo>
                  <a:pt x="7623048" y="1398270"/>
                </a:moveTo>
                <a:lnTo>
                  <a:pt x="7623048" y="1372362"/>
                </a:lnTo>
                <a:lnTo>
                  <a:pt x="7521702" y="1372362"/>
                </a:lnTo>
                <a:lnTo>
                  <a:pt x="7521702" y="1398270"/>
                </a:lnTo>
                <a:lnTo>
                  <a:pt x="7623048" y="1398270"/>
                </a:lnTo>
                <a:close/>
              </a:path>
              <a:path w="7792720" h="1398270">
                <a:moveTo>
                  <a:pt x="7445502" y="1398270"/>
                </a:moveTo>
                <a:lnTo>
                  <a:pt x="7445502" y="1372362"/>
                </a:lnTo>
                <a:lnTo>
                  <a:pt x="7343394" y="1372362"/>
                </a:lnTo>
                <a:lnTo>
                  <a:pt x="7343394" y="1398270"/>
                </a:lnTo>
                <a:lnTo>
                  <a:pt x="7445502" y="1398270"/>
                </a:lnTo>
                <a:close/>
              </a:path>
              <a:path w="7792720" h="1398270">
                <a:moveTo>
                  <a:pt x="7267194" y="1398270"/>
                </a:moveTo>
                <a:lnTo>
                  <a:pt x="7267194" y="1372362"/>
                </a:lnTo>
                <a:lnTo>
                  <a:pt x="7165848" y="1372362"/>
                </a:lnTo>
                <a:lnTo>
                  <a:pt x="7165848" y="1398270"/>
                </a:lnTo>
                <a:lnTo>
                  <a:pt x="7267194" y="1398270"/>
                </a:lnTo>
                <a:close/>
              </a:path>
              <a:path w="7792720" h="1398270">
                <a:moveTo>
                  <a:pt x="7089648" y="1398270"/>
                </a:moveTo>
                <a:lnTo>
                  <a:pt x="7089648" y="1372362"/>
                </a:lnTo>
                <a:lnTo>
                  <a:pt x="6988302" y="1372362"/>
                </a:lnTo>
                <a:lnTo>
                  <a:pt x="6988302" y="1398270"/>
                </a:lnTo>
                <a:lnTo>
                  <a:pt x="7089648" y="1398270"/>
                </a:lnTo>
                <a:close/>
              </a:path>
              <a:path w="7792720" h="1398270">
                <a:moveTo>
                  <a:pt x="6912102" y="1398270"/>
                </a:moveTo>
                <a:lnTo>
                  <a:pt x="6912102" y="1372362"/>
                </a:lnTo>
                <a:lnTo>
                  <a:pt x="6809994" y="1372362"/>
                </a:lnTo>
                <a:lnTo>
                  <a:pt x="6809994" y="1398270"/>
                </a:lnTo>
                <a:lnTo>
                  <a:pt x="6912102" y="1398270"/>
                </a:lnTo>
                <a:close/>
              </a:path>
              <a:path w="7792720" h="1398270">
                <a:moveTo>
                  <a:pt x="6733794" y="1398270"/>
                </a:moveTo>
                <a:lnTo>
                  <a:pt x="6733794" y="1372362"/>
                </a:lnTo>
                <a:lnTo>
                  <a:pt x="6632448" y="1372362"/>
                </a:lnTo>
                <a:lnTo>
                  <a:pt x="6632448" y="1398270"/>
                </a:lnTo>
                <a:lnTo>
                  <a:pt x="6733794" y="1398270"/>
                </a:lnTo>
                <a:close/>
              </a:path>
              <a:path w="7792720" h="1398270">
                <a:moveTo>
                  <a:pt x="6556248" y="1398270"/>
                </a:moveTo>
                <a:lnTo>
                  <a:pt x="6556248" y="1372362"/>
                </a:lnTo>
                <a:lnTo>
                  <a:pt x="6454902" y="1372362"/>
                </a:lnTo>
                <a:lnTo>
                  <a:pt x="6454902" y="1398270"/>
                </a:lnTo>
                <a:lnTo>
                  <a:pt x="6556248" y="1398270"/>
                </a:lnTo>
                <a:close/>
              </a:path>
              <a:path w="7792720" h="1398270">
                <a:moveTo>
                  <a:pt x="6378702" y="1398270"/>
                </a:moveTo>
                <a:lnTo>
                  <a:pt x="6378702" y="1372362"/>
                </a:lnTo>
                <a:lnTo>
                  <a:pt x="6276594" y="1372362"/>
                </a:lnTo>
                <a:lnTo>
                  <a:pt x="6276594" y="1398270"/>
                </a:lnTo>
                <a:lnTo>
                  <a:pt x="6378702" y="1398270"/>
                </a:lnTo>
                <a:close/>
              </a:path>
              <a:path w="7792720" h="1398270">
                <a:moveTo>
                  <a:pt x="6200394" y="1398270"/>
                </a:moveTo>
                <a:lnTo>
                  <a:pt x="6200394" y="1372362"/>
                </a:lnTo>
                <a:lnTo>
                  <a:pt x="6099048" y="1372362"/>
                </a:lnTo>
                <a:lnTo>
                  <a:pt x="6099048" y="1398270"/>
                </a:lnTo>
                <a:lnTo>
                  <a:pt x="6200394" y="1398270"/>
                </a:lnTo>
                <a:close/>
              </a:path>
              <a:path w="7792720" h="1398270">
                <a:moveTo>
                  <a:pt x="6022848" y="1398270"/>
                </a:moveTo>
                <a:lnTo>
                  <a:pt x="6022848" y="1372362"/>
                </a:lnTo>
                <a:lnTo>
                  <a:pt x="5921502" y="1372362"/>
                </a:lnTo>
                <a:lnTo>
                  <a:pt x="5921502" y="1398270"/>
                </a:lnTo>
                <a:lnTo>
                  <a:pt x="6022848" y="1398270"/>
                </a:lnTo>
                <a:close/>
              </a:path>
              <a:path w="7792720" h="1398270">
                <a:moveTo>
                  <a:pt x="5845302" y="1398270"/>
                </a:moveTo>
                <a:lnTo>
                  <a:pt x="5845302" y="1372362"/>
                </a:lnTo>
                <a:lnTo>
                  <a:pt x="5743194" y="1372362"/>
                </a:lnTo>
                <a:lnTo>
                  <a:pt x="5743194" y="1398270"/>
                </a:lnTo>
                <a:lnTo>
                  <a:pt x="5845302" y="1398270"/>
                </a:lnTo>
                <a:close/>
              </a:path>
              <a:path w="7792720" h="1398270">
                <a:moveTo>
                  <a:pt x="5666994" y="1398270"/>
                </a:moveTo>
                <a:lnTo>
                  <a:pt x="5666994" y="1372362"/>
                </a:lnTo>
                <a:lnTo>
                  <a:pt x="5565648" y="1372362"/>
                </a:lnTo>
                <a:lnTo>
                  <a:pt x="5565648" y="1398270"/>
                </a:lnTo>
                <a:lnTo>
                  <a:pt x="5666994" y="1398270"/>
                </a:lnTo>
                <a:close/>
              </a:path>
              <a:path w="7792720" h="1398270">
                <a:moveTo>
                  <a:pt x="5489448" y="1398270"/>
                </a:moveTo>
                <a:lnTo>
                  <a:pt x="5489448" y="1372362"/>
                </a:lnTo>
                <a:lnTo>
                  <a:pt x="5388102" y="1372362"/>
                </a:lnTo>
                <a:lnTo>
                  <a:pt x="5388102" y="1398270"/>
                </a:lnTo>
                <a:lnTo>
                  <a:pt x="5489448" y="1398270"/>
                </a:lnTo>
                <a:close/>
              </a:path>
              <a:path w="7792720" h="1398270">
                <a:moveTo>
                  <a:pt x="5311902" y="1398270"/>
                </a:moveTo>
                <a:lnTo>
                  <a:pt x="5311902" y="1372362"/>
                </a:lnTo>
                <a:lnTo>
                  <a:pt x="5209794" y="1372362"/>
                </a:lnTo>
                <a:lnTo>
                  <a:pt x="5209794" y="1398270"/>
                </a:lnTo>
                <a:lnTo>
                  <a:pt x="5311902" y="1398270"/>
                </a:lnTo>
                <a:close/>
              </a:path>
              <a:path w="7792720" h="1398270">
                <a:moveTo>
                  <a:pt x="5133594" y="1398270"/>
                </a:moveTo>
                <a:lnTo>
                  <a:pt x="5133594" y="1372362"/>
                </a:lnTo>
                <a:lnTo>
                  <a:pt x="5032248" y="1372362"/>
                </a:lnTo>
                <a:lnTo>
                  <a:pt x="5032248" y="1398270"/>
                </a:lnTo>
                <a:lnTo>
                  <a:pt x="5133594" y="1398270"/>
                </a:lnTo>
                <a:close/>
              </a:path>
              <a:path w="7792720" h="1398270">
                <a:moveTo>
                  <a:pt x="4956048" y="1398270"/>
                </a:moveTo>
                <a:lnTo>
                  <a:pt x="4956048" y="1372362"/>
                </a:lnTo>
                <a:lnTo>
                  <a:pt x="4854702" y="1372362"/>
                </a:lnTo>
                <a:lnTo>
                  <a:pt x="4854702" y="1398270"/>
                </a:lnTo>
                <a:lnTo>
                  <a:pt x="4956048" y="1398270"/>
                </a:lnTo>
                <a:close/>
              </a:path>
              <a:path w="7792720" h="1398270">
                <a:moveTo>
                  <a:pt x="4778502" y="1398270"/>
                </a:moveTo>
                <a:lnTo>
                  <a:pt x="4778502" y="1372362"/>
                </a:lnTo>
                <a:lnTo>
                  <a:pt x="4676394" y="1372362"/>
                </a:lnTo>
                <a:lnTo>
                  <a:pt x="4676394" y="1398270"/>
                </a:lnTo>
                <a:lnTo>
                  <a:pt x="4778502" y="1398270"/>
                </a:lnTo>
                <a:close/>
              </a:path>
              <a:path w="7792720" h="1398270">
                <a:moveTo>
                  <a:pt x="4600194" y="1398270"/>
                </a:moveTo>
                <a:lnTo>
                  <a:pt x="4600194" y="1372362"/>
                </a:lnTo>
                <a:lnTo>
                  <a:pt x="4498848" y="1372362"/>
                </a:lnTo>
                <a:lnTo>
                  <a:pt x="4498848" y="1398270"/>
                </a:lnTo>
                <a:lnTo>
                  <a:pt x="4600194" y="1398270"/>
                </a:lnTo>
                <a:close/>
              </a:path>
              <a:path w="7792720" h="1398270">
                <a:moveTo>
                  <a:pt x="4422648" y="1398270"/>
                </a:moveTo>
                <a:lnTo>
                  <a:pt x="4422648" y="1372362"/>
                </a:lnTo>
                <a:lnTo>
                  <a:pt x="4321302" y="1372362"/>
                </a:lnTo>
                <a:lnTo>
                  <a:pt x="4321302" y="1398270"/>
                </a:lnTo>
                <a:lnTo>
                  <a:pt x="4422648" y="1398270"/>
                </a:lnTo>
                <a:close/>
              </a:path>
              <a:path w="7792720" h="1398270">
                <a:moveTo>
                  <a:pt x="4245102" y="1398270"/>
                </a:moveTo>
                <a:lnTo>
                  <a:pt x="4245102" y="1372362"/>
                </a:lnTo>
                <a:lnTo>
                  <a:pt x="4142993" y="1372362"/>
                </a:lnTo>
                <a:lnTo>
                  <a:pt x="4142993" y="1398270"/>
                </a:lnTo>
                <a:lnTo>
                  <a:pt x="4245102" y="1398270"/>
                </a:lnTo>
                <a:close/>
              </a:path>
              <a:path w="7792720" h="1398270">
                <a:moveTo>
                  <a:pt x="4066794" y="1398270"/>
                </a:moveTo>
                <a:lnTo>
                  <a:pt x="4066794" y="1372362"/>
                </a:lnTo>
                <a:lnTo>
                  <a:pt x="3965448" y="1372362"/>
                </a:lnTo>
                <a:lnTo>
                  <a:pt x="3965448" y="1398270"/>
                </a:lnTo>
                <a:lnTo>
                  <a:pt x="4066794" y="1398270"/>
                </a:lnTo>
                <a:close/>
              </a:path>
              <a:path w="7792720" h="1398270">
                <a:moveTo>
                  <a:pt x="3889248" y="1398270"/>
                </a:moveTo>
                <a:lnTo>
                  <a:pt x="3889248" y="1372362"/>
                </a:lnTo>
                <a:lnTo>
                  <a:pt x="3787902" y="1372362"/>
                </a:lnTo>
                <a:lnTo>
                  <a:pt x="3787902" y="1398270"/>
                </a:lnTo>
                <a:lnTo>
                  <a:pt x="3889248" y="1398270"/>
                </a:lnTo>
                <a:close/>
              </a:path>
              <a:path w="7792720" h="1398270">
                <a:moveTo>
                  <a:pt x="3711702" y="1398270"/>
                </a:moveTo>
                <a:lnTo>
                  <a:pt x="3711702" y="1372362"/>
                </a:lnTo>
                <a:lnTo>
                  <a:pt x="3609593" y="1372362"/>
                </a:lnTo>
                <a:lnTo>
                  <a:pt x="3609593" y="1398270"/>
                </a:lnTo>
                <a:lnTo>
                  <a:pt x="3711702" y="1398270"/>
                </a:lnTo>
                <a:close/>
              </a:path>
              <a:path w="7792720" h="1398270">
                <a:moveTo>
                  <a:pt x="3533394" y="1398270"/>
                </a:moveTo>
                <a:lnTo>
                  <a:pt x="3533394" y="1372362"/>
                </a:lnTo>
                <a:lnTo>
                  <a:pt x="3432048" y="1372362"/>
                </a:lnTo>
                <a:lnTo>
                  <a:pt x="3432048" y="1398270"/>
                </a:lnTo>
                <a:lnTo>
                  <a:pt x="3533394" y="1398270"/>
                </a:lnTo>
                <a:close/>
              </a:path>
              <a:path w="7792720" h="1398270">
                <a:moveTo>
                  <a:pt x="3355848" y="1398270"/>
                </a:moveTo>
                <a:lnTo>
                  <a:pt x="3355848" y="1372362"/>
                </a:lnTo>
                <a:lnTo>
                  <a:pt x="3254502" y="1372362"/>
                </a:lnTo>
                <a:lnTo>
                  <a:pt x="3254502" y="1398270"/>
                </a:lnTo>
                <a:lnTo>
                  <a:pt x="3355848" y="1398270"/>
                </a:lnTo>
                <a:close/>
              </a:path>
              <a:path w="7792720" h="1398270">
                <a:moveTo>
                  <a:pt x="3178302" y="1398270"/>
                </a:moveTo>
                <a:lnTo>
                  <a:pt x="3178302" y="1372362"/>
                </a:lnTo>
                <a:lnTo>
                  <a:pt x="3076193" y="1372362"/>
                </a:lnTo>
                <a:lnTo>
                  <a:pt x="3076193" y="1398270"/>
                </a:lnTo>
                <a:lnTo>
                  <a:pt x="3178302" y="1398270"/>
                </a:lnTo>
                <a:close/>
              </a:path>
              <a:path w="7792720" h="1398270">
                <a:moveTo>
                  <a:pt x="2999994" y="1398270"/>
                </a:moveTo>
                <a:lnTo>
                  <a:pt x="2999994" y="1372362"/>
                </a:lnTo>
                <a:lnTo>
                  <a:pt x="2898648" y="1372362"/>
                </a:lnTo>
                <a:lnTo>
                  <a:pt x="2898648" y="1398270"/>
                </a:lnTo>
                <a:lnTo>
                  <a:pt x="2999994" y="1398270"/>
                </a:lnTo>
                <a:close/>
              </a:path>
              <a:path w="7792720" h="1398270">
                <a:moveTo>
                  <a:pt x="2822448" y="1398270"/>
                </a:moveTo>
                <a:lnTo>
                  <a:pt x="2822448" y="1372362"/>
                </a:lnTo>
                <a:lnTo>
                  <a:pt x="2721102" y="1372362"/>
                </a:lnTo>
                <a:lnTo>
                  <a:pt x="2721102" y="1398270"/>
                </a:lnTo>
                <a:lnTo>
                  <a:pt x="2822448" y="1398270"/>
                </a:lnTo>
                <a:close/>
              </a:path>
              <a:path w="7792720" h="1398270">
                <a:moveTo>
                  <a:pt x="2644902" y="1398270"/>
                </a:moveTo>
                <a:lnTo>
                  <a:pt x="2644902" y="1372362"/>
                </a:lnTo>
                <a:lnTo>
                  <a:pt x="2542794" y="1372362"/>
                </a:lnTo>
                <a:lnTo>
                  <a:pt x="2542794" y="1398270"/>
                </a:lnTo>
                <a:lnTo>
                  <a:pt x="2644902" y="1398270"/>
                </a:lnTo>
                <a:close/>
              </a:path>
              <a:path w="7792720" h="1398270">
                <a:moveTo>
                  <a:pt x="2466594" y="1398270"/>
                </a:moveTo>
                <a:lnTo>
                  <a:pt x="2466594" y="1372362"/>
                </a:lnTo>
                <a:lnTo>
                  <a:pt x="2365248" y="1372362"/>
                </a:lnTo>
                <a:lnTo>
                  <a:pt x="2365248" y="1398270"/>
                </a:lnTo>
                <a:lnTo>
                  <a:pt x="2466594" y="1398270"/>
                </a:lnTo>
                <a:close/>
              </a:path>
              <a:path w="7792720" h="1398270">
                <a:moveTo>
                  <a:pt x="2289048" y="1398270"/>
                </a:moveTo>
                <a:lnTo>
                  <a:pt x="2289048" y="1372362"/>
                </a:lnTo>
                <a:lnTo>
                  <a:pt x="2187702" y="1372362"/>
                </a:lnTo>
                <a:lnTo>
                  <a:pt x="2187702" y="1398270"/>
                </a:lnTo>
                <a:lnTo>
                  <a:pt x="2289048" y="1398270"/>
                </a:lnTo>
                <a:close/>
              </a:path>
              <a:path w="7792720" h="1398270">
                <a:moveTo>
                  <a:pt x="2111502" y="1398270"/>
                </a:moveTo>
                <a:lnTo>
                  <a:pt x="2111502" y="1372362"/>
                </a:lnTo>
                <a:lnTo>
                  <a:pt x="2009394" y="1372362"/>
                </a:lnTo>
                <a:lnTo>
                  <a:pt x="2009394" y="1398270"/>
                </a:lnTo>
                <a:lnTo>
                  <a:pt x="2111502" y="1398270"/>
                </a:lnTo>
                <a:close/>
              </a:path>
              <a:path w="7792720" h="1398270">
                <a:moveTo>
                  <a:pt x="1933194" y="1398270"/>
                </a:moveTo>
                <a:lnTo>
                  <a:pt x="1933194" y="1372362"/>
                </a:lnTo>
                <a:lnTo>
                  <a:pt x="1831848" y="1372362"/>
                </a:lnTo>
                <a:lnTo>
                  <a:pt x="1831848" y="1398270"/>
                </a:lnTo>
                <a:lnTo>
                  <a:pt x="1933194" y="1398270"/>
                </a:lnTo>
                <a:close/>
              </a:path>
              <a:path w="7792720" h="1398270">
                <a:moveTo>
                  <a:pt x="1755648" y="1398270"/>
                </a:moveTo>
                <a:lnTo>
                  <a:pt x="1755648" y="1372362"/>
                </a:lnTo>
                <a:lnTo>
                  <a:pt x="1654302" y="1372362"/>
                </a:lnTo>
                <a:lnTo>
                  <a:pt x="1654302" y="1398270"/>
                </a:lnTo>
                <a:lnTo>
                  <a:pt x="1755648" y="1398270"/>
                </a:lnTo>
                <a:close/>
              </a:path>
              <a:path w="7792720" h="1398270">
                <a:moveTo>
                  <a:pt x="1578102" y="1398270"/>
                </a:moveTo>
                <a:lnTo>
                  <a:pt x="1578102" y="1372362"/>
                </a:lnTo>
                <a:lnTo>
                  <a:pt x="1475994" y="1372362"/>
                </a:lnTo>
                <a:lnTo>
                  <a:pt x="1475994" y="1398270"/>
                </a:lnTo>
                <a:lnTo>
                  <a:pt x="1578102" y="1398270"/>
                </a:lnTo>
                <a:close/>
              </a:path>
              <a:path w="7792720" h="1398270">
                <a:moveTo>
                  <a:pt x="1399794" y="1398270"/>
                </a:moveTo>
                <a:lnTo>
                  <a:pt x="1399794" y="1372362"/>
                </a:lnTo>
                <a:lnTo>
                  <a:pt x="1298448" y="1372362"/>
                </a:lnTo>
                <a:lnTo>
                  <a:pt x="1298448" y="1398270"/>
                </a:lnTo>
                <a:lnTo>
                  <a:pt x="1399794" y="1398270"/>
                </a:lnTo>
                <a:close/>
              </a:path>
              <a:path w="7792720" h="1398270">
                <a:moveTo>
                  <a:pt x="1222248" y="1398270"/>
                </a:moveTo>
                <a:lnTo>
                  <a:pt x="1222248" y="1372362"/>
                </a:lnTo>
                <a:lnTo>
                  <a:pt x="1120902" y="1372362"/>
                </a:lnTo>
                <a:lnTo>
                  <a:pt x="1120902" y="1398270"/>
                </a:lnTo>
                <a:lnTo>
                  <a:pt x="1222248" y="1398270"/>
                </a:lnTo>
                <a:close/>
              </a:path>
              <a:path w="7792720" h="1398270">
                <a:moveTo>
                  <a:pt x="1044701" y="1398270"/>
                </a:moveTo>
                <a:lnTo>
                  <a:pt x="1044701" y="1372362"/>
                </a:lnTo>
                <a:lnTo>
                  <a:pt x="942594" y="1372362"/>
                </a:lnTo>
                <a:lnTo>
                  <a:pt x="942594" y="1398270"/>
                </a:lnTo>
                <a:lnTo>
                  <a:pt x="1044701" y="1398270"/>
                </a:lnTo>
                <a:close/>
              </a:path>
              <a:path w="7792720" h="1398270">
                <a:moveTo>
                  <a:pt x="866394" y="1398270"/>
                </a:moveTo>
                <a:lnTo>
                  <a:pt x="866394" y="1372362"/>
                </a:lnTo>
                <a:lnTo>
                  <a:pt x="765048" y="1372362"/>
                </a:lnTo>
                <a:lnTo>
                  <a:pt x="765048" y="1398270"/>
                </a:lnTo>
                <a:lnTo>
                  <a:pt x="866394" y="1398270"/>
                </a:lnTo>
                <a:close/>
              </a:path>
              <a:path w="7792720" h="1398270">
                <a:moveTo>
                  <a:pt x="688848" y="1398270"/>
                </a:moveTo>
                <a:lnTo>
                  <a:pt x="688848" y="1372362"/>
                </a:lnTo>
                <a:lnTo>
                  <a:pt x="587502" y="1372362"/>
                </a:lnTo>
                <a:lnTo>
                  <a:pt x="587502" y="1398270"/>
                </a:lnTo>
                <a:lnTo>
                  <a:pt x="688848" y="1398270"/>
                </a:lnTo>
                <a:close/>
              </a:path>
              <a:path w="7792720" h="1398270">
                <a:moveTo>
                  <a:pt x="511302" y="1398270"/>
                </a:moveTo>
                <a:lnTo>
                  <a:pt x="511302" y="1372362"/>
                </a:lnTo>
                <a:lnTo>
                  <a:pt x="409194" y="1372362"/>
                </a:lnTo>
                <a:lnTo>
                  <a:pt x="409194" y="1398270"/>
                </a:lnTo>
                <a:lnTo>
                  <a:pt x="511302" y="1398270"/>
                </a:lnTo>
                <a:close/>
              </a:path>
              <a:path w="7792720" h="1398270">
                <a:moveTo>
                  <a:pt x="332994" y="1398270"/>
                </a:moveTo>
                <a:lnTo>
                  <a:pt x="332994" y="1372362"/>
                </a:lnTo>
                <a:lnTo>
                  <a:pt x="231648" y="1372362"/>
                </a:lnTo>
                <a:lnTo>
                  <a:pt x="231648" y="1398270"/>
                </a:lnTo>
                <a:lnTo>
                  <a:pt x="332994" y="1398270"/>
                </a:lnTo>
                <a:close/>
              </a:path>
              <a:path w="7792720" h="1398270">
                <a:moveTo>
                  <a:pt x="155448" y="1398270"/>
                </a:moveTo>
                <a:lnTo>
                  <a:pt x="155448" y="1372362"/>
                </a:lnTo>
                <a:lnTo>
                  <a:pt x="54102" y="1372362"/>
                </a:lnTo>
                <a:lnTo>
                  <a:pt x="54102" y="1398270"/>
                </a:lnTo>
                <a:lnTo>
                  <a:pt x="155448" y="1398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9468" y="2838703"/>
            <a:ext cx="2493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C00000"/>
                </a:solidFill>
                <a:latin typeface="Constantia"/>
                <a:cs typeface="Constantia"/>
              </a:rPr>
              <a:t>Covariance</a:t>
            </a:r>
            <a:r>
              <a:rPr sz="2400" spc="-95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onstantia"/>
                <a:cs typeface="Constantia"/>
              </a:rPr>
              <a:t>matrix: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67938" y="2838703"/>
            <a:ext cx="3474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nstantia"/>
                <a:cs typeface="Constantia"/>
              </a:rPr>
              <a:t>times the identity matrix</a:t>
            </a:r>
            <a:r>
              <a:rPr sz="2400" spc="-305" dirty="0">
                <a:latin typeface="Constantia"/>
                <a:cs typeface="Constantia"/>
              </a:rPr>
              <a:t> </a:t>
            </a:r>
            <a:r>
              <a:rPr sz="2400" b="1" dirty="0">
                <a:latin typeface="Constantia"/>
                <a:cs typeface="Constantia"/>
              </a:rPr>
              <a:t>I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35451" y="2906267"/>
            <a:ext cx="266865" cy="2575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3994" y="3472434"/>
            <a:ext cx="4357090" cy="11094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23126" y="3481578"/>
            <a:ext cx="1252613" cy="3368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32269" y="4203953"/>
            <a:ext cx="1899539" cy="33299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19521" y="3744467"/>
            <a:ext cx="1224280" cy="432434"/>
          </a:xfrm>
          <a:custGeom>
            <a:avLst/>
            <a:gdLst/>
            <a:ahLst/>
            <a:cxnLst/>
            <a:rect l="l" t="t" r="r" b="b"/>
            <a:pathLst>
              <a:path w="1224279" h="432435">
                <a:moveTo>
                  <a:pt x="1008126" y="323849"/>
                </a:moveTo>
                <a:lnTo>
                  <a:pt x="1008126" y="107441"/>
                </a:lnTo>
                <a:lnTo>
                  <a:pt x="0" y="107441"/>
                </a:lnTo>
                <a:lnTo>
                  <a:pt x="0" y="323849"/>
                </a:lnTo>
                <a:lnTo>
                  <a:pt x="1008126" y="323849"/>
                </a:lnTo>
                <a:close/>
              </a:path>
              <a:path w="1224279" h="432435">
                <a:moveTo>
                  <a:pt x="1223772" y="215645"/>
                </a:moveTo>
                <a:lnTo>
                  <a:pt x="1008126" y="0"/>
                </a:lnTo>
                <a:lnTo>
                  <a:pt x="1008126" y="432053"/>
                </a:lnTo>
                <a:lnTo>
                  <a:pt x="1223772" y="215645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06567" y="3713226"/>
            <a:ext cx="1255395" cy="494030"/>
          </a:xfrm>
          <a:custGeom>
            <a:avLst/>
            <a:gdLst/>
            <a:ahLst/>
            <a:cxnLst/>
            <a:rect l="l" t="t" r="r" b="b"/>
            <a:pathLst>
              <a:path w="1255395" h="494029">
                <a:moveTo>
                  <a:pt x="1021080" y="126491"/>
                </a:moveTo>
                <a:lnTo>
                  <a:pt x="0" y="126491"/>
                </a:lnTo>
                <a:lnTo>
                  <a:pt x="0" y="368045"/>
                </a:lnTo>
                <a:lnTo>
                  <a:pt x="12953" y="368045"/>
                </a:lnTo>
                <a:lnTo>
                  <a:pt x="12954" y="151637"/>
                </a:lnTo>
                <a:lnTo>
                  <a:pt x="25146" y="138683"/>
                </a:lnTo>
                <a:lnTo>
                  <a:pt x="25146" y="151637"/>
                </a:lnTo>
                <a:lnTo>
                  <a:pt x="1008126" y="151637"/>
                </a:lnTo>
                <a:lnTo>
                  <a:pt x="1008126" y="138683"/>
                </a:lnTo>
                <a:lnTo>
                  <a:pt x="1021080" y="126491"/>
                </a:lnTo>
                <a:close/>
              </a:path>
              <a:path w="1255395" h="494029">
                <a:moveTo>
                  <a:pt x="25146" y="151637"/>
                </a:moveTo>
                <a:lnTo>
                  <a:pt x="25146" y="138683"/>
                </a:lnTo>
                <a:lnTo>
                  <a:pt x="12954" y="151637"/>
                </a:lnTo>
                <a:lnTo>
                  <a:pt x="25146" y="151637"/>
                </a:lnTo>
                <a:close/>
              </a:path>
              <a:path w="1255395" h="494029">
                <a:moveTo>
                  <a:pt x="25146" y="342137"/>
                </a:moveTo>
                <a:lnTo>
                  <a:pt x="25146" y="151637"/>
                </a:lnTo>
                <a:lnTo>
                  <a:pt x="12954" y="151637"/>
                </a:lnTo>
                <a:lnTo>
                  <a:pt x="12954" y="342137"/>
                </a:lnTo>
                <a:lnTo>
                  <a:pt x="25146" y="342137"/>
                </a:lnTo>
                <a:close/>
              </a:path>
              <a:path w="1255395" h="494029">
                <a:moveTo>
                  <a:pt x="1033272" y="432740"/>
                </a:moveTo>
                <a:lnTo>
                  <a:pt x="1033272" y="342137"/>
                </a:lnTo>
                <a:lnTo>
                  <a:pt x="12954" y="342137"/>
                </a:lnTo>
                <a:lnTo>
                  <a:pt x="25146" y="355091"/>
                </a:lnTo>
                <a:lnTo>
                  <a:pt x="25146" y="368045"/>
                </a:lnTo>
                <a:lnTo>
                  <a:pt x="1008126" y="368045"/>
                </a:lnTo>
                <a:lnTo>
                  <a:pt x="1008126" y="355091"/>
                </a:lnTo>
                <a:lnTo>
                  <a:pt x="1021080" y="368045"/>
                </a:lnTo>
                <a:lnTo>
                  <a:pt x="1021080" y="444975"/>
                </a:lnTo>
                <a:lnTo>
                  <a:pt x="1033272" y="432740"/>
                </a:lnTo>
                <a:close/>
              </a:path>
              <a:path w="1255395" h="494029">
                <a:moveTo>
                  <a:pt x="25146" y="368045"/>
                </a:moveTo>
                <a:lnTo>
                  <a:pt x="25146" y="355091"/>
                </a:lnTo>
                <a:lnTo>
                  <a:pt x="12954" y="342137"/>
                </a:lnTo>
                <a:lnTo>
                  <a:pt x="12953" y="368045"/>
                </a:lnTo>
                <a:lnTo>
                  <a:pt x="25146" y="368045"/>
                </a:lnTo>
                <a:close/>
              </a:path>
              <a:path w="1255395" h="494029">
                <a:moveTo>
                  <a:pt x="1255014" y="246887"/>
                </a:moveTo>
                <a:lnTo>
                  <a:pt x="1008126" y="0"/>
                </a:lnTo>
                <a:lnTo>
                  <a:pt x="1008126" y="126491"/>
                </a:lnTo>
                <a:lnTo>
                  <a:pt x="1011936" y="126491"/>
                </a:lnTo>
                <a:lnTo>
                  <a:pt x="1011936" y="39623"/>
                </a:lnTo>
                <a:lnTo>
                  <a:pt x="1033272" y="31241"/>
                </a:lnTo>
                <a:lnTo>
                  <a:pt x="1033272" y="61035"/>
                </a:lnTo>
                <a:lnTo>
                  <a:pt x="1218470" y="246887"/>
                </a:lnTo>
                <a:lnTo>
                  <a:pt x="1227582" y="237743"/>
                </a:lnTo>
                <a:lnTo>
                  <a:pt x="1227582" y="274319"/>
                </a:lnTo>
                <a:lnTo>
                  <a:pt x="1255014" y="246887"/>
                </a:lnTo>
                <a:close/>
              </a:path>
              <a:path w="1255395" h="494029">
                <a:moveTo>
                  <a:pt x="1021080" y="151637"/>
                </a:moveTo>
                <a:lnTo>
                  <a:pt x="1021080" y="126491"/>
                </a:lnTo>
                <a:lnTo>
                  <a:pt x="1008126" y="138683"/>
                </a:lnTo>
                <a:lnTo>
                  <a:pt x="1008126" y="151637"/>
                </a:lnTo>
                <a:lnTo>
                  <a:pt x="1021080" y="151637"/>
                </a:lnTo>
                <a:close/>
              </a:path>
              <a:path w="1255395" h="494029">
                <a:moveTo>
                  <a:pt x="1021080" y="368045"/>
                </a:moveTo>
                <a:lnTo>
                  <a:pt x="1008126" y="355091"/>
                </a:lnTo>
                <a:lnTo>
                  <a:pt x="1008126" y="368045"/>
                </a:lnTo>
                <a:lnTo>
                  <a:pt x="1021080" y="368045"/>
                </a:lnTo>
                <a:close/>
              </a:path>
              <a:path w="1255395" h="494029">
                <a:moveTo>
                  <a:pt x="1021080" y="444975"/>
                </a:moveTo>
                <a:lnTo>
                  <a:pt x="1021080" y="368045"/>
                </a:lnTo>
                <a:lnTo>
                  <a:pt x="1008126" y="368045"/>
                </a:lnTo>
                <a:lnTo>
                  <a:pt x="1008126" y="493775"/>
                </a:lnTo>
                <a:lnTo>
                  <a:pt x="1011936" y="489965"/>
                </a:lnTo>
                <a:lnTo>
                  <a:pt x="1011936" y="454151"/>
                </a:lnTo>
                <a:lnTo>
                  <a:pt x="1021080" y="444975"/>
                </a:lnTo>
                <a:close/>
              </a:path>
              <a:path w="1255395" h="494029">
                <a:moveTo>
                  <a:pt x="1033272" y="61035"/>
                </a:moveTo>
                <a:lnTo>
                  <a:pt x="1033272" y="31241"/>
                </a:lnTo>
                <a:lnTo>
                  <a:pt x="1011936" y="39623"/>
                </a:lnTo>
                <a:lnTo>
                  <a:pt x="1033272" y="61035"/>
                </a:lnTo>
                <a:close/>
              </a:path>
              <a:path w="1255395" h="494029">
                <a:moveTo>
                  <a:pt x="1033272" y="151637"/>
                </a:moveTo>
                <a:lnTo>
                  <a:pt x="1033272" y="61035"/>
                </a:lnTo>
                <a:lnTo>
                  <a:pt x="1011936" y="39623"/>
                </a:lnTo>
                <a:lnTo>
                  <a:pt x="1011936" y="126491"/>
                </a:lnTo>
                <a:lnTo>
                  <a:pt x="1021080" y="126491"/>
                </a:lnTo>
                <a:lnTo>
                  <a:pt x="1021080" y="151637"/>
                </a:lnTo>
                <a:lnTo>
                  <a:pt x="1033272" y="151637"/>
                </a:lnTo>
                <a:close/>
              </a:path>
              <a:path w="1255395" h="494029">
                <a:moveTo>
                  <a:pt x="1227582" y="274319"/>
                </a:moveTo>
                <a:lnTo>
                  <a:pt x="1227582" y="256031"/>
                </a:lnTo>
                <a:lnTo>
                  <a:pt x="1218470" y="246887"/>
                </a:lnTo>
                <a:lnTo>
                  <a:pt x="1011936" y="454151"/>
                </a:lnTo>
                <a:lnTo>
                  <a:pt x="1033272" y="463295"/>
                </a:lnTo>
                <a:lnTo>
                  <a:pt x="1033272" y="468629"/>
                </a:lnTo>
                <a:lnTo>
                  <a:pt x="1227582" y="274319"/>
                </a:lnTo>
                <a:close/>
              </a:path>
              <a:path w="1255395" h="494029">
                <a:moveTo>
                  <a:pt x="1033272" y="468629"/>
                </a:moveTo>
                <a:lnTo>
                  <a:pt x="1033272" y="463295"/>
                </a:lnTo>
                <a:lnTo>
                  <a:pt x="1011936" y="454151"/>
                </a:lnTo>
                <a:lnTo>
                  <a:pt x="1011936" y="489965"/>
                </a:lnTo>
                <a:lnTo>
                  <a:pt x="1033272" y="468629"/>
                </a:lnTo>
                <a:close/>
              </a:path>
              <a:path w="1255395" h="494029">
                <a:moveTo>
                  <a:pt x="1227582" y="256031"/>
                </a:moveTo>
                <a:lnTo>
                  <a:pt x="1227582" y="237743"/>
                </a:lnTo>
                <a:lnTo>
                  <a:pt x="1218470" y="246887"/>
                </a:lnTo>
                <a:lnTo>
                  <a:pt x="1227582" y="256031"/>
                </a:lnTo>
                <a:close/>
              </a:path>
            </a:pathLst>
          </a:custGeom>
          <a:solidFill>
            <a:srgbClr val="95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7136" y="5290565"/>
            <a:ext cx="3980548" cy="6507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0055" y="5212841"/>
            <a:ext cx="3015449" cy="30251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33009" y="5743194"/>
            <a:ext cx="3871201" cy="33223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8169" y="5001005"/>
            <a:ext cx="8451850" cy="1249680"/>
          </a:xfrm>
          <a:custGeom>
            <a:avLst/>
            <a:gdLst/>
            <a:ahLst/>
            <a:cxnLst/>
            <a:rect l="l" t="t" r="r" b="b"/>
            <a:pathLst>
              <a:path w="8451850" h="1249679">
                <a:moveTo>
                  <a:pt x="25908" y="1223772"/>
                </a:moveTo>
                <a:lnTo>
                  <a:pt x="25908" y="1135380"/>
                </a:lnTo>
                <a:lnTo>
                  <a:pt x="0" y="1135380"/>
                </a:lnTo>
                <a:lnTo>
                  <a:pt x="0" y="1236726"/>
                </a:lnTo>
                <a:lnTo>
                  <a:pt x="12954" y="1236726"/>
                </a:lnTo>
                <a:lnTo>
                  <a:pt x="12954" y="1223772"/>
                </a:lnTo>
                <a:lnTo>
                  <a:pt x="25908" y="1223772"/>
                </a:lnTo>
                <a:close/>
              </a:path>
              <a:path w="8451850" h="1249679">
                <a:moveTo>
                  <a:pt x="110490" y="1249678"/>
                </a:moveTo>
                <a:lnTo>
                  <a:pt x="110490" y="1223772"/>
                </a:lnTo>
                <a:lnTo>
                  <a:pt x="12954" y="1223772"/>
                </a:lnTo>
                <a:lnTo>
                  <a:pt x="12954" y="1236726"/>
                </a:lnTo>
                <a:lnTo>
                  <a:pt x="25908" y="1236726"/>
                </a:lnTo>
                <a:lnTo>
                  <a:pt x="25908" y="1249678"/>
                </a:lnTo>
                <a:lnTo>
                  <a:pt x="110490" y="1249678"/>
                </a:lnTo>
                <a:close/>
              </a:path>
              <a:path w="8451850" h="1249679">
                <a:moveTo>
                  <a:pt x="25908" y="1249678"/>
                </a:moveTo>
                <a:lnTo>
                  <a:pt x="25908" y="1236726"/>
                </a:lnTo>
                <a:lnTo>
                  <a:pt x="12954" y="1236726"/>
                </a:lnTo>
                <a:lnTo>
                  <a:pt x="12954" y="1249678"/>
                </a:lnTo>
                <a:lnTo>
                  <a:pt x="25908" y="1249678"/>
                </a:lnTo>
                <a:close/>
              </a:path>
              <a:path w="8451850" h="1249679">
                <a:moveTo>
                  <a:pt x="25908" y="1059180"/>
                </a:moveTo>
                <a:lnTo>
                  <a:pt x="25908" y="957072"/>
                </a:lnTo>
                <a:lnTo>
                  <a:pt x="0" y="957072"/>
                </a:lnTo>
                <a:lnTo>
                  <a:pt x="0" y="1059180"/>
                </a:lnTo>
                <a:lnTo>
                  <a:pt x="25908" y="1059180"/>
                </a:lnTo>
                <a:close/>
              </a:path>
              <a:path w="8451850" h="1249679">
                <a:moveTo>
                  <a:pt x="25908" y="880872"/>
                </a:moveTo>
                <a:lnTo>
                  <a:pt x="25908" y="779526"/>
                </a:lnTo>
                <a:lnTo>
                  <a:pt x="0" y="779526"/>
                </a:lnTo>
                <a:lnTo>
                  <a:pt x="0" y="880872"/>
                </a:lnTo>
                <a:lnTo>
                  <a:pt x="25908" y="880872"/>
                </a:lnTo>
                <a:close/>
              </a:path>
              <a:path w="8451850" h="1249679">
                <a:moveTo>
                  <a:pt x="25908" y="703326"/>
                </a:moveTo>
                <a:lnTo>
                  <a:pt x="25908" y="601980"/>
                </a:lnTo>
                <a:lnTo>
                  <a:pt x="0" y="601980"/>
                </a:lnTo>
                <a:lnTo>
                  <a:pt x="0" y="703326"/>
                </a:lnTo>
                <a:lnTo>
                  <a:pt x="25908" y="703326"/>
                </a:lnTo>
                <a:close/>
              </a:path>
              <a:path w="8451850" h="1249679">
                <a:moveTo>
                  <a:pt x="25908" y="525780"/>
                </a:moveTo>
                <a:lnTo>
                  <a:pt x="25908" y="423672"/>
                </a:lnTo>
                <a:lnTo>
                  <a:pt x="0" y="423672"/>
                </a:lnTo>
                <a:lnTo>
                  <a:pt x="0" y="525780"/>
                </a:lnTo>
                <a:lnTo>
                  <a:pt x="25908" y="525780"/>
                </a:lnTo>
                <a:close/>
              </a:path>
              <a:path w="8451850" h="1249679">
                <a:moveTo>
                  <a:pt x="25908" y="347472"/>
                </a:moveTo>
                <a:lnTo>
                  <a:pt x="25908" y="246126"/>
                </a:lnTo>
                <a:lnTo>
                  <a:pt x="0" y="246126"/>
                </a:lnTo>
                <a:lnTo>
                  <a:pt x="0" y="347472"/>
                </a:lnTo>
                <a:lnTo>
                  <a:pt x="25908" y="347472"/>
                </a:lnTo>
                <a:close/>
              </a:path>
              <a:path w="8451850" h="1249679">
                <a:moveTo>
                  <a:pt x="25908" y="169926"/>
                </a:moveTo>
                <a:lnTo>
                  <a:pt x="25907" y="68580"/>
                </a:lnTo>
                <a:lnTo>
                  <a:pt x="0" y="68580"/>
                </a:lnTo>
                <a:lnTo>
                  <a:pt x="0" y="169926"/>
                </a:lnTo>
                <a:lnTo>
                  <a:pt x="25908" y="169926"/>
                </a:lnTo>
                <a:close/>
              </a:path>
              <a:path w="8451850" h="1249679">
                <a:moveTo>
                  <a:pt x="134873" y="25146"/>
                </a:moveTo>
                <a:lnTo>
                  <a:pt x="134873" y="0"/>
                </a:lnTo>
                <a:lnTo>
                  <a:pt x="33528" y="0"/>
                </a:lnTo>
                <a:lnTo>
                  <a:pt x="33528" y="25146"/>
                </a:lnTo>
                <a:lnTo>
                  <a:pt x="134873" y="25146"/>
                </a:lnTo>
                <a:close/>
              </a:path>
              <a:path w="8451850" h="1249679">
                <a:moveTo>
                  <a:pt x="313181" y="25146"/>
                </a:moveTo>
                <a:lnTo>
                  <a:pt x="313181" y="0"/>
                </a:lnTo>
                <a:lnTo>
                  <a:pt x="211073" y="0"/>
                </a:lnTo>
                <a:lnTo>
                  <a:pt x="211073" y="25146"/>
                </a:lnTo>
                <a:lnTo>
                  <a:pt x="313181" y="25146"/>
                </a:lnTo>
                <a:close/>
              </a:path>
              <a:path w="8451850" h="1249679">
                <a:moveTo>
                  <a:pt x="490728" y="25146"/>
                </a:moveTo>
                <a:lnTo>
                  <a:pt x="490728" y="0"/>
                </a:lnTo>
                <a:lnTo>
                  <a:pt x="389382" y="0"/>
                </a:lnTo>
                <a:lnTo>
                  <a:pt x="389382" y="25146"/>
                </a:lnTo>
                <a:lnTo>
                  <a:pt x="490728" y="25146"/>
                </a:lnTo>
                <a:close/>
              </a:path>
              <a:path w="8451850" h="1249679">
                <a:moveTo>
                  <a:pt x="668274" y="25146"/>
                </a:moveTo>
                <a:lnTo>
                  <a:pt x="668274" y="0"/>
                </a:lnTo>
                <a:lnTo>
                  <a:pt x="566928" y="0"/>
                </a:lnTo>
                <a:lnTo>
                  <a:pt x="566928" y="25146"/>
                </a:lnTo>
                <a:lnTo>
                  <a:pt x="668274" y="25146"/>
                </a:lnTo>
                <a:close/>
              </a:path>
              <a:path w="8451850" h="1249679">
                <a:moveTo>
                  <a:pt x="846582" y="25146"/>
                </a:moveTo>
                <a:lnTo>
                  <a:pt x="846582" y="0"/>
                </a:lnTo>
                <a:lnTo>
                  <a:pt x="744474" y="0"/>
                </a:lnTo>
                <a:lnTo>
                  <a:pt x="744474" y="25146"/>
                </a:lnTo>
                <a:lnTo>
                  <a:pt x="846582" y="25146"/>
                </a:lnTo>
                <a:close/>
              </a:path>
              <a:path w="8451850" h="1249679">
                <a:moveTo>
                  <a:pt x="1024128" y="25146"/>
                </a:moveTo>
                <a:lnTo>
                  <a:pt x="1024128" y="0"/>
                </a:lnTo>
                <a:lnTo>
                  <a:pt x="922782" y="0"/>
                </a:lnTo>
                <a:lnTo>
                  <a:pt x="922782" y="25146"/>
                </a:lnTo>
                <a:lnTo>
                  <a:pt x="1024128" y="25146"/>
                </a:lnTo>
                <a:close/>
              </a:path>
              <a:path w="8451850" h="1249679">
                <a:moveTo>
                  <a:pt x="1201674" y="25146"/>
                </a:moveTo>
                <a:lnTo>
                  <a:pt x="1201674" y="0"/>
                </a:lnTo>
                <a:lnTo>
                  <a:pt x="1100328" y="0"/>
                </a:lnTo>
                <a:lnTo>
                  <a:pt x="1100328" y="25146"/>
                </a:lnTo>
                <a:lnTo>
                  <a:pt x="1201674" y="25146"/>
                </a:lnTo>
                <a:close/>
              </a:path>
              <a:path w="8451850" h="1249679">
                <a:moveTo>
                  <a:pt x="1379982" y="25146"/>
                </a:moveTo>
                <a:lnTo>
                  <a:pt x="1379982" y="0"/>
                </a:lnTo>
                <a:lnTo>
                  <a:pt x="1277874" y="0"/>
                </a:lnTo>
                <a:lnTo>
                  <a:pt x="1277874" y="25146"/>
                </a:lnTo>
                <a:lnTo>
                  <a:pt x="1379982" y="25146"/>
                </a:lnTo>
                <a:close/>
              </a:path>
              <a:path w="8451850" h="1249679">
                <a:moveTo>
                  <a:pt x="1557527" y="25146"/>
                </a:moveTo>
                <a:lnTo>
                  <a:pt x="1557527" y="0"/>
                </a:lnTo>
                <a:lnTo>
                  <a:pt x="1456182" y="0"/>
                </a:lnTo>
                <a:lnTo>
                  <a:pt x="1456182" y="25146"/>
                </a:lnTo>
                <a:lnTo>
                  <a:pt x="1557527" y="25146"/>
                </a:lnTo>
                <a:close/>
              </a:path>
              <a:path w="8451850" h="1249679">
                <a:moveTo>
                  <a:pt x="1735074" y="25146"/>
                </a:moveTo>
                <a:lnTo>
                  <a:pt x="1735074" y="0"/>
                </a:lnTo>
                <a:lnTo>
                  <a:pt x="1633728" y="0"/>
                </a:lnTo>
                <a:lnTo>
                  <a:pt x="1633728" y="25146"/>
                </a:lnTo>
                <a:lnTo>
                  <a:pt x="1735074" y="25146"/>
                </a:lnTo>
                <a:close/>
              </a:path>
              <a:path w="8451850" h="1249679">
                <a:moveTo>
                  <a:pt x="1913382" y="25146"/>
                </a:moveTo>
                <a:lnTo>
                  <a:pt x="1913382" y="0"/>
                </a:lnTo>
                <a:lnTo>
                  <a:pt x="1811274" y="0"/>
                </a:lnTo>
                <a:lnTo>
                  <a:pt x="1811274" y="25146"/>
                </a:lnTo>
                <a:lnTo>
                  <a:pt x="1913382" y="25146"/>
                </a:lnTo>
                <a:close/>
              </a:path>
              <a:path w="8451850" h="1249679">
                <a:moveTo>
                  <a:pt x="2090927" y="25146"/>
                </a:moveTo>
                <a:lnTo>
                  <a:pt x="2090927" y="0"/>
                </a:lnTo>
                <a:lnTo>
                  <a:pt x="1989582" y="0"/>
                </a:lnTo>
                <a:lnTo>
                  <a:pt x="1989582" y="25146"/>
                </a:lnTo>
                <a:lnTo>
                  <a:pt x="2090927" y="25146"/>
                </a:lnTo>
                <a:close/>
              </a:path>
              <a:path w="8451850" h="1249679">
                <a:moveTo>
                  <a:pt x="2268474" y="25146"/>
                </a:moveTo>
                <a:lnTo>
                  <a:pt x="2268474" y="0"/>
                </a:lnTo>
                <a:lnTo>
                  <a:pt x="2167128" y="0"/>
                </a:lnTo>
                <a:lnTo>
                  <a:pt x="2167128" y="25146"/>
                </a:lnTo>
                <a:lnTo>
                  <a:pt x="2268474" y="25146"/>
                </a:lnTo>
                <a:close/>
              </a:path>
              <a:path w="8451850" h="1249679">
                <a:moveTo>
                  <a:pt x="2446782" y="25146"/>
                </a:moveTo>
                <a:lnTo>
                  <a:pt x="2446782" y="0"/>
                </a:lnTo>
                <a:lnTo>
                  <a:pt x="2344674" y="0"/>
                </a:lnTo>
                <a:lnTo>
                  <a:pt x="2344674" y="25146"/>
                </a:lnTo>
                <a:lnTo>
                  <a:pt x="2446782" y="25146"/>
                </a:lnTo>
                <a:close/>
              </a:path>
              <a:path w="8451850" h="1249679">
                <a:moveTo>
                  <a:pt x="2624328" y="25146"/>
                </a:moveTo>
                <a:lnTo>
                  <a:pt x="2624328" y="0"/>
                </a:lnTo>
                <a:lnTo>
                  <a:pt x="2522982" y="0"/>
                </a:lnTo>
                <a:lnTo>
                  <a:pt x="2522982" y="25146"/>
                </a:lnTo>
                <a:lnTo>
                  <a:pt x="2624328" y="25146"/>
                </a:lnTo>
                <a:close/>
              </a:path>
              <a:path w="8451850" h="1249679">
                <a:moveTo>
                  <a:pt x="2801874" y="25146"/>
                </a:moveTo>
                <a:lnTo>
                  <a:pt x="2801874" y="0"/>
                </a:lnTo>
                <a:lnTo>
                  <a:pt x="2700528" y="0"/>
                </a:lnTo>
                <a:lnTo>
                  <a:pt x="2700528" y="25146"/>
                </a:lnTo>
                <a:lnTo>
                  <a:pt x="2801874" y="25146"/>
                </a:lnTo>
                <a:close/>
              </a:path>
              <a:path w="8451850" h="1249679">
                <a:moveTo>
                  <a:pt x="2980182" y="25146"/>
                </a:moveTo>
                <a:lnTo>
                  <a:pt x="2980182" y="0"/>
                </a:lnTo>
                <a:lnTo>
                  <a:pt x="2878074" y="0"/>
                </a:lnTo>
                <a:lnTo>
                  <a:pt x="2878074" y="25146"/>
                </a:lnTo>
                <a:lnTo>
                  <a:pt x="2980182" y="25146"/>
                </a:lnTo>
                <a:close/>
              </a:path>
              <a:path w="8451850" h="1249679">
                <a:moveTo>
                  <a:pt x="3157728" y="25146"/>
                </a:moveTo>
                <a:lnTo>
                  <a:pt x="3157728" y="0"/>
                </a:lnTo>
                <a:lnTo>
                  <a:pt x="3056381" y="0"/>
                </a:lnTo>
                <a:lnTo>
                  <a:pt x="3056381" y="25146"/>
                </a:lnTo>
                <a:lnTo>
                  <a:pt x="3157728" y="25146"/>
                </a:lnTo>
                <a:close/>
              </a:path>
              <a:path w="8451850" h="1249679">
                <a:moveTo>
                  <a:pt x="3335274" y="25146"/>
                </a:moveTo>
                <a:lnTo>
                  <a:pt x="3335274" y="0"/>
                </a:lnTo>
                <a:lnTo>
                  <a:pt x="3233928" y="0"/>
                </a:lnTo>
                <a:lnTo>
                  <a:pt x="3233928" y="25146"/>
                </a:lnTo>
                <a:lnTo>
                  <a:pt x="3335274" y="25146"/>
                </a:lnTo>
                <a:close/>
              </a:path>
              <a:path w="8451850" h="1249679">
                <a:moveTo>
                  <a:pt x="3513582" y="25146"/>
                </a:moveTo>
                <a:lnTo>
                  <a:pt x="3513582" y="0"/>
                </a:lnTo>
                <a:lnTo>
                  <a:pt x="3411474" y="0"/>
                </a:lnTo>
                <a:lnTo>
                  <a:pt x="3411474" y="25146"/>
                </a:lnTo>
                <a:lnTo>
                  <a:pt x="3513582" y="25146"/>
                </a:lnTo>
                <a:close/>
              </a:path>
              <a:path w="8451850" h="1249679">
                <a:moveTo>
                  <a:pt x="3691128" y="25146"/>
                </a:moveTo>
                <a:lnTo>
                  <a:pt x="3691128" y="0"/>
                </a:lnTo>
                <a:lnTo>
                  <a:pt x="3589781" y="0"/>
                </a:lnTo>
                <a:lnTo>
                  <a:pt x="3589781" y="25146"/>
                </a:lnTo>
                <a:lnTo>
                  <a:pt x="3691128" y="25146"/>
                </a:lnTo>
                <a:close/>
              </a:path>
              <a:path w="8451850" h="1249679">
                <a:moveTo>
                  <a:pt x="3868674" y="25146"/>
                </a:moveTo>
                <a:lnTo>
                  <a:pt x="3868674" y="0"/>
                </a:lnTo>
                <a:lnTo>
                  <a:pt x="3767328" y="0"/>
                </a:lnTo>
                <a:lnTo>
                  <a:pt x="3767328" y="25146"/>
                </a:lnTo>
                <a:lnTo>
                  <a:pt x="3868674" y="25146"/>
                </a:lnTo>
                <a:close/>
              </a:path>
              <a:path w="8451850" h="1249679">
                <a:moveTo>
                  <a:pt x="4046982" y="25146"/>
                </a:moveTo>
                <a:lnTo>
                  <a:pt x="4046982" y="0"/>
                </a:lnTo>
                <a:lnTo>
                  <a:pt x="3944874" y="0"/>
                </a:lnTo>
                <a:lnTo>
                  <a:pt x="3944874" y="25146"/>
                </a:lnTo>
                <a:lnTo>
                  <a:pt x="4046982" y="25146"/>
                </a:lnTo>
                <a:close/>
              </a:path>
              <a:path w="8451850" h="1249679">
                <a:moveTo>
                  <a:pt x="4224528" y="25146"/>
                </a:moveTo>
                <a:lnTo>
                  <a:pt x="4224528" y="0"/>
                </a:lnTo>
                <a:lnTo>
                  <a:pt x="4123181" y="0"/>
                </a:lnTo>
                <a:lnTo>
                  <a:pt x="4123181" y="25146"/>
                </a:lnTo>
                <a:lnTo>
                  <a:pt x="4224528" y="25146"/>
                </a:lnTo>
                <a:close/>
              </a:path>
              <a:path w="8451850" h="1249679">
                <a:moveTo>
                  <a:pt x="4402074" y="25146"/>
                </a:moveTo>
                <a:lnTo>
                  <a:pt x="4402074" y="0"/>
                </a:lnTo>
                <a:lnTo>
                  <a:pt x="4300728" y="0"/>
                </a:lnTo>
                <a:lnTo>
                  <a:pt x="4300728" y="25146"/>
                </a:lnTo>
                <a:lnTo>
                  <a:pt x="4402074" y="25146"/>
                </a:lnTo>
                <a:close/>
              </a:path>
              <a:path w="8451850" h="1249679">
                <a:moveTo>
                  <a:pt x="4580382" y="25146"/>
                </a:moveTo>
                <a:lnTo>
                  <a:pt x="4580382" y="0"/>
                </a:lnTo>
                <a:lnTo>
                  <a:pt x="4478274" y="0"/>
                </a:lnTo>
                <a:lnTo>
                  <a:pt x="4478274" y="25146"/>
                </a:lnTo>
                <a:lnTo>
                  <a:pt x="4580382" y="25146"/>
                </a:lnTo>
                <a:close/>
              </a:path>
              <a:path w="8451850" h="1249679">
                <a:moveTo>
                  <a:pt x="4757928" y="25146"/>
                </a:moveTo>
                <a:lnTo>
                  <a:pt x="4757928" y="0"/>
                </a:lnTo>
                <a:lnTo>
                  <a:pt x="4656582" y="0"/>
                </a:lnTo>
                <a:lnTo>
                  <a:pt x="4656582" y="25146"/>
                </a:lnTo>
                <a:lnTo>
                  <a:pt x="4757928" y="25146"/>
                </a:lnTo>
                <a:close/>
              </a:path>
              <a:path w="8451850" h="1249679">
                <a:moveTo>
                  <a:pt x="4935474" y="25146"/>
                </a:moveTo>
                <a:lnTo>
                  <a:pt x="4935474" y="0"/>
                </a:lnTo>
                <a:lnTo>
                  <a:pt x="4834128" y="0"/>
                </a:lnTo>
                <a:lnTo>
                  <a:pt x="4834128" y="25146"/>
                </a:lnTo>
                <a:lnTo>
                  <a:pt x="4935474" y="25146"/>
                </a:lnTo>
                <a:close/>
              </a:path>
              <a:path w="8451850" h="1249679">
                <a:moveTo>
                  <a:pt x="5113782" y="25146"/>
                </a:moveTo>
                <a:lnTo>
                  <a:pt x="5113782" y="0"/>
                </a:lnTo>
                <a:lnTo>
                  <a:pt x="5011674" y="0"/>
                </a:lnTo>
                <a:lnTo>
                  <a:pt x="5011674" y="25146"/>
                </a:lnTo>
                <a:lnTo>
                  <a:pt x="5113782" y="25146"/>
                </a:lnTo>
                <a:close/>
              </a:path>
              <a:path w="8451850" h="1249679">
                <a:moveTo>
                  <a:pt x="5291328" y="25146"/>
                </a:moveTo>
                <a:lnTo>
                  <a:pt x="5291328" y="0"/>
                </a:lnTo>
                <a:lnTo>
                  <a:pt x="5189982" y="0"/>
                </a:lnTo>
                <a:lnTo>
                  <a:pt x="5189982" y="25146"/>
                </a:lnTo>
                <a:lnTo>
                  <a:pt x="5291328" y="25146"/>
                </a:lnTo>
                <a:close/>
              </a:path>
              <a:path w="8451850" h="1249679">
                <a:moveTo>
                  <a:pt x="5468874" y="25146"/>
                </a:moveTo>
                <a:lnTo>
                  <a:pt x="5468874" y="0"/>
                </a:lnTo>
                <a:lnTo>
                  <a:pt x="5367528" y="0"/>
                </a:lnTo>
                <a:lnTo>
                  <a:pt x="5367528" y="25146"/>
                </a:lnTo>
                <a:lnTo>
                  <a:pt x="5468874" y="25146"/>
                </a:lnTo>
                <a:close/>
              </a:path>
              <a:path w="8451850" h="1249679">
                <a:moveTo>
                  <a:pt x="5647182" y="25146"/>
                </a:moveTo>
                <a:lnTo>
                  <a:pt x="5647182" y="0"/>
                </a:lnTo>
                <a:lnTo>
                  <a:pt x="5545074" y="0"/>
                </a:lnTo>
                <a:lnTo>
                  <a:pt x="5545074" y="25146"/>
                </a:lnTo>
                <a:lnTo>
                  <a:pt x="5647182" y="25146"/>
                </a:lnTo>
                <a:close/>
              </a:path>
              <a:path w="8451850" h="1249679">
                <a:moveTo>
                  <a:pt x="5824728" y="25146"/>
                </a:moveTo>
                <a:lnTo>
                  <a:pt x="5824728" y="0"/>
                </a:lnTo>
                <a:lnTo>
                  <a:pt x="5723382" y="0"/>
                </a:lnTo>
                <a:lnTo>
                  <a:pt x="5723382" y="25146"/>
                </a:lnTo>
                <a:lnTo>
                  <a:pt x="5824728" y="25146"/>
                </a:lnTo>
                <a:close/>
              </a:path>
              <a:path w="8451850" h="1249679">
                <a:moveTo>
                  <a:pt x="6002274" y="25146"/>
                </a:moveTo>
                <a:lnTo>
                  <a:pt x="6002274" y="0"/>
                </a:lnTo>
                <a:lnTo>
                  <a:pt x="5900928" y="0"/>
                </a:lnTo>
                <a:lnTo>
                  <a:pt x="5900928" y="25146"/>
                </a:lnTo>
                <a:lnTo>
                  <a:pt x="6002274" y="25146"/>
                </a:lnTo>
                <a:close/>
              </a:path>
              <a:path w="8451850" h="1249679">
                <a:moveTo>
                  <a:pt x="6180582" y="25146"/>
                </a:moveTo>
                <a:lnTo>
                  <a:pt x="6180582" y="0"/>
                </a:lnTo>
                <a:lnTo>
                  <a:pt x="6078474" y="0"/>
                </a:lnTo>
                <a:lnTo>
                  <a:pt x="6078474" y="25146"/>
                </a:lnTo>
                <a:lnTo>
                  <a:pt x="6180582" y="25146"/>
                </a:lnTo>
                <a:close/>
              </a:path>
              <a:path w="8451850" h="1249679">
                <a:moveTo>
                  <a:pt x="6358128" y="25146"/>
                </a:moveTo>
                <a:lnTo>
                  <a:pt x="6358128" y="0"/>
                </a:lnTo>
                <a:lnTo>
                  <a:pt x="6256782" y="0"/>
                </a:lnTo>
                <a:lnTo>
                  <a:pt x="6256782" y="25146"/>
                </a:lnTo>
                <a:lnTo>
                  <a:pt x="6358128" y="25146"/>
                </a:lnTo>
                <a:close/>
              </a:path>
              <a:path w="8451850" h="1249679">
                <a:moveTo>
                  <a:pt x="6535674" y="25146"/>
                </a:moveTo>
                <a:lnTo>
                  <a:pt x="6535674" y="0"/>
                </a:lnTo>
                <a:lnTo>
                  <a:pt x="6434328" y="0"/>
                </a:lnTo>
                <a:lnTo>
                  <a:pt x="6434328" y="25146"/>
                </a:lnTo>
                <a:lnTo>
                  <a:pt x="6535674" y="25146"/>
                </a:lnTo>
                <a:close/>
              </a:path>
              <a:path w="8451850" h="1249679">
                <a:moveTo>
                  <a:pt x="6713982" y="25146"/>
                </a:moveTo>
                <a:lnTo>
                  <a:pt x="6713982" y="0"/>
                </a:lnTo>
                <a:lnTo>
                  <a:pt x="6611874" y="0"/>
                </a:lnTo>
                <a:lnTo>
                  <a:pt x="6611874" y="25146"/>
                </a:lnTo>
                <a:lnTo>
                  <a:pt x="6713982" y="25146"/>
                </a:lnTo>
                <a:close/>
              </a:path>
              <a:path w="8451850" h="1249679">
                <a:moveTo>
                  <a:pt x="6891528" y="25146"/>
                </a:moveTo>
                <a:lnTo>
                  <a:pt x="6891528" y="0"/>
                </a:lnTo>
                <a:lnTo>
                  <a:pt x="6790182" y="0"/>
                </a:lnTo>
                <a:lnTo>
                  <a:pt x="6790182" y="25146"/>
                </a:lnTo>
                <a:lnTo>
                  <a:pt x="6891528" y="25146"/>
                </a:lnTo>
                <a:close/>
              </a:path>
              <a:path w="8451850" h="1249679">
                <a:moveTo>
                  <a:pt x="7069074" y="25146"/>
                </a:moveTo>
                <a:lnTo>
                  <a:pt x="7069074" y="0"/>
                </a:lnTo>
                <a:lnTo>
                  <a:pt x="6967728" y="0"/>
                </a:lnTo>
                <a:lnTo>
                  <a:pt x="6967728" y="25146"/>
                </a:lnTo>
                <a:lnTo>
                  <a:pt x="7069074" y="25146"/>
                </a:lnTo>
                <a:close/>
              </a:path>
              <a:path w="8451850" h="1249679">
                <a:moveTo>
                  <a:pt x="7247382" y="25146"/>
                </a:moveTo>
                <a:lnTo>
                  <a:pt x="7247382" y="0"/>
                </a:lnTo>
                <a:lnTo>
                  <a:pt x="7145274" y="0"/>
                </a:lnTo>
                <a:lnTo>
                  <a:pt x="7145274" y="25146"/>
                </a:lnTo>
                <a:lnTo>
                  <a:pt x="7247382" y="25146"/>
                </a:lnTo>
                <a:close/>
              </a:path>
              <a:path w="8451850" h="1249679">
                <a:moveTo>
                  <a:pt x="7424928" y="25146"/>
                </a:moveTo>
                <a:lnTo>
                  <a:pt x="7424928" y="0"/>
                </a:lnTo>
                <a:lnTo>
                  <a:pt x="7323582" y="0"/>
                </a:lnTo>
                <a:lnTo>
                  <a:pt x="7323582" y="25146"/>
                </a:lnTo>
                <a:lnTo>
                  <a:pt x="7424928" y="25146"/>
                </a:lnTo>
                <a:close/>
              </a:path>
              <a:path w="8451850" h="1249679">
                <a:moveTo>
                  <a:pt x="7602474" y="25146"/>
                </a:moveTo>
                <a:lnTo>
                  <a:pt x="7602474" y="0"/>
                </a:lnTo>
                <a:lnTo>
                  <a:pt x="7501128" y="0"/>
                </a:lnTo>
                <a:lnTo>
                  <a:pt x="7501128" y="25146"/>
                </a:lnTo>
                <a:lnTo>
                  <a:pt x="7602474" y="25146"/>
                </a:lnTo>
                <a:close/>
              </a:path>
              <a:path w="8451850" h="1249679">
                <a:moveTo>
                  <a:pt x="7780782" y="25146"/>
                </a:moveTo>
                <a:lnTo>
                  <a:pt x="7780782" y="0"/>
                </a:lnTo>
                <a:lnTo>
                  <a:pt x="7678674" y="0"/>
                </a:lnTo>
                <a:lnTo>
                  <a:pt x="7678674" y="25146"/>
                </a:lnTo>
                <a:lnTo>
                  <a:pt x="7780782" y="25146"/>
                </a:lnTo>
                <a:close/>
              </a:path>
              <a:path w="8451850" h="1249679">
                <a:moveTo>
                  <a:pt x="7958328" y="25146"/>
                </a:moveTo>
                <a:lnTo>
                  <a:pt x="7958328" y="0"/>
                </a:lnTo>
                <a:lnTo>
                  <a:pt x="7856982" y="0"/>
                </a:lnTo>
                <a:lnTo>
                  <a:pt x="7856982" y="25146"/>
                </a:lnTo>
                <a:lnTo>
                  <a:pt x="7958328" y="25146"/>
                </a:lnTo>
                <a:close/>
              </a:path>
              <a:path w="8451850" h="1249679">
                <a:moveTo>
                  <a:pt x="8135874" y="25146"/>
                </a:moveTo>
                <a:lnTo>
                  <a:pt x="8135874" y="0"/>
                </a:lnTo>
                <a:lnTo>
                  <a:pt x="8034528" y="0"/>
                </a:lnTo>
                <a:lnTo>
                  <a:pt x="8034528" y="25146"/>
                </a:lnTo>
                <a:lnTo>
                  <a:pt x="8135874" y="25146"/>
                </a:lnTo>
                <a:close/>
              </a:path>
              <a:path w="8451850" h="1249679">
                <a:moveTo>
                  <a:pt x="8314182" y="25146"/>
                </a:moveTo>
                <a:lnTo>
                  <a:pt x="8314182" y="0"/>
                </a:lnTo>
                <a:lnTo>
                  <a:pt x="8212074" y="0"/>
                </a:lnTo>
                <a:lnTo>
                  <a:pt x="8212074" y="25146"/>
                </a:lnTo>
                <a:lnTo>
                  <a:pt x="8314182" y="25146"/>
                </a:lnTo>
                <a:close/>
              </a:path>
              <a:path w="8451850" h="1249679">
                <a:moveTo>
                  <a:pt x="8451341" y="65532"/>
                </a:moveTo>
                <a:lnTo>
                  <a:pt x="8451341" y="5334"/>
                </a:lnTo>
                <a:lnTo>
                  <a:pt x="8446008" y="0"/>
                </a:lnTo>
                <a:lnTo>
                  <a:pt x="8390382" y="0"/>
                </a:lnTo>
                <a:lnTo>
                  <a:pt x="8390382" y="25146"/>
                </a:lnTo>
                <a:lnTo>
                  <a:pt x="8426196" y="25146"/>
                </a:lnTo>
                <a:lnTo>
                  <a:pt x="8426196" y="12192"/>
                </a:lnTo>
                <a:lnTo>
                  <a:pt x="8438388" y="25146"/>
                </a:lnTo>
                <a:lnTo>
                  <a:pt x="8438388" y="65532"/>
                </a:lnTo>
                <a:lnTo>
                  <a:pt x="8451341" y="65532"/>
                </a:lnTo>
                <a:close/>
              </a:path>
              <a:path w="8451850" h="1249679">
                <a:moveTo>
                  <a:pt x="8438388" y="25146"/>
                </a:moveTo>
                <a:lnTo>
                  <a:pt x="8426196" y="12192"/>
                </a:lnTo>
                <a:lnTo>
                  <a:pt x="8426196" y="25146"/>
                </a:lnTo>
                <a:lnTo>
                  <a:pt x="8438388" y="25146"/>
                </a:lnTo>
                <a:close/>
              </a:path>
              <a:path w="8451850" h="1249679">
                <a:moveTo>
                  <a:pt x="8438388" y="65532"/>
                </a:moveTo>
                <a:lnTo>
                  <a:pt x="8438388" y="25146"/>
                </a:lnTo>
                <a:lnTo>
                  <a:pt x="8426196" y="25146"/>
                </a:lnTo>
                <a:lnTo>
                  <a:pt x="8426196" y="65532"/>
                </a:lnTo>
                <a:lnTo>
                  <a:pt x="8438388" y="65532"/>
                </a:lnTo>
                <a:close/>
              </a:path>
              <a:path w="8451850" h="1249679">
                <a:moveTo>
                  <a:pt x="8451341" y="243078"/>
                </a:moveTo>
                <a:lnTo>
                  <a:pt x="8451341" y="141732"/>
                </a:lnTo>
                <a:lnTo>
                  <a:pt x="8426195" y="141732"/>
                </a:lnTo>
                <a:lnTo>
                  <a:pt x="8426195" y="243078"/>
                </a:lnTo>
                <a:lnTo>
                  <a:pt x="8451341" y="243078"/>
                </a:lnTo>
                <a:close/>
              </a:path>
              <a:path w="8451850" h="1249679">
                <a:moveTo>
                  <a:pt x="8451341" y="421386"/>
                </a:moveTo>
                <a:lnTo>
                  <a:pt x="8451341" y="319278"/>
                </a:lnTo>
                <a:lnTo>
                  <a:pt x="8426195" y="319278"/>
                </a:lnTo>
                <a:lnTo>
                  <a:pt x="8426195" y="421386"/>
                </a:lnTo>
                <a:lnTo>
                  <a:pt x="8451341" y="421386"/>
                </a:lnTo>
                <a:close/>
              </a:path>
              <a:path w="8451850" h="1249679">
                <a:moveTo>
                  <a:pt x="8451341" y="598932"/>
                </a:moveTo>
                <a:lnTo>
                  <a:pt x="8451341" y="497586"/>
                </a:lnTo>
                <a:lnTo>
                  <a:pt x="8426195" y="497586"/>
                </a:lnTo>
                <a:lnTo>
                  <a:pt x="8426195" y="598932"/>
                </a:lnTo>
                <a:lnTo>
                  <a:pt x="8451341" y="598932"/>
                </a:lnTo>
                <a:close/>
              </a:path>
              <a:path w="8451850" h="1249679">
                <a:moveTo>
                  <a:pt x="8451341" y="776478"/>
                </a:moveTo>
                <a:lnTo>
                  <a:pt x="8451341" y="675132"/>
                </a:lnTo>
                <a:lnTo>
                  <a:pt x="8426195" y="675132"/>
                </a:lnTo>
                <a:lnTo>
                  <a:pt x="8426195" y="776478"/>
                </a:lnTo>
                <a:lnTo>
                  <a:pt x="8451341" y="776478"/>
                </a:lnTo>
                <a:close/>
              </a:path>
              <a:path w="8451850" h="1249679">
                <a:moveTo>
                  <a:pt x="8451341" y="954786"/>
                </a:moveTo>
                <a:lnTo>
                  <a:pt x="8451341" y="852678"/>
                </a:lnTo>
                <a:lnTo>
                  <a:pt x="8426195" y="852678"/>
                </a:lnTo>
                <a:lnTo>
                  <a:pt x="8426195" y="954786"/>
                </a:lnTo>
                <a:lnTo>
                  <a:pt x="8451341" y="954786"/>
                </a:lnTo>
                <a:close/>
              </a:path>
              <a:path w="8451850" h="1249679">
                <a:moveTo>
                  <a:pt x="8451341" y="1132332"/>
                </a:moveTo>
                <a:lnTo>
                  <a:pt x="8451341" y="1030986"/>
                </a:lnTo>
                <a:lnTo>
                  <a:pt x="8426195" y="1030986"/>
                </a:lnTo>
                <a:lnTo>
                  <a:pt x="8426195" y="1132332"/>
                </a:lnTo>
                <a:lnTo>
                  <a:pt x="8451341" y="1132332"/>
                </a:lnTo>
                <a:close/>
              </a:path>
              <a:path w="8451850" h="1249679">
                <a:moveTo>
                  <a:pt x="8438388" y="1223772"/>
                </a:moveTo>
                <a:lnTo>
                  <a:pt x="8365235" y="1223772"/>
                </a:lnTo>
                <a:lnTo>
                  <a:pt x="8365235" y="1249680"/>
                </a:lnTo>
                <a:lnTo>
                  <a:pt x="8426196" y="1249680"/>
                </a:lnTo>
                <a:lnTo>
                  <a:pt x="8426196" y="1236726"/>
                </a:lnTo>
                <a:lnTo>
                  <a:pt x="8438388" y="1223772"/>
                </a:lnTo>
                <a:close/>
              </a:path>
              <a:path w="8451850" h="1249679">
                <a:moveTo>
                  <a:pt x="8451341" y="1243584"/>
                </a:moveTo>
                <a:lnTo>
                  <a:pt x="8451341" y="1208532"/>
                </a:lnTo>
                <a:lnTo>
                  <a:pt x="8426196" y="1208532"/>
                </a:lnTo>
                <a:lnTo>
                  <a:pt x="8426196" y="1223772"/>
                </a:lnTo>
                <a:lnTo>
                  <a:pt x="8438388" y="1223772"/>
                </a:lnTo>
                <a:lnTo>
                  <a:pt x="8438388" y="1249680"/>
                </a:lnTo>
                <a:lnTo>
                  <a:pt x="8446008" y="1249680"/>
                </a:lnTo>
                <a:lnTo>
                  <a:pt x="8451341" y="1243584"/>
                </a:lnTo>
                <a:close/>
              </a:path>
              <a:path w="8451850" h="1249679">
                <a:moveTo>
                  <a:pt x="8438388" y="1249680"/>
                </a:moveTo>
                <a:lnTo>
                  <a:pt x="8438388" y="1223772"/>
                </a:lnTo>
                <a:lnTo>
                  <a:pt x="8426196" y="1236726"/>
                </a:lnTo>
                <a:lnTo>
                  <a:pt x="8426196" y="1249680"/>
                </a:lnTo>
                <a:lnTo>
                  <a:pt x="8438388" y="1249680"/>
                </a:lnTo>
                <a:close/>
              </a:path>
              <a:path w="8451850" h="1249679">
                <a:moveTo>
                  <a:pt x="8289035" y="1249678"/>
                </a:moveTo>
                <a:lnTo>
                  <a:pt x="8289035" y="1223772"/>
                </a:lnTo>
                <a:lnTo>
                  <a:pt x="8187689" y="1223772"/>
                </a:lnTo>
                <a:lnTo>
                  <a:pt x="8187689" y="1249678"/>
                </a:lnTo>
                <a:lnTo>
                  <a:pt x="8289035" y="1249678"/>
                </a:lnTo>
                <a:close/>
              </a:path>
              <a:path w="8451850" h="1249679">
                <a:moveTo>
                  <a:pt x="8111489" y="1249678"/>
                </a:moveTo>
                <a:lnTo>
                  <a:pt x="8111489" y="1223772"/>
                </a:lnTo>
                <a:lnTo>
                  <a:pt x="8009382" y="1223772"/>
                </a:lnTo>
                <a:lnTo>
                  <a:pt x="8009382" y="1249678"/>
                </a:lnTo>
                <a:lnTo>
                  <a:pt x="8111489" y="1249678"/>
                </a:lnTo>
                <a:close/>
              </a:path>
              <a:path w="8451850" h="1249679">
                <a:moveTo>
                  <a:pt x="7933182" y="1249678"/>
                </a:moveTo>
                <a:lnTo>
                  <a:pt x="7933182" y="1223772"/>
                </a:lnTo>
                <a:lnTo>
                  <a:pt x="7831835" y="1223772"/>
                </a:lnTo>
                <a:lnTo>
                  <a:pt x="7831835" y="1249678"/>
                </a:lnTo>
                <a:lnTo>
                  <a:pt x="7933182" y="1249678"/>
                </a:lnTo>
                <a:close/>
              </a:path>
              <a:path w="8451850" h="1249679">
                <a:moveTo>
                  <a:pt x="7755635" y="1249678"/>
                </a:moveTo>
                <a:lnTo>
                  <a:pt x="7755635" y="1223772"/>
                </a:lnTo>
                <a:lnTo>
                  <a:pt x="7654289" y="1223772"/>
                </a:lnTo>
                <a:lnTo>
                  <a:pt x="7654289" y="1249678"/>
                </a:lnTo>
                <a:lnTo>
                  <a:pt x="7755635" y="1249678"/>
                </a:lnTo>
                <a:close/>
              </a:path>
              <a:path w="8451850" h="1249679">
                <a:moveTo>
                  <a:pt x="7578089" y="1249678"/>
                </a:moveTo>
                <a:lnTo>
                  <a:pt x="7578089" y="1223772"/>
                </a:lnTo>
                <a:lnTo>
                  <a:pt x="7475982" y="1223772"/>
                </a:lnTo>
                <a:lnTo>
                  <a:pt x="7475982" y="1249678"/>
                </a:lnTo>
                <a:lnTo>
                  <a:pt x="7578089" y="1249678"/>
                </a:lnTo>
                <a:close/>
              </a:path>
              <a:path w="8451850" h="1249679">
                <a:moveTo>
                  <a:pt x="7399782" y="1249678"/>
                </a:moveTo>
                <a:lnTo>
                  <a:pt x="7399782" y="1223772"/>
                </a:lnTo>
                <a:lnTo>
                  <a:pt x="7298435" y="1223772"/>
                </a:lnTo>
                <a:lnTo>
                  <a:pt x="7298435" y="1249678"/>
                </a:lnTo>
                <a:lnTo>
                  <a:pt x="7399782" y="1249678"/>
                </a:lnTo>
                <a:close/>
              </a:path>
              <a:path w="8451850" h="1249679">
                <a:moveTo>
                  <a:pt x="7222235" y="1249678"/>
                </a:moveTo>
                <a:lnTo>
                  <a:pt x="7222235" y="1223772"/>
                </a:lnTo>
                <a:lnTo>
                  <a:pt x="7120889" y="1223772"/>
                </a:lnTo>
                <a:lnTo>
                  <a:pt x="7120889" y="1249678"/>
                </a:lnTo>
                <a:lnTo>
                  <a:pt x="7222235" y="1249678"/>
                </a:lnTo>
                <a:close/>
              </a:path>
              <a:path w="8451850" h="1249679">
                <a:moveTo>
                  <a:pt x="7044689" y="1249678"/>
                </a:moveTo>
                <a:lnTo>
                  <a:pt x="7044689" y="1223772"/>
                </a:lnTo>
                <a:lnTo>
                  <a:pt x="6942582" y="1223772"/>
                </a:lnTo>
                <a:lnTo>
                  <a:pt x="6942582" y="1249678"/>
                </a:lnTo>
                <a:lnTo>
                  <a:pt x="7044689" y="1249678"/>
                </a:lnTo>
                <a:close/>
              </a:path>
              <a:path w="8451850" h="1249679">
                <a:moveTo>
                  <a:pt x="6866382" y="1249678"/>
                </a:moveTo>
                <a:lnTo>
                  <a:pt x="6866382" y="1223772"/>
                </a:lnTo>
                <a:lnTo>
                  <a:pt x="6765035" y="1223772"/>
                </a:lnTo>
                <a:lnTo>
                  <a:pt x="6765035" y="1249678"/>
                </a:lnTo>
                <a:lnTo>
                  <a:pt x="6866382" y="1249678"/>
                </a:lnTo>
                <a:close/>
              </a:path>
              <a:path w="8451850" h="1249679">
                <a:moveTo>
                  <a:pt x="6688835" y="1249678"/>
                </a:moveTo>
                <a:lnTo>
                  <a:pt x="6688835" y="1223772"/>
                </a:lnTo>
                <a:lnTo>
                  <a:pt x="6587489" y="1223772"/>
                </a:lnTo>
                <a:lnTo>
                  <a:pt x="6587489" y="1249678"/>
                </a:lnTo>
                <a:lnTo>
                  <a:pt x="6688835" y="1249678"/>
                </a:lnTo>
                <a:close/>
              </a:path>
              <a:path w="8451850" h="1249679">
                <a:moveTo>
                  <a:pt x="6511289" y="1249678"/>
                </a:moveTo>
                <a:lnTo>
                  <a:pt x="6511289" y="1223772"/>
                </a:lnTo>
                <a:lnTo>
                  <a:pt x="6409182" y="1223772"/>
                </a:lnTo>
                <a:lnTo>
                  <a:pt x="6409182" y="1249678"/>
                </a:lnTo>
                <a:lnTo>
                  <a:pt x="6511289" y="1249678"/>
                </a:lnTo>
                <a:close/>
              </a:path>
              <a:path w="8451850" h="1249679">
                <a:moveTo>
                  <a:pt x="6332982" y="1249678"/>
                </a:moveTo>
                <a:lnTo>
                  <a:pt x="6332982" y="1223772"/>
                </a:lnTo>
                <a:lnTo>
                  <a:pt x="6231635" y="1223772"/>
                </a:lnTo>
                <a:lnTo>
                  <a:pt x="6231635" y="1249678"/>
                </a:lnTo>
                <a:lnTo>
                  <a:pt x="6332982" y="1249678"/>
                </a:lnTo>
                <a:close/>
              </a:path>
              <a:path w="8451850" h="1249679">
                <a:moveTo>
                  <a:pt x="6155435" y="1249678"/>
                </a:moveTo>
                <a:lnTo>
                  <a:pt x="6155435" y="1223772"/>
                </a:lnTo>
                <a:lnTo>
                  <a:pt x="6054089" y="1223772"/>
                </a:lnTo>
                <a:lnTo>
                  <a:pt x="6054089" y="1249678"/>
                </a:lnTo>
                <a:lnTo>
                  <a:pt x="6155435" y="1249678"/>
                </a:lnTo>
                <a:close/>
              </a:path>
              <a:path w="8451850" h="1249679">
                <a:moveTo>
                  <a:pt x="5977889" y="1249678"/>
                </a:moveTo>
                <a:lnTo>
                  <a:pt x="5977889" y="1223772"/>
                </a:lnTo>
                <a:lnTo>
                  <a:pt x="5875782" y="1223772"/>
                </a:lnTo>
                <a:lnTo>
                  <a:pt x="5875782" y="1249678"/>
                </a:lnTo>
                <a:lnTo>
                  <a:pt x="5977889" y="1249678"/>
                </a:lnTo>
                <a:close/>
              </a:path>
              <a:path w="8451850" h="1249679">
                <a:moveTo>
                  <a:pt x="5799582" y="1249678"/>
                </a:moveTo>
                <a:lnTo>
                  <a:pt x="5799582" y="1223772"/>
                </a:lnTo>
                <a:lnTo>
                  <a:pt x="5698236" y="1223772"/>
                </a:lnTo>
                <a:lnTo>
                  <a:pt x="5698236" y="1249678"/>
                </a:lnTo>
                <a:lnTo>
                  <a:pt x="5799582" y="1249678"/>
                </a:lnTo>
                <a:close/>
              </a:path>
              <a:path w="8451850" h="1249679">
                <a:moveTo>
                  <a:pt x="5622036" y="1249678"/>
                </a:moveTo>
                <a:lnTo>
                  <a:pt x="5622036" y="1223772"/>
                </a:lnTo>
                <a:lnTo>
                  <a:pt x="5520690" y="1223772"/>
                </a:lnTo>
                <a:lnTo>
                  <a:pt x="5520690" y="1249678"/>
                </a:lnTo>
                <a:lnTo>
                  <a:pt x="5622036" y="1249678"/>
                </a:lnTo>
                <a:close/>
              </a:path>
              <a:path w="8451850" h="1249679">
                <a:moveTo>
                  <a:pt x="5444490" y="1249678"/>
                </a:moveTo>
                <a:lnTo>
                  <a:pt x="5444490" y="1223772"/>
                </a:lnTo>
                <a:lnTo>
                  <a:pt x="5342382" y="1223772"/>
                </a:lnTo>
                <a:lnTo>
                  <a:pt x="5342382" y="1249678"/>
                </a:lnTo>
                <a:lnTo>
                  <a:pt x="5444490" y="1249678"/>
                </a:lnTo>
                <a:close/>
              </a:path>
              <a:path w="8451850" h="1249679">
                <a:moveTo>
                  <a:pt x="5266182" y="1249678"/>
                </a:moveTo>
                <a:lnTo>
                  <a:pt x="5266182" y="1223772"/>
                </a:lnTo>
                <a:lnTo>
                  <a:pt x="5164836" y="1223772"/>
                </a:lnTo>
                <a:lnTo>
                  <a:pt x="5164836" y="1249678"/>
                </a:lnTo>
                <a:lnTo>
                  <a:pt x="5266182" y="1249678"/>
                </a:lnTo>
                <a:close/>
              </a:path>
              <a:path w="8451850" h="1249679">
                <a:moveTo>
                  <a:pt x="5088636" y="1249678"/>
                </a:moveTo>
                <a:lnTo>
                  <a:pt x="5088636" y="1223772"/>
                </a:lnTo>
                <a:lnTo>
                  <a:pt x="4987290" y="1223772"/>
                </a:lnTo>
                <a:lnTo>
                  <a:pt x="4987290" y="1249678"/>
                </a:lnTo>
                <a:lnTo>
                  <a:pt x="5088636" y="1249678"/>
                </a:lnTo>
                <a:close/>
              </a:path>
              <a:path w="8451850" h="1249679">
                <a:moveTo>
                  <a:pt x="4911090" y="1249678"/>
                </a:moveTo>
                <a:lnTo>
                  <a:pt x="4911090" y="1223772"/>
                </a:lnTo>
                <a:lnTo>
                  <a:pt x="4808982" y="1223772"/>
                </a:lnTo>
                <a:lnTo>
                  <a:pt x="4808982" y="1249678"/>
                </a:lnTo>
                <a:lnTo>
                  <a:pt x="4911090" y="1249678"/>
                </a:lnTo>
                <a:close/>
              </a:path>
              <a:path w="8451850" h="1249679">
                <a:moveTo>
                  <a:pt x="4732782" y="1249678"/>
                </a:moveTo>
                <a:lnTo>
                  <a:pt x="4732782" y="1223772"/>
                </a:lnTo>
                <a:lnTo>
                  <a:pt x="4631436" y="1223772"/>
                </a:lnTo>
                <a:lnTo>
                  <a:pt x="4631436" y="1249678"/>
                </a:lnTo>
                <a:lnTo>
                  <a:pt x="4732782" y="1249678"/>
                </a:lnTo>
                <a:close/>
              </a:path>
              <a:path w="8451850" h="1249679">
                <a:moveTo>
                  <a:pt x="4555236" y="1249678"/>
                </a:moveTo>
                <a:lnTo>
                  <a:pt x="4555236" y="1223772"/>
                </a:lnTo>
                <a:lnTo>
                  <a:pt x="4453890" y="1223772"/>
                </a:lnTo>
                <a:lnTo>
                  <a:pt x="4453890" y="1249678"/>
                </a:lnTo>
                <a:lnTo>
                  <a:pt x="4555236" y="1249678"/>
                </a:lnTo>
                <a:close/>
              </a:path>
              <a:path w="8451850" h="1249679">
                <a:moveTo>
                  <a:pt x="4377690" y="1249678"/>
                </a:moveTo>
                <a:lnTo>
                  <a:pt x="4377690" y="1223772"/>
                </a:lnTo>
                <a:lnTo>
                  <a:pt x="4275582" y="1223772"/>
                </a:lnTo>
                <a:lnTo>
                  <a:pt x="4275582" y="1249678"/>
                </a:lnTo>
                <a:lnTo>
                  <a:pt x="4377690" y="1249678"/>
                </a:lnTo>
                <a:close/>
              </a:path>
              <a:path w="8451850" h="1249679">
                <a:moveTo>
                  <a:pt x="4199382" y="1249678"/>
                </a:moveTo>
                <a:lnTo>
                  <a:pt x="4199382" y="1223772"/>
                </a:lnTo>
                <a:lnTo>
                  <a:pt x="4098036" y="1223772"/>
                </a:lnTo>
                <a:lnTo>
                  <a:pt x="4098036" y="1249678"/>
                </a:lnTo>
                <a:lnTo>
                  <a:pt x="4199382" y="1249678"/>
                </a:lnTo>
                <a:close/>
              </a:path>
              <a:path w="8451850" h="1249679">
                <a:moveTo>
                  <a:pt x="4021836" y="1249678"/>
                </a:moveTo>
                <a:lnTo>
                  <a:pt x="4021836" y="1223772"/>
                </a:lnTo>
                <a:lnTo>
                  <a:pt x="3920490" y="1223772"/>
                </a:lnTo>
                <a:lnTo>
                  <a:pt x="3920490" y="1249678"/>
                </a:lnTo>
                <a:lnTo>
                  <a:pt x="4021836" y="1249678"/>
                </a:lnTo>
                <a:close/>
              </a:path>
              <a:path w="8451850" h="1249679">
                <a:moveTo>
                  <a:pt x="3844290" y="1249678"/>
                </a:moveTo>
                <a:lnTo>
                  <a:pt x="3844290" y="1223772"/>
                </a:lnTo>
                <a:lnTo>
                  <a:pt x="3742182" y="1223772"/>
                </a:lnTo>
                <a:lnTo>
                  <a:pt x="3742182" y="1249678"/>
                </a:lnTo>
                <a:lnTo>
                  <a:pt x="3844290" y="1249678"/>
                </a:lnTo>
                <a:close/>
              </a:path>
              <a:path w="8451850" h="1249679">
                <a:moveTo>
                  <a:pt x="3665982" y="1249678"/>
                </a:moveTo>
                <a:lnTo>
                  <a:pt x="3665982" y="1223772"/>
                </a:lnTo>
                <a:lnTo>
                  <a:pt x="3564636" y="1223772"/>
                </a:lnTo>
                <a:lnTo>
                  <a:pt x="3564636" y="1249678"/>
                </a:lnTo>
                <a:lnTo>
                  <a:pt x="3665982" y="1249678"/>
                </a:lnTo>
                <a:close/>
              </a:path>
              <a:path w="8451850" h="1249679">
                <a:moveTo>
                  <a:pt x="3488436" y="1249678"/>
                </a:moveTo>
                <a:lnTo>
                  <a:pt x="3488436" y="1223772"/>
                </a:lnTo>
                <a:lnTo>
                  <a:pt x="3387090" y="1223772"/>
                </a:lnTo>
                <a:lnTo>
                  <a:pt x="3387090" y="1249678"/>
                </a:lnTo>
                <a:lnTo>
                  <a:pt x="3488436" y="1249678"/>
                </a:lnTo>
                <a:close/>
              </a:path>
              <a:path w="8451850" h="1249679">
                <a:moveTo>
                  <a:pt x="3310890" y="1249678"/>
                </a:moveTo>
                <a:lnTo>
                  <a:pt x="3310890" y="1223772"/>
                </a:lnTo>
                <a:lnTo>
                  <a:pt x="3208782" y="1223772"/>
                </a:lnTo>
                <a:lnTo>
                  <a:pt x="3208782" y="1249678"/>
                </a:lnTo>
                <a:lnTo>
                  <a:pt x="3310890" y="1249678"/>
                </a:lnTo>
                <a:close/>
              </a:path>
              <a:path w="8451850" h="1249679">
                <a:moveTo>
                  <a:pt x="3132582" y="1249678"/>
                </a:moveTo>
                <a:lnTo>
                  <a:pt x="3132582" y="1223772"/>
                </a:lnTo>
                <a:lnTo>
                  <a:pt x="3031236" y="1223772"/>
                </a:lnTo>
                <a:lnTo>
                  <a:pt x="3031236" y="1249678"/>
                </a:lnTo>
                <a:lnTo>
                  <a:pt x="3132582" y="1249678"/>
                </a:lnTo>
                <a:close/>
              </a:path>
              <a:path w="8451850" h="1249679">
                <a:moveTo>
                  <a:pt x="2955036" y="1249678"/>
                </a:moveTo>
                <a:lnTo>
                  <a:pt x="2955036" y="1223772"/>
                </a:lnTo>
                <a:lnTo>
                  <a:pt x="2853690" y="1223772"/>
                </a:lnTo>
                <a:lnTo>
                  <a:pt x="2853690" y="1249678"/>
                </a:lnTo>
                <a:lnTo>
                  <a:pt x="2955036" y="1249678"/>
                </a:lnTo>
                <a:close/>
              </a:path>
              <a:path w="8451850" h="1249679">
                <a:moveTo>
                  <a:pt x="2777490" y="1249678"/>
                </a:moveTo>
                <a:lnTo>
                  <a:pt x="2777490" y="1223772"/>
                </a:lnTo>
                <a:lnTo>
                  <a:pt x="2675382" y="1223772"/>
                </a:lnTo>
                <a:lnTo>
                  <a:pt x="2675382" y="1249678"/>
                </a:lnTo>
                <a:lnTo>
                  <a:pt x="2777490" y="1249678"/>
                </a:lnTo>
                <a:close/>
              </a:path>
              <a:path w="8451850" h="1249679">
                <a:moveTo>
                  <a:pt x="2599182" y="1249678"/>
                </a:moveTo>
                <a:lnTo>
                  <a:pt x="2599182" y="1223772"/>
                </a:lnTo>
                <a:lnTo>
                  <a:pt x="2497836" y="1223772"/>
                </a:lnTo>
                <a:lnTo>
                  <a:pt x="2497836" y="1249678"/>
                </a:lnTo>
                <a:lnTo>
                  <a:pt x="2599182" y="1249678"/>
                </a:lnTo>
                <a:close/>
              </a:path>
              <a:path w="8451850" h="1249679">
                <a:moveTo>
                  <a:pt x="2421636" y="1249678"/>
                </a:moveTo>
                <a:lnTo>
                  <a:pt x="2421636" y="1223772"/>
                </a:lnTo>
                <a:lnTo>
                  <a:pt x="2320290" y="1223772"/>
                </a:lnTo>
                <a:lnTo>
                  <a:pt x="2320290" y="1249678"/>
                </a:lnTo>
                <a:lnTo>
                  <a:pt x="2421636" y="1249678"/>
                </a:lnTo>
                <a:close/>
              </a:path>
              <a:path w="8451850" h="1249679">
                <a:moveTo>
                  <a:pt x="2244090" y="1249678"/>
                </a:moveTo>
                <a:lnTo>
                  <a:pt x="2244090" y="1223772"/>
                </a:lnTo>
                <a:lnTo>
                  <a:pt x="2141982" y="1223772"/>
                </a:lnTo>
                <a:lnTo>
                  <a:pt x="2141982" y="1249678"/>
                </a:lnTo>
                <a:lnTo>
                  <a:pt x="2244090" y="1249678"/>
                </a:lnTo>
                <a:close/>
              </a:path>
              <a:path w="8451850" h="1249679">
                <a:moveTo>
                  <a:pt x="2065782" y="1249678"/>
                </a:moveTo>
                <a:lnTo>
                  <a:pt x="2065782" y="1223772"/>
                </a:lnTo>
                <a:lnTo>
                  <a:pt x="1964436" y="1223772"/>
                </a:lnTo>
                <a:lnTo>
                  <a:pt x="1964436" y="1249678"/>
                </a:lnTo>
                <a:lnTo>
                  <a:pt x="2065782" y="1249678"/>
                </a:lnTo>
                <a:close/>
              </a:path>
              <a:path w="8451850" h="1249679">
                <a:moveTo>
                  <a:pt x="1888236" y="1249678"/>
                </a:moveTo>
                <a:lnTo>
                  <a:pt x="1888236" y="1223772"/>
                </a:lnTo>
                <a:lnTo>
                  <a:pt x="1786890" y="1223772"/>
                </a:lnTo>
                <a:lnTo>
                  <a:pt x="1786890" y="1249678"/>
                </a:lnTo>
                <a:lnTo>
                  <a:pt x="1888236" y="1249678"/>
                </a:lnTo>
                <a:close/>
              </a:path>
              <a:path w="8451850" h="1249679">
                <a:moveTo>
                  <a:pt x="1710690" y="1249678"/>
                </a:moveTo>
                <a:lnTo>
                  <a:pt x="1710690" y="1223772"/>
                </a:lnTo>
                <a:lnTo>
                  <a:pt x="1608582" y="1223772"/>
                </a:lnTo>
                <a:lnTo>
                  <a:pt x="1608582" y="1249678"/>
                </a:lnTo>
                <a:lnTo>
                  <a:pt x="1710690" y="1249678"/>
                </a:lnTo>
                <a:close/>
              </a:path>
              <a:path w="8451850" h="1249679">
                <a:moveTo>
                  <a:pt x="1532382" y="1249678"/>
                </a:moveTo>
                <a:lnTo>
                  <a:pt x="1532382" y="1223772"/>
                </a:lnTo>
                <a:lnTo>
                  <a:pt x="1431036" y="1223772"/>
                </a:lnTo>
                <a:lnTo>
                  <a:pt x="1431036" y="1249678"/>
                </a:lnTo>
                <a:lnTo>
                  <a:pt x="1532382" y="1249678"/>
                </a:lnTo>
                <a:close/>
              </a:path>
              <a:path w="8451850" h="1249679">
                <a:moveTo>
                  <a:pt x="1354836" y="1249678"/>
                </a:moveTo>
                <a:lnTo>
                  <a:pt x="1354836" y="1223772"/>
                </a:lnTo>
                <a:lnTo>
                  <a:pt x="1253490" y="1223772"/>
                </a:lnTo>
                <a:lnTo>
                  <a:pt x="1253490" y="1249678"/>
                </a:lnTo>
                <a:lnTo>
                  <a:pt x="1354836" y="1249678"/>
                </a:lnTo>
                <a:close/>
              </a:path>
              <a:path w="8451850" h="1249679">
                <a:moveTo>
                  <a:pt x="1177290" y="1249678"/>
                </a:moveTo>
                <a:lnTo>
                  <a:pt x="1177290" y="1223772"/>
                </a:lnTo>
                <a:lnTo>
                  <a:pt x="1075182" y="1223772"/>
                </a:lnTo>
                <a:lnTo>
                  <a:pt x="1075182" y="1249678"/>
                </a:lnTo>
                <a:lnTo>
                  <a:pt x="1177290" y="1249678"/>
                </a:lnTo>
                <a:close/>
              </a:path>
              <a:path w="8451850" h="1249679">
                <a:moveTo>
                  <a:pt x="998982" y="1249678"/>
                </a:moveTo>
                <a:lnTo>
                  <a:pt x="998982" y="1223772"/>
                </a:lnTo>
                <a:lnTo>
                  <a:pt x="897636" y="1223772"/>
                </a:lnTo>
                <a:lnTo>
                  <a:pt x="897636" y="1249678"/>
                </a:lnTo>
                <a:lnTo>
                  <a:pt x="998982" y="1249678"/>
                </a:lnTo>
                <a:close/>
              </a:path>
              <a:path w="8451850" h="1249679">
                <a:moveTo>
                  <a:pt x="821436" y="1249678"/>
                </a:moveTo>
                <a:lnTo>
                  <a:pt x="821436" y="1223772"/>
                </a:lnTo>
                <a:lnTo>
                  <a:pt x="720090" y="1223772"/>
                </a:lnTo>
                <a:lnTo>
                  <a:pt x="720090" y="1249678"/>
                </a:lnTo>
                <a:lnTo>
                  <a:pt x="821436" y="1249678"/>
                </a:lnTo>
                <a:close/>
              </a:path>
              <a:path w="8451850" h="1249679">
                <a:moveTo>
                  <a:pt x="643890" y="1249678"/>
                </a:moveTo>
                <a:lnTo>
                  <a:pt x="643890" y="1223772"/>
                </a:lnTo>
                <a:lnTo>
                  <a:pt x="541782" y="1223772"/>
                </a:lnTo>
                <a:lnTo>
                  <a:pt x="541782" y="1249678"/>
                </a:lnTo>
                <a:lnTo>
                  <a:pt x="643890" y="1249678"/>
                </a:lnTo>
                <a:close/>
              </a:path>
              <a:path w="8451850" h="1249679">
                <a:moveTo>
                  <a:pt x="465582" y="1249678"/>
                </a:moveTo>
                <a:lnTo>
                  <a:pt x="465582" y="1223772"/>
                </a:lnTo>
                <a:lnTo>
                  <a:pt x="364236" y="1223772"/>
                </a:lnTo>
                <a:lnTo>
                  <a:pt x="364236" y="1249678"/>
                </a:lnTo>
                <a:lnTo>
                  <a:pt x="465582" y="1249678"/>
                </a:lnTo>
                <a:close/>
              </a:path>
              <a:path w="8451850" h="1249679">
                <a:moveTo>
                  <a:pt x="288036" y="1249678"/>
                </a:moveTo>
                <a:lnTo>
                  <a:pt x="288036" y="1223772"/>
                </a:lnTo>
                <a:lnTo>
                  <a:pt x="186690" y="1223772"/>
                </a:lnTo>
                <a:lnTo>
                  <a:pt x="186690" y="1249678"/>
                </a:lnTo>
                <a:lnTo>
                  <a:pt x="288036" y="12496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2D83-90BE-4296-BB3C-D040F192988F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14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"/>
          <p:cNvSpPr txBox="1">
            <a:spLocks noGrp="1"/>
          </p:cNvSpPr>
          <p:nvPr>
            <p:ph type="title"/>
          </p:nvPr>
        </p:nvSpPr>
        <p:spPr>
          <a:xfrm>
            <a:off x="536701" y="344678"/>
            <a:ext cx="73914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Two class problem</a:t>
            </a:r>
            <a:endParaRPr dirty="0"/>
          </a:p>
        </p:txBody>
      </p:sp>
      <p:sp>
        <p:nvSpPr>
          <p:cNvPr id="118" name="Google Shape;118;p7"/>
          <p:cNvSpPr txBox="1">
            <a:spLocks noGrp="1"/>
          </p:cNvSpPr>
          <p:nvPr>
            <p:ph type="body" idx="1"/>
          </p:nvPr>
        </p:nvSpPr>
        <p:spPr>
          <a:xfrm>
            <a:off x="546608" y="1676400"/>
            <a:ext cx="8160384" cy="2154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Noto Sans Symbols"/>
              <a:buChar char="❑"/>
            </a:pPr>
            <a:r>
              <a:rPr lang="en-US" dirty="0"/>
              <a:t>ω</a:t>
            </a:r>
            <a:r>
              <a:rPr lang="en-US" baseline="-25000" dirty="0"/>
              <a:t>1</a:t>
            </a:r>
            <a:r>
              <a:rPr lang="en-US" dirty="0"/>
              <a:t> -&gt; accept</a:t>
            </a:r>
            <a:endParaRPr dirty="0"/>
          </a:p>
          <a:p>
            <a:pPr marL="45720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Noto Sans Symbols"/>
              <a:buChar char="❑"/>
            </a:pPr>
            <a:r>
              <a:rPr lang="en-US" dirty="0"/>
              <a:t>ω</a:t>
            </a:r>
            <a:r>
              <a:rPr lang="en-US" baseline="-25000" dirty="0"/>
              <a:t>2</a:t>
            </a:r>
            <a:r>
              <a:rPr lang="en-US" dirty="0"/>
              <a:t> -&gt; reject</a:t>
            </a:r>
            <a:endParaRPr dirty="0"/>
          </a:p>
          <a:p>
            <a:pPr marL="45720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Noto Sans Symbols"/>
              <a:buChar char="❑"/>
            </a:pPr>
            <a:r>
              <a:rPr lang="en-US" dirty="0"/>
              <a:t>We may take the previous history (</a:t>
            </a:r>
            <a:r>
              <a:rPr lang="en-US" dirty="0" err="1"/>
              <a:t>i.e</a:t>
            </a:r>
            <a:r>
              <a:rPr lang="en-US" dirty="0"/>
              <a:t>) how many objects are accepted and how many are rejected by the quality control department</a:t>
            </a:r>
            <a:endParaRPr dirty="0"/>
          </a:p>
        </p:txBody>
      </p:sp>
      <p:sp>
        <p:nvSpPr>
          <p:cNvPr id="119" name="Google Shape;119;p7"/>
          <p:cNvSpPr/>
          <p:nvPr/>
        </p:nvSpPr>
        <p:spPr>
          <a:xfrm>
            <a:off x="1752600" y="4572000"/>
            <a:ext cx="1676400" cy="1676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7"/>
          <p:cNvSpPr/>
          <p:nvPr/>
        </p:nvSpPr>
        <p:spPr>
          <a:xfrm>
            <a:off x="4191000" y="4572000"/>
            <a:ext cx="1676400" cy="1676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7"/>
          <p:cNvSpPr/>
          <p:nvPr/>
        </p:nvSpPr>
        <p:spPr>
          <a:xfrm>
            <a:off x="2438400" y="487680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7"/>
          <p:cNvSpPr/>
          <p:nvPr/>
        </p:nvSpPr>
        <p:spPr>
          <a:xfrm>
            <a:off x="2590800" y="502920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7"/>
          <p:cNvSpPr/>
          <p:nvPr/>
        </p:nvSpPr>
        <p:spPr>
          <a:xfrm>
            <a:off x="2743200" y="518160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7"/>
          <p:cNvSpPr/>
          <p:nvPr/>
        </p:nvSpPr>
        <p:spPr>
          <a:xfrm>
            <a:off x="2895600" y="533400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7"/>
          <p:cNvSpPr/>
          <p:nvPr/>
        </p:nvSpPr>
        <p:spPr>
          <a:xfrm>
            <a:off x="3048000" y="548640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7"/>
          <p:cNvSpPr/>
          <p:nvPr/>
        </p:nvSpPr>
        <p:spPr>
          <a:xfrm>
            <a:off x="3200400" y="563880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7"/>
          <p:cNvSpPr/>
          <p:nvPr/>
        </p:nvSpPr>
        <p:spPr>
          <a:xfrm>
            <a:off x="2628900" y="575310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7"/>
          <p:cNvSpPr/>
          <p:nvPr/>
        </p:nvSpPr>
        <p:spPr>
          <a:xfrm>
            <a:off x="2428240" y="552450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7"/>
          <p:cNvSpPr/>
          <p:nvPr/>
        </p:nvSpPr>
        <p:spPr>
          <a:xfrm>
            <a:off x="2540000" y="525780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7"/>
          <p:cNvSpPr/>
          <p:nvPr/>
        </p:nvSpPr>
        <p:spPr>
          <a:xfrm>
            <a:off x="2293620" y="525780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7"/>
          <p:cNvSpPr/>
          <p:nvPr/>
        </p:nvSpPr>
        <p:spPr>
          <a:xfrm>
            <a:off x="2209800" y="544830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7"/>
          <p:cNvSpPr/>
          <p:nvPr/>
        </p:nvSpPr>
        <p:spPr>
          <a:xfrm>
            <a:off x="2837180" y="566420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7"/>
          <p:cNvSpPr/>
          <p:nvPr/>
        </p:nvSpPr>
        <p:spPr>
          <a:xfrm>
            <a:off x="2369820" y="579120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7"/>
          <p:cNvSpPr/>
          <p:nvPr/>
        </p:nvSpPr>
        <p:spPr>
          <a:xfrm>
            <a:off x="2235200" y="511302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7"/>
          <p:cNvSpPr/>
          <p:nvPr/>
        </p:nvSpPr>
        <p:spPr>
          <a:xfrm>
            <a:off x="2387600" y="526542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7"/>
          <p:cNvSpPr/>
          <p:nvPr/>
        </p:nvSpPr>
        <p:spPr>
          <a:xfrm>
            <a:off x="2540000" y="541782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7"/>
          <p:cNvSpPr/>
          <p:nvPr/>
        </p:nvSpPr>
        <p:spPr>
          <a:xfrm>
            <a:off x="2692400" y="557022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7"/>
          <p:cNvSpPr/>
          <p:nvPr/>
        </p:nvSpPr>
        <p:spPr>
          <a:xfrm>
            <a:off x="2664460" y="590296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7"/>
          <p:cNvSpPr/>
          <p:nvPr/>
        </p:nvSpPr>
        <p:spPr>
          <a:xfrm>
            <a:off x="2857500" y="586486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7"/>
          <p:cNvSpPr/>
          <p:nvPr/>
        </p:nvSpPr>
        <p:spPr>
          <a:xfrm>
            <a:off x="2133600" y="539242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7"/>
          <p:cNvSpPr/>
          <p:nvPr/>
        </p:nvSpPr>
        <p:spPr>
          <a:xfrm>
            <a:off x="2844800" y="572262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7"/>
          <p:cNvSpPr/>
          <p:nvPr/>
        </p:nvSpPr>
        <p:spPr>
          <a:xfrm>
            <a:off x="2997200" y="587502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7"/>
          <p:cNvSpPr/>
          <p:nvPr/>
        </p:nvSpPr>
        <p:spPr>
          <a:xfrm>
            <a:off x="4800600" y="553212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7"/>
          <p:cNvSpPr/>
          <p:nvPr/>
        </p:nvSpPr>
        <p:spPr>
          <a:xfrm>
            <a:off x="4798060" y="576326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7"/>
          <p:cNvSpPr/>
          <p:nvPr/>
        </p:nvSpPr>
        <p:spPr>
          <a:xfrm>
            <a:off x="4950460" y="572262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7"/>
          <p:cNvSpPr/>
          <p:nvPr/>
        </p:nvSpPr>
        <p:spPr>
          <a:xfrm>
            <a:off x="4978400" y="534162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"/>
          <p:cNvSpPr/>
          <p:nvPr/>
        </p:nvSpPr>
        <p:spPr>
          <a:xfrm>
            <a:off x="5257800" y="541782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7"/>
          <p:cNvSpPr txBox="1"/>
          <p:nvPr/>
        </p:nvSpPr>
        <p:spPr>
          <a:xfrm>
            <a:off x="2133600" y="3957935"/>
            <a:ext cx="9144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P(ω</a:t>
            </a:r>
            <a:r>
              <a:rPr lang="en-US" sz="24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7"/>
          <p:cNvSpPr txBox="1"/>
          <p:nvPr/>
        </p:nvSpPr>
        <p:spPr>
          <a:xfrm>
            <a:off x="4572000" y="3962400"/>
            <a:ext cx="9144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P(ω</a:t>
            </a:r>
            <a:r>
              <a:rPr lang="en-US" sz="24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254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4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-1" y="255903"/>
            <a:ext cx="2186177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Case</a:t>
            </a:r>
            <a:r>
              <a:rPr spc="-95" dirty="0"/>
              <a:t> </a:t>
            </a:r>
            <a:r>
              <a:rPr dirty="0"/>
              <a:t>I: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48147" y="268478"/>
            <a:ext cx="14960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solidFill>
                  <a:srgbClr val="006533"/>
                </a:solidFill>
                <a:latin typeface="Garamond"/>
                <a:cs typeface="Garamond"/>
              </a:rPr>
              <a:t>(Cont.)</a:t>
            </a:r>
            <a:endParaRPr sz="4200" dirty="0">
              <a:latin typeface="Garamond"/>
              <a:cs typeface="Garamon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86177" y="441198"/>
            <a:ext cx="1663687" cy="4244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01724" y="1294638"/>
            <a:ext cx="3980548" cy="6499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01724" y="2731770"/>
            <a:ext cx="5695086" cy="6057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17242" y="1917192"/>
            <a:ext cx="432434" cy="805815"/>
          </a:xfrm>
          <a:custGeom>
            <a:avLst/>
            <a:gdLst/>
            <a:ahLst/>
            <a:cxnLst/>
            <a:rect l="l" t="t" r="r" b="b"/>
            <a:pathLst>
              <a:path w="432435" h="805814">
                <a:moveTo>
                  <a:pt x="432054" y="215646"/>
                </a:moveTo>
                <a:lnTo>
                  <a:pt x="215646" y="0"/>
                </a:lnTo>
                <a:lnTo>
                  <a:pt x="0" y="215646"/>
                </a:lnTo>
                <a:lnTo>
                  <a:pt x="108204" y="215646"/>
                </a:lnTo>
                <a:lnTo>
                  <a:pt x="108204" y="697612"/>
                </a:lnTo>
                <a:lnTo>
                  <a:pt x="215646" y="805434"/>
                </a:lnTo>
                <a:lnTo>
                  <a:pt x="323850" y="697230"/>
                </a:lnTo>
                <a:lnTo>
                  <a:pt x="323850" y="215646"/>
                </a:lnTo>
                <a:lnTo>
                  <a:pt x="432054" y="215646"/>
                </a:lnTo>
                <a:close/>
              </a:path>
              <a:path w="432435" h="805814">
                <a:moveTo>
                  <a:pt x="108204" y="697612"/>
                </a:moveTo>
                <a:lnTo>
                  <a:pt x="108204" y="589026"/>
                </a:lnTo>
                <a:lnTo>
                  <a:pt x="0" y="589026"/>
                </a:lnTo>
                <a:lnTo>
                  <a:pt x="108204" y="697612"/>
                </a:lnTo>
                <a:close/>
              </a:path>
              <a:path w="432435" h="805814">
                <a:moveTo>
                  <a:pt x="432054" y="589026"/>
                </a:moveTo>
                <a:lnTo>
                  <a:pt x="323850" y="589026"/>
                </a:lnTo>
                <a:lnTo>
                  <a:pt x="323850" y="697230"/>
                </a:lnTo>
                <a:lnTo>
                  <a:pt x="432054" y="589026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86761" y="1898904"/>
            <a:ext cx="493395" cy="841375"/>
          </a:xfrm>
          <a:custGeom>
            <a:avLst/>
            <a:gdLst/>
            <a:ahLst/>
            <a:cxnLst/>
            <a:rect l="l" t="t" r="r" b="b"/>
            <a:pathLst>
              <a:path w="493394" h="841375">
                <a:moveTo>
                  <a:pt x="493014" y="246887"/>
                </a:moveTo>
                <a:lnTo>
                  <a:pt x="246126" y="0"/>
                </a:lnTo>
                <a:lnTo>
                  <a:pt x="0" y="246887"/>
                </a:lnTo>
                <a:lnTo>
                  <a:pt x="30480" y="246887"/>
                </a:lnTo>
                <a:lnTo>
                  <a:pt x="30480" y="221741"/>
                </a:lnTo>
                <a:lnTo>
                  <a:pt x="60959" y="221741"/>
                </a:lnTo>
                <a:lnTo>
                  <a:pt x="237744" y="44957"/>
                </a:lnTo>
                <a:lnTo>
                  <a:pt x="237744" y="27431"/>
                </a:lnTo>
                <a:lnTo>
                  <a:pt x="255270" y="27431"/>
                </a:lnTo>
                <a:lnTo>
                  <a:pt x="255270" y="44957"/>
                </a:lnTo>
                <a:lnTo>
                  <a:pt x="432054" y="221741"/>
                </a:lnTo>
                <a:lnTo>
                  <a:pt x="462534" y="221741"/>
                </a:lnTo>
                <a:lnTo>
                  <a:pt x="462534" y="246887"/>
                </a:lnTo>
                <a:lnTo>
                  <a:pt x="493014" y="246887"/>
                </a:lnTo>
                <a:close/>
              </a:path>
              <a:path w="493394" h="841375">
                <a:moveTo>
                  <a:pt x="138684" y="595122"/>
                </a:moveTo>
                <a:lnTo>
                  <a:pt x="0" y="595122"/>
                </a:lnTo>
                <a:lnTo>
                  <a:pt x="30480" y="625602"/>
                </a:lnTo>
                <a:lnTo>
                  <a:pt x="30480" y="620268"/>
                </a:lnTo>
                <a:lnTo>
                  <a:pt x="39624" y="598932"/>
                </a:lnTo>
                <a:lnTo>
                  <a:pt x="60960" y="620268"/>
                </a:lnTo>
                <a:lnTo>
                  <a:pt x="125730" y="620268"/>
                </a:lnTo>
                <a:lnTo>
                  <a:pt x="125730" y="607313"/>
                </a:lnTo>
                <a:lnTo>
                  <a:pt x="138684" y="595122"/>
                </a:lnTo>
                <a:close/>
              </a:path>
              <a:path w="493394" h="841375">
                <a:moveTo>
                  <a:pt x="60959" y="221741"/>
                </a:moveTo>
                <a:lnTo>
                  <a:pt x="30480" y="221741"/>
                </a:lnTo>
                <a:lnTo>
                  <a:pt x="39624" y="243077"/>
                </a:lnTo>
                <a:lnTo>
                  <a:pt x="60959" y="221741"/>
                </a:lnTo>
                <a:close/>
              </a:path>
              <a:path w="493394" h="841375">
                <a:moveTo>
                  <a:pt x="150876" y="620268"/>
                </a:moveTo>
                <a:lnTo>
                  <a:pt x="150876" y="221741"/>
                </a:lnTo>
                <a:lnTo>
                  <a:pt x="60959" y="221741"/>
                </a:lnTo>
                <a:lnTo>
                  <a:pt x="39624" y="243077"/>
                </a:lnTo>
                <a:lnTo>
                  <a:pt x="30480" y="221741"/>
                </a:lnTo>
                <a:lnTo>
                  <a:pt x="30480" y="246887"/>
                </a:lnTo>
                <a:lnTo>
                  <a:pt x="125730" y="246887"/>
                </a:lnTo>
                <a:lnTo>
                  <a:pt x="125730" y="233933"/>
                </a:lnTo>
                <a:lnTo>
                  <a:pt x="138684" y="246887"/>
                </a:lnTo>
                <a:lnTo>
                  <a:pt x="138684" y="620268"/>
                </a:lnTo>
                <a:lnTo>
                  <a:pt x="150876" y="620268"/>
                </a:lnTo>
                <a:close/>
              </a:path>
              <a:path w="493394" h="841375">
                <a:moveTo>
                  <a:pt x="60960" y="620268"/>
                </a:moveTo>
                <a:lnTo>
                  <a:pt x="39624" y="598932"/>
                </a:lnTo>
                <a:lnTo>
                  <a:pt x="30480" y="620268"/>
                </a:lnTo>
                <a:lnTo>
                  <a:pt x="60960" y="620268"/>
                </a:lnTo>
                <a:close/>
              </a:path>
              <a:path w="493394" h="841375">
                <a:moveTo>
                  <a:pt x="246507" y="805815"/>
                </a:moveTo>
                <a:lnTo>
                  <a:pt x="60960" y="620268"/>
                </a:lnTo>
                <a:lnTo>
                  <a:pt x="30480" y="620268"/>
                </a:lnTo>
                <a:lnTo>
                  <a:pt x="30480" y="625602"/>
                </a:lnTo>
                <a:lnTo>
                  <a:pt x="237744" y="832866"/>
                </a:lnTo>
                <a:lnTo>
                  <a:pt x="237744" y="814578"/>
                </a:lnTo>
                <a:lnTo>
                  <a:pt x="246507" y="805815"/>
                </a:lnTo>
                <a:close/>
              </a:path>
              <a:path w="493394" h="841375">
                <a:moveTo>
                  <a:pt x="138684" y="246887"/>
                </a:moveTo>
                <a:lnTo>
                  <a:pt x="125730" y="233933"/>
                </a:lnTo>
                <a:lnTo>
                  <a:pt x="125730" y="246887"/>
                </a:lnTo>
                <a:lnTo>
                  <a:pt x="138684" y="246887"/>
                </a:lnTo>
                <a:close/>
              </a:path>
              <a:path w="493394" h="841375">
                <a:moveTo>
                  <a:pt x="138684" y="595122"/>
                </a:moveTo>
                <a:lnTo>
                  <a:pt x="138684" y="246887"/>
                </a:lnTo>
                <a:lnTo>
                  <a:pt x="125730" y="246887"/>
                </a:lnTo>
                <a:lnTo>
                  <a:pt x="125730" y="595122"/>
                </a:lnTo>
                <a:lnTo>
                  <a:pt x="138684" y="595122"/>
                </a:lnTo>
                <a:close/>
              </a:path>
              <a:path w="493394" h="841375">
                <a:moveTo>
                  <a:pt x="138684" y="620268"/>
                </a:moveTo>
                <a:lnTo>
                  <a:pt x="138684" y="595122"/>
                </a:lnTo>
                <a:lnTo>
                  <a:pt x="125730" y="607313"/>
                </a:lnTo>
                <a:lnTo>
                  <a:pt x="125730" y="620268"/>
                </a:lnTo>
                <a:lnTo>
                  <a:pt x="138684" y="620268"/>
                </a:lnTo>
                <a:close/>
              </a:path>
              <a:path w="493394" h="841375">
                <a:moveTo>
                  <a:pt x="255270" y="27431"/>
                </a:moveTo>
                <a:lnTo>
                  <a:pt x="237744" y="27431"/>
                </a:lnTo>
                <a:lnTo>
                  <a:pt x="246507" y="36194"/>
                </a:lnTo>
                <a:lnTo>
                  <a:pt x="255270" y="27431"/>
                </a:lnTo>
                <a:close/>
              </a:path>
              <a:path w="493394" h="841375">
                <a:moveTo>
                  <a:pt x="246507" y="36194"/>
                </a:moveTo>
                <a:lnTo>
                  <a:pt x="237744" y="27431"/>
                </a:lnTo>
                <a:lnTo>
                  <a:pt x="237744" y="44957"/>
                </a:lnTo>
                <a:lnTo>
                  <a:pt x="246507" y="36194"/>
                </a:lnTo>
                <a:close/>
              </a:path>
              <a:path w="493394" h="841375">
                <a:moveTo>
                  <a:pt x="255270" y="814578"/>
                </a:moveTo>
                <a:lnTo>
                  <a:pt x="246507" y="805815"/>
                </a:lnTo>
                <a:lnTo>
                  <a:pt x="237744" y="814578"/>
                </a:lnTo>
                <a:lnTo>
                  <a:pt x="255270" y="814578"/>
                </a:lnTo>
                <a:close/>
              </a:path>
              <a:path w="493394" h="841375">
                <a:moveTo>
                  <a:pt x="255270" y="832132"/>
                </a:moveTo>
                <a:lnTo>
                  <a:pt x="255270" y="814578"/>
                </a:lnTo>
                <a:lnTo>
                  <a:pt x="237744" y="814578"/>
                </a:lnTo>
                <a:lnTo>
                  <a:pt x="237744" y="832866"/>
                </a:lnTo>
                <a:lnTo>
                  <a:pt x="246126" y="841247"/>
                </a:lnTo>
                <a:lnTo>
                  <a:pt x="255270" y="832132"/>
                </a:lnTo>
                <a:close/>
              </a:path>
              <a:path w="493394" h="841375">
                <a:moveTo>
                  <a:pt x="255270" y="44957"/>
                </a:moveTo>
                <a:lnTo>
                  <a:pt x="255270" y="27431"/>
                </a:lnTo>
                <a:lnTo>
                  <a:pt x="246507" y="36194"/>
                </a:lnTo>
                <a:lnTo>
                  <a:pt x="255270" y="44957"/>
                </a:lnTo>
                <a:close/>
              </a:path>
              <a:path w="493394" h="841375">
                <a:moveTo>
                  <a:pt x="462534" y="625507"/>
                </a:moveTo>
                <a:lnTo>
                  <a:pt x="462534" y="620267"/>
                </a:lnTo>
                <a:lnTo>
                  <a:pt x="432054" y="620267"/>
                </a:lnTo>
                <a:lnTo>
                  <a:pt x="246507" y="805815"/>
                </a:lnTo>
                <a:lnTo>
                  <a:pt x="255270" y="814578"/>
                </a:lnTo>
                <a:lnTo>
                  <a:pt x="255270" y="832132"/>
                </a:lnTo>
                <a:lnTo>
                  <a:pt x="462534" y="625507"/>
                </a:lnTo>
                <a:close/>
              </a:path>
              <a:path w="493394" h="841375">
                <a:moveTo>
                  <a:pt x="462534" y="246887"/>
                </a:moveTo>
                <a:lnTo>
                  <a:pt x="462534" y="221741"/>
                </a:lnTo>
                <a:lnTo>
                  <a:pt x="453390" y="243077"/>
                </a:lnTo>
                <a:lnTo>
                  <a:pt x="432054" y="221741"/>
                </a:lnTo>
                <a:lnTo>
                  <a:pt x="341376" y="221741"/>
                </a:lnTo>
                <a:lnTo>
                  <a:pt x="341376" y="620268"/>
                </a:lnTo>
                <a:lnTo>
                  <a:pt x="354330" y="620268"/>
                </a:lnTo>
                <a:lnTo>
                  <a:pt x="354330" y="246887"/>
                </a:lnTo>
                <a:lnTo>
                  <a:pt x="367284" y="233933"/>
                </a:lnTo>
                <a:lnTo>
                  <a:pt x="367284" y="246887"/>
                </a:lnTo>
                <a:lnTo>
                  <a:pt x="462534" y="246887"/>
                </a:lnTo>
                <a:close/>
              </a:path>
              <a:path w="493394" h="841375">
                <a:moveTo>
                  <a:pt x="367284" y="246887"/>
                </a:moveTo>
                <a:lnTo>
                  <a:pt x="367284" y="233933"/>
                </a:lnTo>
                <a:lnTo>
                  <a:pt x="354330" y="246887"/>
                </a:lnTo>
                <a:lnTo>
                  <a:pt x="367284" y="246887"/>
                </a:lnTo>
                <a:close/>
              </a:path>
              <a:path w="493394" h="841375">
                <a:moveTo>
                  <a:pt x="367284" y="595122"/>
                </a:moveTo>
                <a:lnTo>
                  <a:pt x="367284" y="246887"/>
                </a:lnTo>
                <a:lnTo>
                  <a:pt x="354330" y="246887"/>
                </a:lnTo>
                <a:lnTo>
                  <a:pt x="354330" y="595122"/>
                </a:lnTo>
                <a:lnTo>
                  <a:pt x="367284" y="595122"/>
                </a:lnTo>
                <a:close/>
              </a:path>
              <a:path w="493394" h="841375">
                <a:moveTo>
                  <a:pt x="493014" y="595122"/>
                </a:moveTo>
                <a:lnTo>
                  <a:pt x="354330" y="595122"/>
                </a:lnTo>
                <a:lnTo>
                  <a:pt x="367284" y="607313"/>
                </a:lnTo>
                <a:lnTo>
                  <a:pt x="367284" y="620268"/>
                </a:lnTo>
                <a:lnTo>
                  <a:pt x="432054" y="620267"/>
                </a:lnTo>
                <a:lnTo>
                  <a:pt x="453390" y="598932"/>
                </a:lnTo>
                <a:lnTo>
                  <a:pt x="462534" y="620267"/>
                </a:lnTo>
                <a:lnTo>
                  <a:pt x="462534" y="625507"/>
                </a:lnTo>
                <a:lnTo>
                  <a:pt x="493014" y="595122"/>
                </a:lnTo>
                <a:close/>
              </a:path>
              <a:path w="493394" h="841375">
                <a:moveTo>
                  <a:pt x="367284" y="620268"/>
                </a:moveTo>
                <a:lnTo>
                  <a:pt x="367284" y="607313"/>
                </a:lnTo>
                <a:lnTo>
                  <a:pt x="354330" y="595122"/>
                </a:lnTo>
                <a:lnTo>
                  <a:pt x="354330" y="620268"/>
                </a:lnTo>
                <a:lnTo>
                  <a:pt x="367284" y="620268"/>
                </a:lnTo>
                <a:close/>
              </a:path>
              <a:path w="493394" h="841375">
                <a:moveTo>
                  <a:pt x="462534" y="221741"/>
                </a:moveTo>
                <a:lnTo>
                  <a:pt x="432054" y="221741"/>
                </a:lnTo>
                <a:lnTo>
                  <a:pt x="453390" y="243077"/>
                </a:lnTo>
                <a:lnTo>
                  <a:pt x="462534" y="221741"/>
                </a:lnTo>
                <a:close/>
              </a:path>
              <a:path w="493394" h="841375">
                <a:moveTo>
                  <a:pt x="462534" y="620267"/>
                </a:moveTo>
                <a:lnTo>
                  <a:pt x="453390" y="598932"/>
                </a:lnTo>
                <a:lnTo>
                  <a:pt x="432054" y="620267"/>
                </a:lnTo>
                <a:lnTo>
                  <a:pt x="462534" y="620267"/>
                </a:lnTo>
                <a:close/>
              </a:path>
            </a:pathLst>
          </a:custGeom>
          <a:solidFill>
            <a:srgbClr val="C99C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507458" y="1943059"/>
            <a:ext cx="34925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000" spc="-5" dirty="0">
                <a:solidFill>
                  <a:srgbClr val="0000CC"/>
                </a:solidFill>
                <a:latin typeface="Constantia"/>
                <a:cs typeface="Constantia"/>
              </a:rPr>
              <a:t>the same </a:t>
            </a:r>
            <a:r>
              <a:rPr sz="2000" spc="-10" dirty="0">
                <a:solidFill>
                  <a:srgbClr val="0000CC"/>
                </a:solidFill>
                <a:latin typeface="Constantia"/>
                <a:cs typeface="Constantia"/>
              </a:rPr>
              <a:t>for </a:t>
            </a:r>
            <a:r>
              <a:rPr sz="2000" spc="-5" dirty="0">
                <a:solidFill>
                  <a:srgbClr val="0000CC"/>
                </a:solidFill>
                <a:latin typeface="Constantia"/>
                <a:cs typeface="Constantia"/>
              </a:rPr>
              <a:t>all </a:t>
            </a:r>
            <a:r>
              <a:rPr sz="2000" i="1" spc="-20" dirty="0">
                <a:solidFill>
                  <a:srgbClr val="0000CC"/>
                </a:solidFill>
                <a:latin typeface="Constantia"/>
                <a:cs typeface="Constantia"/>
              </a:rPr>
              <a:t>states </a:t>
            </a:r>
            <a:r>
              <a:rPr sz="2000" i="1" spc="-5" dirty="0">
                <a:solidFill>
                  <a:srgbClr val="0000CC"/>
                </a:solidFill>
                <a:latin typeface="Constantia"/>
                <a:cs typeface="Constantia"/>
              </a:rPr>
              <a:t>of</a:t>
            </a:r>
            <a:r>
              <a:rPr sz="2000" i="1" spc="-180" dirty="0">
                <a:solidFill>
                  <a:srgbClr val="0000CC"/>
                </a:solidFill>
                <a:latin typeface="Constantia"/>
                <a:cs typeface="Constantia"/>
              </a:rPr>
              <a:t> </a:t>
            </a:r>
            <a:r>
              <a:rPr sz="2000" i="1" spc="-10" dirty="0">
                <a:solidFill>
                  <a:srgbClr val="0000CC"/>
                </a:solidFill>
                <a:latin typeface="Constantia"/>
                <a:cs typeface="Constantia"/>
              </a:rPr>
              <a:t>nature</a:t>
            </a:r>
            <a:r>
              <a:rPr sz="2000" spc="-10" dirty="0">
                <a:solidFill>
                  <a:srgbClr val="0000CC"/>
                </a:solidFill>
                <a:latin typeface="Constantia"/>
                <a:cs typeface="Constantia"/>
              </a:rPr>
              <a:t>,  </a:t>
            </a:r>
            <a:r>
              <a:rPr sz="2000" spc="-15" dirty="0">
                <a:solidFill>
                  <a:srgbClr val="0000CC"/>
                </a:solidFill>
                <a:latin typeface="Constantia"/>
                <a:cs typeface="Constantia"/>
              </a:rPr>
              <a:t>could </a:t>
            </a:r>
            <a:r>
              <a:rPr sz="2000" spc="-5" dirty="0">
                <a:solidFill>
                  <a:srgbClr val="0000CC"/>
                </a:solidFill>
                <a:latin typeface="Constantia"/>
                <a:cs typeface="Constantia"/>
              </a:rPr>
              <a:t>be</a:t>
            </a:r>
            <a:r>
              <a:rPr sz="2000" spc="-45" dirty="0">
                <a:solidFill>
                  <a:srgbClr val="0000CC"/>
                </a:solidFill>
                <a:latin typeface="Constantia"/>
                <a:cs typeface="Constantia"/>
              </a:rPr>
              <a:t> </a:t>
            </a:r>
            <a:r>
              <a:rPr sz="2000" spc="-10" dirty="0">
                <a:solidFill>
                  <a:srgbClr val="0000CC"/>
                </a:solidFill>
                <a:latin typeface="Constantia"/>
                <a:cs typeface="Constantia"/>
              </a:rPr>
              <a:t>ignored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88079" y="2366010"/>
            <a:ext cx="741045" cy="460375"/>
          </a:xfrm>
          <a:custGeom>
            <a:avLst/>
            <a:gdLst/>
            <a:ahLst/>
            <a:cxnLst/>
            <a:rect l="l" t="t" r="r" b="b"/>
            <a:pathLst>
              <a:path w="741045" h="460375">
                <a:moveTo>
                  <a:pt x="697422" y="26285"/>
                </a:moveTo>
                <a:lnTo>
                  <a:pt x="672538" y="26714"/>
                </a:lnTo>
                <a:lnTo>
                  <a:pt x="0" y="438150"/>
                </a:lnTo>
                <a:lnTo>
                  <a:pt x="13715" y="460248"/>
                </a:lnTo>
                <a:lnTo>
                  <a:pt x="685726" y="47976"/>
                </a:lnTo>
                <a:lnTo>
                  <a:pt x="697422" y="26285"/>
                </a:lnTo>
                <a:close/>
              </a:path>
              <a:path w="741045" h="460375">
                <a:moveTo>
                  <a:pt x="740663" y="0"/>
                </a:moveTo>
                <a:lnTo>
                  <a:pt x="630935" y="2270"/>
                </a:lnTo>
                <a:lnTo>
                  <a:pt x="623315" y="2286"/>
                </a:lnTo>
                <a:lnTo>
                  <a:pt x="617981" y="8382"/>
                </a:lnTo>
                <a:lnTo>
                  <a:pt x="617981" y="22098"/>
                </a:lnTo>
                <a:lnTo>
                  <a:pt x="624077" y="27432"/>
                </a:lnTo>
                <a:lnTo>
                  <a:pt x="630935" y="27432"/>
                </a:lnTo>
                <a:lnTo>
                  <a:pt x="672538" y="26714"/>
                </a:lnTo>
                <a:lnTo>
                  <a:pt x="712469" y="2286"/>
                </a:lnTo>
                <a:lnTo>
                  <a:pt x="725423" y="23622"/>
                </a:lnTo>
                <a:lnTo>
                  <a:pt x="725423" y="28050"/>
                </a:lnTo>
                <a:lnTo>
                  <a:pt x="740663" y="0"/>
                </a:lnTo>
                <a:close/>
              </a:path>
              <a:path w="741045" h="460375">
                <a:moveTo>
                  <a:pt x="725423" y="28050"/>
                </a:moveTo>
                <a:lnTo>
                  <a:pt x="725423" y="23622"/>
                </a:lnTo>
                <a:lnTo>
                  <a:pt x="685726" y="47976"/>
                </a:lnTo>
                <a:lnTo>
                  <a:pt x="665987" y="84582"/>
                </a:lnTo>
                <a:lnTo>
                  <a:pt x="662177" y="90678"/>
                </a:lnTo>
                <a:lnTo>
                  <a:pt x="665225" y="98298"/>
                </a:lnTo>
                <a:lnTo>
                  <a:pt x="671321" y="102108"/>
                </a:lnTo>
                <a:lnTo>
                  <a:pt x="677417" y="105156"/>
                </a:lnTo>
                <a:lnTo>
                  <a:pt x="685037" y="102870"/>
                </a:lnTo>
                <a:lnTo>
                  <a:pt x="688085" y="96774"/>
                </a:lnTo>
                <a:lnTo>
                  <a:pt x="725423" y="28050"/>
                </a:lnTo>
                <a:close/>
              </a:path>
              <a:path w="741045" h="460375">
                <a:moveTo>
                  <a:pt x="725423" y="23622"/>
                </a:moveTo>
                <a:lnTo>
                  <a:pt x="712469" y="2286"/>
                </a:lnTo>
                <a:lnTo>
                  <a:pt x="672538" y="26714"/>
                </a:lnTo>
                <a:lnTo>
                  <a:pt x="697422" y="26285"/>
                </a:lnTo>
                <a:lnTo>
                  <a:pt x="707897" y="6858"/>
                </a:lnTo>
                <a:lnTo>
                  <a:pt x="719327" y="25908"/>
                </a:lnTo>
                <a:lnTo>
                  <a:pt x="719327" y="27361"/>
                </a:lnTo>
                <a:lnTo>
                  <a:pt x="725423" y="23622"/>
                </a:lnTo>
                <a:close/>
              </a:path>
              <a:path w="741045" h="460375">
                <a:moveTo>
                  <a:pt x="719327" y="27361"/>
                </a:moveTo>
                <a:lnTo>
                  <a:pt x="719327" y="25908"/>
                </a:lnTo>
                <a:lnTo>
                  <a:pt x="697422" y="26285"/>
                </a:lnTo>
                <a:lnTo>
                  <a:pt x="685726" y="47976"/>
                </a:lnTo>
                <a:lnTo>
                  <a:pt x="719327" y="27361"/>
                </a:lnTo>
                <a:close/>
              </a:path>
              <a:path w="741045" h="460375">
                <a:moveTo>
                  <a:pt x="719327" y="25908"/>
                </a:moveTo>
                <a:lnTo>
                  <a:pt x="707897" y="6858"/>
                </a:lnTo>
                <a:lnTo>
                  <a:pt x="697422" y="26285"/>
                </a:lnTo>
                <a:lnTo>
                  <a:pt x="719327" y="25908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58134" y="2802993"/>
            <a:ext cx="673735" cy="457200"/>
          </a:xfrm>
          <a:custGeom>
            <a:avLst/>
            <a:gdLst/>
            <a:ahLst/>
            <a:cxnLst/>
            <a:rect l="l" t="t" r="r" b="b"/>
            <a:pathLst>
              <a:path w="673735" h="457200">
                <a:moveTo>
                  <a:pt x="673608" y="227480"/>
                </a:moveTo>
                <a:lnTo>
                  <a:pt x="660756" y="168468"/>
                </a:lnTo>
                <a:lnTo>
                  <a:pt x="623168" y="107797"/>
                </a:lnTo>
                <a:lnTo>
                  <a:pt x="567418" y="60610"/>
                </a:lnTo>
                <a:lnTo>
                  <a:pt x="498044" y="26911"/>
                </a:lnTo>
                <a:lnTo>
                  <a:pt x="459666" y="15122"/>
                </a:lnTo>
                <a:lnTo>
                  <a:pt x="419583" y="6706"/>
                </a:lnTo>
                <a:lnTo>
                  <a:pt x="378364" y="1665"/>
                </a:lnTo>
                <a:lnTo>
                  <a:pt x="336575" y="0"/>
                </a:lnTo>
                <a:lnTo>
                  <a:pt x="294783" y="1710"/>
                </a:lnTo>
                <a:lnTo>
                  <a:pt x="253556" y="6796"/>
                </a:lnTo>
                <a:lnTo>
                  <a:pt x="213462" y="15260"/>
                </a:lnTo>
                <a:lnTo>
                  <a:pt x="175066" y="27101"/>
                </a:lnTo>
                <a:lnTo>
                  <a:pt x="138937" y="42321"/>
                </a:lnTo>
                <a:lnTo>
                  <a:pt x="105641" y="60920"/>
                </a:lnTo>
                <a:lnTo>
                  <a:pt x="49820" y="108257"/>
                </a:lnTo>
                <a:lnTo>
                  <a:pt x="12142" y="169117"/>
                </a:lnTo>
                <a:lnTo>
                  <a:pt x="0" y="229004"/>
                </a:lnTo>
                <a:lnTo>
                  <a:pt x="1524" y="252626"/>
                </a:lnTo>
                <a:lnTo>
                  <a:pt x="3810" y="264056"/>
                </a:lnTo>
                <a:lnTo>
                  <a:pt x="6858" y="275486"/>
                </a:lnTo>
                <a:lnTo>
                  <a:pt x="25146" y="314649"/>
                </a:lnTo>
                <a:lnTo>
                  <a:pt x="25146" y="227480"/>
                </a:lnTo>
                <a:lnTo>
                  <a:pt x="26670" y="207668"/>
                </a:lnTo>
                <a:lnTo>
                  <a:pt x="46293" y="155143"/>
                </a:lnTo>
                <a:lnTo>
                  <a:pt x="74144" y="118852"/>
                </a:lnTo>
                <a:lnTo>
                  <a:pt x="110273" y="88725"/>
                </a:lnTo>
                <a:lnTo>
                  <a:pt x="152442" y="64598"/>
                </a:lnTo>
                <a:lnTo>
                  <a:pt x="198417" y="46306"/>
                </a:lnTo>
                <a:lnTo>
                  <a:pt x="245959" y="33683"/>
                </a:lnTo>
                <a:lnTo>
                  <a:pt x="292633" y="26596"/>
                </a:lnTo>
                <a:lnTo>
                  <a:pt x="336575" y="24798"/>
                </a:lnTo>
                <a:lnTo>
                  <a:pt x="352806" y="24788"/>
                </a:lnTo>
                <a:lnTo>
                  <a:pt x="369570" y="26312"/>
                </a:lnTo>
                <a:lnTo>
                  <a:pt x="411597" y="30875"/>
                </a:lnTo>
                <a:lnTo>
                  <a:pt x="455346" y="40338"/>
                </a:lnTo>
                <a:lnTo>
                  <a:pt x="498905" y="54852"/>
                </a:lnTo>
                <a:lnTo>
                  <a:pt x="540362" y="74566"/>
                </a:lnTo>
                <a:lnTo>
                  <a:pt x="577806" y="99631"/>
                </a:lnTo>
                <a:lnTo>
                  <a:pt x="609324" y="130197"/>
                </a:lnTo>
                <a:lnTo>
                  <a:pt x="633006" y="166413"/>
                </a:lnTo>
                <a:lnTo>
                  <a:pt x="646938" y="208430"/>
                </a:lnTo>
                <a:lnTo>
                  <a:pt x="647700" y="218336"/>
                </a:lnTo>
                <a:lnTo>
                  <a:pt x="647700" y="313756"/>
                </a:lnTo>
                <a:lnTo>
                  <a:pt x="661967" y="287071"/>
                </a:lnTo>
                <a:lnTo>
                  <a:pt x="672846" y="239672"/>
                </a:lnTo>
                <a:lnTo>
                  <a:pt x="673608" y="227480"/>
                </a:lnTo>
                <a:close/>
              </a:path>
              <a:path w="673735" h="457200">
                <a:moveTo>
                  <a:pt x="647700" y="313756"/>
                </a:moveTo>
                <a:lnTo>
                  <a:pt x="647700" y="238910"/>
                </a:lnTo>
                <a:lnTo>
                  <a:pt x="646176" y="248816"/>
                </a:lnTo>
                <a:lnTo>
                  <a:pt x="632969" y="290226"/>
                </a:lnTo>
                <a:lnTo>
                  <a:pt x="609413" y="326204"/>
                </a:lnTo>
                <a:lnTo>
                  <a:pt x="577616" y="356789"/>
                </a:lnTo>
                <a:lnTo>
                  <a:pt x="539686" y="382019"/>
                </a:lnTo>
                <a:lnTo>
                  <a:pt x="497732" y="401933"/>
                </a:lnTo>
                <a:lnTo>
                  <a:pt x="453862" y="416571"/>
                </a:lnTo>
                <a:lnTo>
                  <a:pt x="410185" y="425971"/>
                </a:lnTo>
                <a:lnTo>
                  <a:pt x="368808" y="430172"/>
                </a:lnTo>
                <a:lnTo>
                  <a:pt x="336804" y="431696"/>
                </a:lnTo>
                <a:lnTo>
                  <a:pt x="292633" y="429443"/>
                </a:lnTo>
                <a:lnTo>
                  <a:pt x="246833" y="422664"/>
                </a:lnTo>
                <a:lnTo>
                  <a:pt x="201072" y="411020"/>
                </a:lnTo>
                <a:lnTo>
                  <a:pt x="157019" y="394168"/>
                </a:lnTo>
                <a:lnTo>
                  <a:pt x="116341" y="371768"/>
                </a:lnTo>
                <a:lnTo>
                  <a:pt x="80707" y="343478"/>
                </a:lnTo>
                <a:lnTo>
                  <a:pt x="51785" y="308958"/>
                </a:lnTo>
                <a:lnTo>
                  <a:pt x="31242" y="267866"/>
                </a:lnTo>
                <a:lnTo>
                  <a:pt x="25146" y="227480"/>
                </a:lnTo>
                <a:lnTo>
                  <a:pt x="25146" y="314649"/>
                </a:lnTo>
                <a:lnTo>
                  <a:pt x="53948" y="352842"/>
                </a:lnTo>
                <a:lnTo>
                  <a:pt x="88428" y="383075"/>
                </a:lnTo>
                <a:lnTo>
                  <a:pt x="128208" y="407903"/>
                </a:lnTo>
                <a:lnTo>
                  <a:pt x="171793" y="427493"/>
                </a:lnTo>
                <a:lnTo>
                  <a:pt x="217692" y="442014"/>
                </a:lnTo>
                <a:lnTo>
                  <a:pt x="264409" y="451634"/>
                </a:lnTo>
                <a:lnTo>
                  <a:pt x="310453" y="456521"/>
                </a:lnTo>
                <a:lnTo>
                  <a:pt x="354330" y="456842"/>
                </a:lnTo>
                <a:lnTo>
                  <a:pt x="371094" y="456080"/>
                </a:lnTo>
                <a:lnTo>
                  <a:pt x="433699" y="447546"/>
                </a:lnTo>
                <a:lnTo>
                  <a:pt x="480771" y="435061"/>
                </a:lnTo>
                <a:lnTo>
                  <a:pt x="527000" y="417003"/>
                </a:lnTo>
                <a:lnTo>
                  <a:pt x="570309" y="393272"/>
                </a:lnTo>
                <a:lnTo>
                  <a:pt x="608623" y="363773"/>
                </a:lnTo>
                <a:lnTo>
                  <a:pt x="639868" y="328405"/>
                </a:lnTo>
                <a:lnTo>
                  <a:pt x="647700" y="313756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74980" y="3558794"/>
            <a:ext cx="6049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C00000"/>
                </a:solidFill>
                <a:latin typeface="Constantia"/>
                <a:cs typeface="Constantia"/>
              </a:rPr>
              <a:t>Linear</a:t>
            </a:r>
            <a:r>
              <a:rPr sz="2400" spc="-170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onstantia"/>
                <a:cs typeface="Constantia"/>
              </a:rPr>
              <a:t>discriminant</a:t>
            </a:r>
            <a:r>
              <a:rPr sz="2400" spc="-90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C00000"/>
                </a:solidFill>
                <a:latin typeface="Constantia"/>
                <a:cs typeface="Constantia"/>
              </a:rPr>
              <a:t>functions</a:t>
            </a:r>
            <a:r>
              <a:rPr sz="2400" spc="-90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endParaRPr sz="2400" dirty="0">
              <a:latin typeface="Constantia"/>
              <a:cs typeface="Constanti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497073" y="4208526"/>
            <a:ext cx="2339517" cy="3246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92886" y="4750308"/>
            <a:ext cx="1354747" cy="6111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68502" y="5535167"/>
            <a:ext cx="3481425" cy="6103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574289" y="4877816"/>
            <a:ext cx="5611495" cy="11746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15" dirty="0" smtClean="0">
                <a:solidFill>
                  <a:srgbClr val="0000CC"/>
                </a:solidFill>
                <a:latin typeface="Constantia"/>
                <a:cs typeface="Constantia"/>
              </a:rPr>
              <a:t>weight</a:t>
            </a:r>
            <a:r>
              <a:rPr sz="2400" i="1" spc="10" dirty="0" smtClean="0">
                <a:solidFill>
                  <a:srgbClr val="0000CC"/>
                </a:solidFill>
                <a:latin typeface="Constantia"/>
                <a:cs typeface="Constantia"/>
              </a:rPr>
              <a:t> </a:t>
            </a:r>
            <a:r>
              <a:rPr sz="2400" i="1" spc="-15" dirty="0">
                <a:solidFill>
                  <a:srgbClr val="0000CC"/>
                </a:solidFill>
                <a:latin typeface="Constantia"/>
                <a:cs typeface="Constantia"/>
              </a:rPr>
              <a:t>vector</a:t>
            </a:r>
            <a:r>
              <a:rPr sz="2400" i="1" spc="5" dirty="0">
                <a:solidFill>
                  <a:srgbClr val="0000CC"/>
                </a:solidFill>
                <a:latin typeface="Constantia"/>
                <a:cs typeface="Constantia"/>
              </a:rPr>
              <a:t> </a:t>
            </a:r>
            <a:endParaRPr sz="24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 dirty="0">
              <a:latin typeface="Times New Roman"/>
              <a:cs typeface="Times New Roman"/>
            </a:endParaRPr>
          </a:p>
          <a:p>
            <a:pPr marL="2089785">
              <a:lnSpc>
                <a:spcPct val="100000"/>
              </a:lnSpc>
            </a:pPr>
            <a:r>
              <a:rPr sz="2400" i="1" spc="-10" dirty="0">
                <a:solidFill>
                  <a:srgbClr val="0000CC"/>
                </a:solidFill>
                <a:latin typeface="Constantia"/>
                <a:cs typeface="Constantia"/>
              </a:rPr>
              <a:t>threshold/bias</a:t>
            </a:r>
            <a:r>
              <a:rPr sz="2400" i="1" spc="-5" dirty="0">
                <a:solidFill>
                  <a:srgbClr val="0000CC"/>
                </a:solidFill>
                <a:latin typeface="Constantia"/>
                <a:cs typeface="Constantia"/>
              </a:rPr>
              <a:t> </a:t>
            </a:r>
            <a:endParaRPr sz="2400" dirty="0">
              <a:latin typeface="Constantia"/>
              <a:cs typeface="Constanti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04622" y="3489197"/>
            <a:ext cx="8213090" cy="2761615"/>
          </a:xfrm>
          <a:custGeom>
            <a:avLst/>
            <a:gdLst/>
            <a:ahLst/>
            <a:cxnLst/>
            <a:rect l="l" t="t" r="r" b="b"/>
            <a:pathLst>
              <a:path w="8213090" h="2761615">
                <a:moveTo>
                  <a:pt x="25908" y="2748534"/>
                </a:moveTo>
                <a:lnTo>
                  <a:pt x="25908" y="2647188"/>
                </a:lnTo>
                <a:lnTo>
                  <a:pt x="0" y="2647188"/>
                </a:lnTo>
                <a:lnTo>
                  <a:pt x="0" y="2748534"/>
                </a:lnTo>
                <a:lnTo>
                  <a:pt x="25908" y="2748534"/>
                </a:lnTo>
                <a:close/>
              </a:path>
              <a:path w="8213090" h="2761615">
                <a:moveTo>
                  <a:pt x="25908" y="2570988"/>
                </a:moveTo>
                <a:lnTo>
                  <a:pt x="25908" y="2468880"/>
                </a:lnTo>
                <a:lnTo>
                  <a:pt x="0" y="2468880"/>
                </a:lnTo>
                <a:lnTo>
                  <a:pt x="0" y="2570988"/>
                </a:lnTo>
                <a:lnTo>
                  <a:pt x="25908" y="2570988"/>
                </a:lnTo>
                <a:close/>
              </a:path>
              <a:path w="8213090" h="2761615">
                <a:moveTo>
                  <a:pt x="25908" y="2392680"/>
                </a:moveTo>
                <a:lnTo>
                  <a:pt x="25908" y="2291334"/>
                </a:lnTo>
                <a:lnTo>
                  <a:pt x="0" y="2291334"/>
                </a:lnTo>
                <a:lnTo>
                  <a:pt x="0" y="2392680"/>
                </a:lnTo>
                <a:lnTo>
                  <a:pt x="25908" y="2392680"/>
                </a:lnTo>
                <a:close/>
              </a:path>
              <a:path w="8213090" h="2761615">
                <a:moveTo>
                  <a:pt x="25908" y="2215134"/>
                </a:moveTo>
                <a:lnTo>
                  <a:pt x="25908" y="2113788"/>
                </a:lnTo>
                <a:lnTo>
                  <a:pt x="0" y="2113788"/>
                </a:lnTo>
                <a:lnTo>
                  <a:pt x="0" y="2215134"/>
                </a:lnTo>
                <a:lnTo>
                  <a:pt x="25908" y="2215134"/>
                </a:lnTo>
                <a:close/>
              </a:path>
              <a:path w="8213090" h="2761615">
                <a:moveTo>
                  <a:pt x="25908" y="2037588"/>
                </a:moveTo>
                <a:lnTo>
                  <a:pt x="25908" y="1935480"/>
                </a:lnTo>
                <a:lnTo>
                  <a:pt x="0" y="1935480"/>
                </a:lnTo>
                <a:lnTo>
                  <a:pt x="0" y="2037588"/>
                </a:lnTo>
                <a:lnTo>
                  <a:pt x="25908" y="2037588"/>
                </a:lnTo>
                <a:close/>
              </a:path>
              <a:path w="8213090" h="2761615">
                <a:moveTo>
                  <a:pt x="25908" y="1859280"/>
                </a:moveTo>
                <a:lnTo>
                  <a:pt x="25908" y="1757934"/>
                </a:lnTo>
                <a:lnTo>
                  <a:pt x="0" y="1757934"/>
                </a:lnTo>
                <a:lnTo>
                  <a:pt x="0" y="1859280"/>
                </a:lnTo>
                <a:lnTo>
                  <a:pt x="25908" y="1859280"/>
                </a:lnTo>
                <a:close/>
              </a:path>
              <a:path w="8213090" h="2761615">
                <a:moveTo>
                  <a:pt x="25908" y="1681734"/>
                </a:moveTo>
                <a:lnTo>
                  <a:pt x="25908" y="1580388"/>
                </a:lnTo>
                <a:lnTo>
                  <a:pt x="0" y="1580388"/>
                </a:lnTo>
                <a:lnTo>
                  <a:pt x="0" y="1681734"/>
                </a:lnTo>
                <a:lnTo>
                  <a:pt x="25908" y="1681734"/>
                </a:lnTo>
                <a:close/>
              </a:path>
              <a:path w="8213090" h="2761615">
                <a:moveTo>
                  <a:pt x="25908" y="1504188"/>
                </a:moveTo>
                <a:lnTo>
                  <a:pt x="25908" y="1402080"/>
                </a:lnTo>
                <a:lnTo>
                  <a:pt x="0" y="1402080"/>
                </a:lnTo>
                <a:lnTo>
                  <a:pt x="0" y="1504188"/>
                </a:lnTo>
                <a:lnTo>
                  <a:pt x="25908" y="1504188"/>
                </a:lnTo>
                <a:close/>
              </a:path>
              <a:path w="8213090" h="2761615">
                <a:moveTo>
                  <a:pt x="25908" y="1325880"/>
                </a:moveTo>
                <a:lnTo>
                  <a:pt x="25908" y="1224534"/>
                </a:lnTo>
                <a:lnTo>
                  <a:pt x="0" y="1224534"/>
                </a:lnTo>
                <a:lnTo>
                  <a:pt x="0" y="1325880"/>
                </a:lnTo>
                <a:lnTo>
                  <a:pt x="25908" y="1325880"/>
                </a:lnTo>
                <a:close/>
              </a:path>
              <a:path w="8213090" h="2761615">
                <a:moveTo>
                  <a:pt x="25908" y="1148334"/>
                </a:moveTo>
                <a:lnTo>
                  <a:pt x="25908" y="1046988"/>
                </a:lnTo>
                <a:lnTo>
                  <a:pt x="0" y="1046988"/>
                </a:lnTo>
                <a:lnTo>
                  <a:pt x="0" y="1148334"/>
                </a:lnTo>
                <a:lnTo>
                  <a:pt x="25908" y="1148334"/>
                </a:lnTo>
                <a:close/>
              </a:path>
              <a:path w="8213090" h="2761615">
                <a:moveTo>
                  <a:pt x="25908" y="970788"/>
                </a:moveTo>
                <a:lnTo>
                  <a:pt x="25908" y="868680"/>
                </a:lnTo>
                <a:lnTo>
                  <a:pt x="0" y="868680"/>
                </a:lnTo>
                <a:lnTo>
                  <a:pt x="0" y="970788"/>
                </a:lnTo>
                <a:lnTo>
                  <a:pt x="25908" y="970788"/>
                </a:lnTo>
                <a:close/>
              </a:path>
              <a:path w="8213090" h="2761615">
                <a:moveTo>
                  <a:pt x="25908" y="792480"/>
                </a:moveTo>
                <a:lnTo>
                  <a:pt x="25908" y="691134"/>
                </a:lnTo>
                <a:lnTo>
                  <a:pt x="0" y="691134"/>
                </a:lnTo>
                <a:lnTo>
                  <a:pt x="0" y="792480"/>
                </a:lnTo>
                <a:lnTo>
                  <a:pt x="25908" y="792480"/>
                </a:lnTo>
                <a:close/>
              </a:path>
              <a:path w="8213090" h="2761615">
                <a:moveTo>
                  <a:pt x="25908" y="614934"/>
                </a:moveTo>
                <a:lnTo>
                  <a:pt x="25908" y="513588"/>
                </a:lnTo>
                <a:lnTo>
                  <a:pt x="0" y="513588"/>
                </a:lnTo>
                <a:lnTo>
                  <a:pt x="0" y="614934"/>
                </a:lnTo>
                <a:lnTo>
                  <a:pt x="25908" y="614934"/>
                </a:lnTo>
                <a:close/>
              </a:path>
              <a:path w="8213090" h="2761615">
                <a:moveTo>
                  <a:pt x="25908" y="437388"/>
                </a:moveTo>
                <a:lnTo>
                  <a:pt x="25908" y="335280"/>
                </a:lnTo>
                <a:lnTo>
                  <a:pt x="0" y="335280"/>
                </a:lnTo>
                <a:lnTo>
                  <a:pt x="0" y="437388"/>
                </a:lnTo>
                <a:lnTo>
                  <a:pt x="25908" y="437388"/>
                </a:lnTo>
                <a:close/>
              </a:path>
              <a:path w="8213090" h="2761615">
                <a:moveTo>
                  <a:pt x="25908" y="259080"/>
                </a:moveTo>
                <a:lnTo>
                  <a:pt x="25907" y="157734"/>
                </a:lnTo>
                <a:lnTo>
                  <a:pt x="0" y="157734"/>
                </a:lnTo>
                <a:lnTo>
                  <a:pt x="0" y="259080"/>
                </a:lnTo>
                <a:lnTo>
                  <a:pt x="25908" y="259080"/>
                </a:lnTo>
                <a:close/>
              </a:path>
              <a:path w="8213090" h="2761615">
                <a:moveTo>
                  <a:pt x="46482" y="25908"/>
                </a:moveTo>
                <a:lnTo>
                  <a:pt x="46482" y="0"/>
                </a:lnTo>
                <a:lnTo>
                  <a:pt x="6096" y="0"/>
                </a:lnTo>
                <a:lnTo>
                  <a:pt x="0" y="6096"/>
                </a:lnTo>
                <a:lnTo>
                  <a:pt x="0" y="81534"/>
                </a:lnTo>
                <a:lnTo>
                  <a:pt x="12953" y="81534"/>
                </a:lnTo>
                <a:lnTo>
                  <a:pt x="12953" y="25908"/>
                </a:lnTo>
                <a:lnTo>
                  <a:pt x="25907" y="12954"/>
                </a:lnTo>
                <a:lnTo>
                  <a:pt x="25907" y="25908"/>
                </a:lnTo>
                <a:lnTo>
                  <a:pt x="46482" y="25908"/>
                </a:lnTo>
                <a:close/>
              </a:path>
              <a:path w="8213090" h="2761615">
                <a:moveTo>
                  <a:pt x="25907" y="25908"/>
                </a:moveTo>
                <a:lnTo>
                  <a:pt x="25907" y="12954"/>
                </a:lnTo>
                <a:lnTo>
                  <a:pt x="12953" y="25908"/>
                </a:lnTo>
                <a:lnTo>
                  <a:pt x="25907" y="25908"/>
                </a:lnTo>
                <a:close/>
              </a:path>
              <a:path w="8213090" h="2761615">
                <a:moveTo>
                  <a:pt x="25907" y="81534"/>
                </a:moveTo>
                <a:lnTo>
                  <a:pt x="25907" y="25908"/>
                </a:lnTo>
                <a:lnTo>
                  <a:pt x="12953" y="25908"/>
                </a:lnTo>
                <a:lnTo>
                  <a:pt x="12953" y="81534"/>
                </a:lnTo>
                <a:lnTo>
                  <a:pt x="25907" y="81534"/>
                </a:lnTo>
                <a:close/>
              </a:path>
              <a:path w="8213090" h="2761615">
                <a:moveTo>
                  <a:pt x="224027" y="25908"/>
                </a:moveTo>
                <a:lnTo>
                  <a:pt x="224027" y="0"/>
                </a:lnTo>
                <a:lnTo>
                  <a:pt x="122682" y="0"/>
                </a:lnTo>
                <a:lnTo>
                  <a:pt x="122682" y="25908"/>
                </a:lnTo>
                <a:lnTo>
                  <a:pt x="224027" y="25908"/>
                </a:lnTo>
                <a:close/>
              </a:path>
              <a:path w="8213090" h="2761615">
                <a:moveTo>
                  <a:pt x="401574" y="25908"/>
                </a:moveTo>
                <a:lnTo>
                  <a:pt x="401574" y="0"/>
                </a:lnTo>
                <a:lnTo>
                  <a:pt x="300227" y="0"/>
                </a:lnTo>
                <a:lnTo>
                  <a:pt x="300227" y="25908"/>
                </a:lnTo>
                <a:lnTo>
                  <a:pt x="401574" y="25908"/>
                </a:lnTo>
                <a:close/>
              </a:path>
              <a:path w="8213090" h="2761615">
                <a:moveTo>
                  <a:pt x="579882" y="25908"/>
                </a:moveTo>
                <a:lnTo>
                  <a:pt x="579882" y="0"/>
                </a:lnTo>
                <a:lnTo>
                  <a:pt x="477774" y="0"/>
                </a:lnTo>
                <a:lnTo>
                  <a:pt x="477774" y="25908"/>
                </a:lnTo>
                <a:lnTo>
                  <a:pt x="579882" y="25908"/>
                </a:lnTo>
                <a:close/>
              </a:path>
              <a:path w="8213090" h="2761615">
                <a:moveTo>
                  <a:pt x="757428" y="25908"/>
                </a:moveTo>
                <a:lnTo>
                  <a:pt x="757428" y="0"/>
                </a:lnTo>
                <a:lnTo>
                  <a:pt x="656082" y="0"/>
                </a:lnTo>
                <a:lnTo>
                  <a:pt x="656082" y="25908"/>
                </a:lnTo>
                <a:lnTo>
                  <a:pt x="757428" y="25908"/>
                </a:lnTo>
                <a:close/>
              </a:path>
              <a:path w="8213090" h="2761615">
                <a:moveTo>
                  <a:pt x="934974" y="25908"/>
                </a:moveTo>
                <a:lnTo>
                  <a:pt x="934974" y="0"/>
                </a:lnTo>
                <a:lnTo>
                  <a:pt x="833628" y="0"/>
                </a:lnTo>
                <a:lnTo>
                  <a:pt x="833628" y="25908"/>
                </a:lnTo>
                <a:lnTo>
                  <a:pt x="934974" y="25908"/>
                </a:lnTo>
                <a:close/>
              </a:path>
              <a:path w="8213090" h="2761615">
                <a:moveTo>
                  <a:pt x="1113282" y="25908"/>
                </a:moveTo>
                <a:lnTo>
                  <a:pt x="1113282" y="0"/>
                </a:lnTo>
                <a:lnTo>
                  <a:pt x="1011174" y="0"/>
                </a:lnTo>
                <a:lnTo>
                  <a:pt x="1011174" y="25908"/>
                </a:lnTo>
                <a:lnTo>
                  <a:pt x="1113282" y="25908"/>
                </a:lnTo>
                <a:close/>
              </a:path>
              <a:path w="8213090" h="2761615">
                <a:moveTo>
                  <a:pt x="1290828" y="25908"/>
                </a:moveTo>
                <a:lnTo>
                  <a:pt x="1290828" y="0"/>
                </a:lnTo>
                <a:lnTo>
                  <a:pt x="1189482" y="0"/>
                </a:lnTo>
                <a:lnTo>
                  <a:pt x="1189482" y="25908"/>
                </a:lnTo>
                <a:lnTo>
                  <a:pt x="1290828" y="25908"/>
                </a:lnTo>
                <a:close/>
              </a:path>
              <a:path w="8213090" h="2761615">
                <a:moveTo>
                  <a:pt x="1468374" y="25908"/>
                </a:moveTo>
                <a:lnTo>
                  <a:pt x="1468374" y="0"/>
                </a:lnTo>
                <a:lnTo>
                  <a:pt x="1367028" y="0"/>
                </a:lnTo>
                <a:lnTo>
                  <a:pt x="1367028" y="25908"/>
                </a:lnTo>
                <a:lnTo>
                  <a:pt x="1468374" y="25908"/>
                </a:lnTo>
                <a:close/>
              </a:path>
              <a:path w="8213090" h="2761615">
                <a:moveTo>
                  <a:pt x="1646682" y="25908"/>
                </a:moveTo>
                <a:lnTo>
                  <a:pt x="1646682" y="0"/>
                </a:lnTo>
                <a:lnTo>
                  <a:pt x="1544574" y="0"/>
                </a:lnTo>
                <a:lnTo>
                  <a:pt x="1544574" y="25908"/>
                </a:lnTo>
                <a:lnTo>
                  <a:pt x="1646682" y="25908"/>
                </a:lnTo>
                <a:close/>
              </a:path>
              <a:path w="8213090" h="2761615">
                <a:moveTo>
                  <a:pt x="1824228" y="25908"/>
                </a:moveTo>
                <a:lnTo>
                  <a:pt x="1824228" y="0"/>
                </a:lnTo>
                <a:lnTo>
                  <a:pt x="1722882" y="0"/>
                </a:lnTo>
                <a:lnTo>
                  <a:pt x="1722882" y="25908"/>
                </a:lnTo>
                <a:lnTo>
                  <a:pt x="1824228" y="25908"/>
                </a:lnTo>
                <a:close/>
              </a:path>
              <a:path w="8213090" h="2761615">
                <a:moveTo>
                  <a:pt x="2001774" y="25908"/>
                </a:moveTo>
                <a:lnTo>
                  <a:pt x="2001774" y="0"/>
                </a:lnTo>
                <a:lnTo>
                  <a:pt x="1900428" y="0"/>
                </a:lnTo>
                <a:lnTo>
                  <a:pt x="1900428" y="25908"/>
                </a:lnTo>
                <a:lnTo>
                  <a:pt x="2001774" y="25908"/>
                </a:lnTo>
                <a:close/>
              </a:path>
              <a:path w="8213090" h="2761615">
                <a:moveTo>
                  <a:pt x="2180082" y="25908"/>
                </a:moveTo>
                <a:lnTo>
                  <a:pt x="2180082" y="0"/>
                </a:lnTo>
                <a:lnTo>
                  <a:pt x="2077974" y="0"/>
                </a:lnTo>
                <a:lnTo>
                  <a:pt x="2077974" y="25908"/>
                </a:lnTo>
                <a:lnTo>
                  <a:pt x="2180082" y="25908"/>
                </a:lnTo>
                <a:close/>
              </a:path>
              <a:path w="8213090" h="2761615">
                <a:moveTo>
                  <a:pt x="2357628" y="25908"/>
                </a:moveTo>
                <a:lnTo>
                  <a:pt x="2357628" y="0"/>
                </a:lnTo>
                <a:lnTo>
                  <a:pt x="2256282" y="0"/>
                </a:lnTo>
                <a:lnTo>
                  <a:pt x="2256282" y="25908"/>
                </a:lnTo>
                <a:lnTo>
                  <a:pt x="2357628" y="25908"/>
                </a:lnTo>
                <a:close/>
              </a:path>
              <a:path w="8213090" h="2761615">
                <a:moveTo>
                  <a:pt x="2535174" y="25908"/>
                </a:moveTo>
                <a:lnTo>
                  <a:pt x="2535174" y="0"/>
                </a:lnTo>
                <a:lnTo>
                  <a:pt x="2433828" y="0"/>
                </a:lnTo>
                <a:lnTo>
                  <a:pt x="2433828" y="25908"/>
                </a:lnTo>
                <a:lnTo>
                  <a:pt x="2535174" y="25908"/>
                </a:lnTo>
                <a:close/>
              </a:path>
              <a:path w="8213090" h="2761615">
                <a:moveTo>
                  <a:pt x="2713482" y="25908"/>
                </a:moveTo>
                <a:lnTo>
                  <a:pt x="2713482" y="0"/>
                </a:lnTo>
                <a:lnTo>
                  <a:pt x="2611374" y="0"/>
                </a:lnTo>
                <a:lnTo>
                  <a:pt x="2611374" y="25908"/>
                </a:lnTo>
                <a:lnTo>
                  <a:pt x="2713482" y="25908"/>
                </a:lnTo>
                <a:close/>
              </a:path>
              <a:path w="8213090" h="2761615">
                <a:moveTo>
                  <a:pt x="2891028" y="25908"/>
                </a:moveTo>
                <a:lnTo>
                  <a:pt x="2891028" y="0"/>
                </a:lnTo>
                <a:lnTo>
                  <a:pt x="2789682" y="0"/>
                </a:lnTo>
                <a:lnTo>
                  <a:pt x="2789682" y="25908"/>
                </a:lnTo>
                <a:lnTo>
                  <a:pt x="2891028" y="25908"/>
                </a:lnTo>
                <a:close/>
              </a:path>
              <a:path w="8213090" h="2761615">
                <a:moveTo>
                  <a:pt x="3068574" y="25908"/>
                </a:moveTo>
                <a:lnTo>
                  <a:pt x="3068574" y="0"/>
                </a:lnTo>
                <a:lnTo>
                  <a:pt x="2967228" y="0"/>
                </a:lnTo>
                <a:lnTo>
                  <a:pt x="2967228" y="25908"/>
                </a:lnTo>
                <a:lnTo>
                  <a:pt x="3068574" y="25908"/>
                </a:lnTo>
                <a:close/>
              </a:path>
              <a:path w="8213090" h="2761615">
                <a:moveTo>
                  <a:pt x="3246882" y="25908"/>
                </a:moveTo>
                <a:lnTo>
                  <a:pt x="3246882" y="0"/>
                </a:lnTo>
                <a:lnTo>
                  <a:pt x="3144774" y="0"/>
                </a:lnTo>
                <a:lnTo>
                  <a:pt x="3144774" y="25908"/>
                </a:lnTo>
                <a:lnTo>
                  <a:pt x="3246882" y="25908"/>
                </a:lnTo>
                <a:close/>
              </a:path>
              <a:path w="8213090" h="2761615">
                <a:moveTo>
                  <a:pt x="3424428" y="25908"/>
                </a:moveTo>
                <a:lnTo>
                  <a:pt x="3424428" y="0"/>
                </a:lnTo>
                <a:lnTo>
                  <a:pt x="3323081" y="0"/>
                </a:lnTo>
                <a:lnTo>
                  <a:pt x="3323081" y="25908"/>
                </a:lnTo>
                <a:lnTo>
                  <a:pt x="3424428" y="25908"/>
                </a:lnTo>
                <a:close/>
              </a:path>
              <a:path w="8213090" h="2761615">
                <a:moveTo>
                  <a:pt x="3601974" y="25908"/>
                </a:moveTo>
                <a:lnTo>
                  <a:pt x="3601974" y="0"/>
                </a:lnTo>
                <a:lnTo>
                  <a:pt x="3500628" y="0"/>
                </a:lnTo>
                <a:lnTo>
                  <a:pt x="3500628" y="25908"/>
                </a:lnTo>
                <a:lnTo>
                  <a:pt x="3601974" y="25908"/>
                </a:lnTo>
                <a:close/>
              </a:path>
              <a:path w="8213090" h="2761615">
                <a:moveTo>
                  <a:pt x="3780282" y="25908"/>
                </a:moveTo>
                <a:lnTo>
                  <a:pt x="3780282" y="0"/>
                </a:lnTo>
                <a:lnTo>
                  <a:pt x="3678174" y="0"/>
                </a:lnTo>
                <a:lnTo>
                  <a:pt x="3678174" y="25908"/>
                </a:lnTo>
                <a:lnTo>
                  <a:pt x="3780282" y="25908"/>
                </a:lnTo>
                <a:close/>
              </a:path>
              <a:path w="8213090" h="2761615">
                <a:moveTo>
                  <a:pt x="3957828" y="25908"/>
                </a:moveTo>
                <a:lnTo>
                  <a:pt x="3957828" y="0"/>
                </a:lnTo>
                <a:lnTo>
                  <a:pt x="3856481" y="0"/>
                </a:lnTo>
                <a:lnTo>
                  <a:pt x="3856481" y="25908"/>
                </a:lnTo>
                <a:lnTo>
                  <a:pt x="3957828" y="25908"/>
                </a:lnTo>
                <a:close/>
              </a:path>
              <a:path w="8213090" h="2761615">
                <a:moveTo>
                  <a:pt x="4135374" y="25908"/>
                </a:moveTo>
                <a:lnTo>
                  <a:pt x="4135374" y="0"/>
                </a:lnTo>
                <a:lnTo>
                  <a:pt x="4034028" y="0"/>
                </a:lnTo>
                <a:lnTo>
                  <a:pt x="4034028" y="25908"/>
                </a:lnTo>
                <a:lnTo>
                  <a:pt x="4135374" y="25908"/>
                </a:lnTo>
                <a:close/>
              </a:path>
              <a:path w="8213090" h="2761615">
                <a:moveTo>
                  <a:pt x="4313682" y="25908"/>
                </a:moveTo>
                <a:lnTo>
                  <a:pt x="4313682" y="0"/>
                </a:lnTo>
                <a:lnTo>
                  <a:pt x="4211574" y="0"/>
                </a:lnTo>
                <a:lnTo>
                  <a:pt x="4211574" y="25908"/>
                </a:lnTo>
                <a:lnTo>
                  <a:pt x="4313682" y="25908"/>
                </a:lnTo>
                <a:close/>
              </a:path>
              <a:path w="8213090" h="2761615">
                <a:moveTo>
                  <a:pt x="4491228" y="25908"/>
                </a:moveTo>
                <a:lnTo>
                  <a:pt x="4491228" y="0"/>
                </a:lnTo>
                <a:lnTo>
                  <a:pt x="4389882" y="0"/>
                </a:lnTo>
                <a:lnTo>
                  <a:pt x="4389882" y="25908"/>
                </a:lnTo>
                <a:lnTo>
                  <a:pt x="4491228" y="25908"/>
                </a:lnTo>
                <a:close/>
              </a:path>
              <a:path w="8213090" h="2761615">
                <a:moveTo>
                  <a:pt x="4668774" y="25908"/>
                </a:moveTo>
                <a:lnTo>
                  <a:pt x="4668774" y="0"/>
                </a:lnTo>
                <a:lnTo>
                  <a:pt x="4567428" y="0"/>
                </a:lnTo>
                <a:lnTo>
                  <a:pt x="4567428" y="25908"/>
                </a:lnTo>
                <a:lnTo>
                  <a:pt x="4668774" y="25908"/>
                </a:lnTo>
                <a:close/>
              </a:path>
              <a:path w="8213090" h="2761615">
                <a:moveTo>
                  <a:pt x="4847082" y="25908"/>
                </a:moveTo>
                <a:lnTo>
                  <a:pt x="4847082" y="0"/>
                </a:lnTo>
                <a:lnTo>
                  <a:pt x="4744974" y="0"/>
                </a:lnTo>
                <a:lnTo>
                  <a:pt x="4744974" y="25908"/>
                </a:lnTo>
                <a:lnTo>
                  <a:pt x="4847082" y="25908"/>
                </a:lnTo>
                <a:close/>
              </a:path>
              <a:path w="8213090" h="2761615">
                <a:moveTo>
                  <a:pt x="5024628" y="25908"/>
                </a:moveTo>
                <a:lnTo>
                  <a:pt x="5024628" y="0"/>
                </a:lnTo>
                <a:lnTo>
                  <a:pt x="4923282" y="0"/>
                </a:lnTo>
                <a:lnTo>
                  <a:pt x="4923282" y="25908"/>
                </a:lnTo>
                <a:lnTo>
                  <a:pt x="5024628" y="25908"/>
                </a:lnTo>
                <a:close/>
              </a:path>
              <a:path w="8213090" h="2761615">
                <a:moveTo>
                  <a:pt x="5202174" y="25908"/>
                </a:moveTo>
                <a:lnTo>
                  <a:pt x="5202174" y="0"/>
                </a:lnTo>
                <a:lnTo>
                  <a:pt x="5100828" y="0"/>
                </a:lnTo>
                <a:lnTo>
                  <a:pt x="5100828" y="25908"/>
                </a:lnTo>
                <a:lnTo>
                  <a:pt x="5202174" y="25908"/>
                </a:lnTo>
                <a:close/>
              </a:path>
              <a:path w="8213090" h="2761615">
                <a:moveTo>
                  <a:pt x="5380482" y="25908"/>
                </a:moveTo>
                <a:lnTo>
                  <a:pt x="5380482" y="0"/>
                </a:lnTo>
                <a:lnTo>
                  <a:pt x="5278374" y="0"/>
                </a:lnTo>
                <a:lnTo>
                  <a:pt x="5278374" y="25908"/>
                </a:lnTo>
                <a:lnTo>
                  <a:pt x="5380482" y="25908"/>
                </a:lnTo>
                <a:close/>
              </a:path>
              <a:path w="8213090" h="2761615">
                <a:moveTo>
                  <a:pt x="5558028" y="25908"/>
                </a:moveTo>
                <a:lnTo>
                  <a:pt x="5558028" y="0"/>
                </a:lnTo>
                <a:lnTo>
                  <a:pt x="5456682" y="0"/>
                </a:lnTo>
                <a:lnTo>
                  <a:pt x="5456682" y="25908"/>
                </a:lnTo>
                <a:lnTo>
                  <a:pt x="5558028" y="25908"/>
                </a:lnTo>
                <a:close/>
              </a:path>
              <a:path w="8213090" h="2761615">
                <a:moveTo>
                  <a:pt x="5735574" y="25908"/>
                </a:moveTo>
                <a:lnTo>
                  <a:pt x="5735574" y="0"/>
                </a:lnTo>
                <a:lnTo>
                  <a:pt x="5634228" y="0"/>
                </a:lnTo>
                <a:lnTo>
                  <a:pt x="5634228" y="25908"/>
                </a:lnTo>
                <a:lnTo>
                  <a:pt x="5735574" y="25908"/>
                </a:lnTo>
                <a:close/>
              </a:path>
              <a:path w="8213090" h="2761615">
                <a:moveTo>
                  <a:pt x="5913880" y="25908"/>
                </a:moveTo>
                <a:lnTo>
                  <a:pt x="5913880" y="0"/>
                </a:lnTo>
                <a:lnTo>
                  <a:pt x="5811774" y="0"/>
                </a:lnTo>
                <a:lnTo>
                  <a:pt x="5811774" y="25908"/>
                </a:lnTo>
                <a:lnTo>
                  <a:pt x="5913880" y="25908"/>
                </a:lnTo>
                <a:close/>
              </a:path>
              <a:path w="8213090" h="2761615">
                <a:moveTo>
                  <a:pt x="6091428" y="25908"/>
                </a:moveTo>
                <a:lnTo>
                  <a:pt x="6091428" y="0"/>
                </a:lnTo>
                <a:lnTo>
                  <a:pt x="5990082" y="0"/>
                </a:lnTo>
                <a:lnTo>
                  <a:pt x="5990082" y="25908"/>
                </a:lnTo>
                <a:lnTo>
                  <a:pt x="6091428" y="25908"/>
                </a:lnTo>
                <a:close/>
              </a:path>
              <a:path w="8213090" h="2761615">
                <a:moveTo>
                  <a:pt x="6268974" y="25908"/>
                </a:moveTo>
                <a:lnTo>
                  <a:pt x="6268974" y="0"/>
                </a:lnTo>
                <a:lnTo>
                  <a:pt x="6167628" y="0"/>
                </a:lnTo>
                <a:lnTo>
                  <a:pt x="6167628" y="25908"/>
                </a:lnTo>
                <a:lnTo>
                  <a:pt x="6268974" y="25908"/>
                </a:lnTo>
                <a:close/>
              </a:path>
              <a:path w="8213090" h="2761615">
                <a:moveTo>
                  <a:pt x="6447282" y="25908"/>
                </a:moveTo>
                <a:lnTo>
                  <a:pt x="6447282" y="0"/>
                </a:lnTo>
                <a:lnTo>
                  <a:pt x="6345174" y="0"/>
                </a:lnTo>
                <a:lnTo>
                  <a:pt x="6345174" y="25908"/>
                </a:lnTo>
                <a:lnTo>
                  <a:pt x="6447282" y="25908"/>
                </a:lnTo>
                <a:close/>
              </a:path>
              <a:path w="8213090" h="2761615">
                <a:moveTo>
                  <a:pt x="6624828" y="25908"/>
                </a:moveTo>
                <a:lnTo>
                  <a:pt x="6624828" y="0"/>
                </a:lnTo>
                <a:lnTo>
                  <a:pt x="6523482" y="0"/>
                </a:lnTo>
                <a:lnTo>
                  <a:pt x="6523482" y="25908"/>
                </a:lnTo>
                <a:lnTo>
                  <a:pt x="6624828" y="25908"/>
                </a:lnTo>
                <a:close/>
              </a:path>
              <a:path w="8213090" h="2761615">
                <a:moveTo>
                  <a:pt x="6802374" y="25908"/>
                </a:moveTo>
                <a:lnTo>
                  <a:pt x="6802374" y="0"/>
                </a:lnTo>
                <a:lnTo>
                  <a:pt x="6701028" y="0"/>
                </a:lnTo>
                <a:lnTo>
                  <a:pt x="6701028" y="25908"/>
                </a:lnTo>
                <a:lnTo>
                  <a:pt x="6802374" y="25908"/>
                </a:lnTo>
                <a:close/>
              </a:path>
              <a:path w="8213090" h="2761615">
                <a:moveTo>
                  <a:pt x="6980682" y="25908"/>
                </a:moveTo>
                <a:lnTo>
                  <a:pt x="6980682" y="0"/>
                </a:lnTo>
                <a:lnTo>
                  <a:pt x="6878574" y="0"/>
                </a:lnTo>
                <a:lnTo>
                  <a:pt x="6878574" y="25908"/>
                </a:lnTo>
                <a:lnTo>
                  <a:pt x="6980682" y="25908"/>
                </a:lnTo>
                <a:close/>
              </a:path>
              <a:path w="8213090" h="2761615">
                <a:moveTo>
                  <a:pt x="7158228" y="25908"/>
                </a:moveTo>
                <a:lnTo>
                  <a:pt x="7158228" y="0"/>
                </a:lnTo>
                <a:lnTo>
                  <a:pt x="7056882" y="0"/>
                </a:lnTo>
                <a:lnTo>
                  <a:pt x="7056882" y="25908"/>
                </a:lnTo>
                <a:lnTo>
                  <a:pt x="7158228" y="25908"/>
                </a:lnTo>
                <a:close/>
              </a:path>
              <a:path w="8213090" h="2761615">
                <a:moveTo>
                  <a:pt x="7335774" y="25908"/>
                </a:moveTo>
                <a:lnTo>
                  <a:pt x="7335774" y="0"/>
                </a:lnTo>
                <a:lnTo>
                  <a:pt x="7234428" y="0"/>
                </a:lnTo>
                <a:lnTo>
                  <a:pt x="7234428" y="25908"/>
                </a:lnTo>
                <a:lnTo>
                  <a:pt x="7335774" y="25908"/>
                </a:lnTo>
                <a:close/>
              </a:path>
              <a:path w="8213090" h="2761615">
                <a:moveTo>
                  <a:pt x="7514082" y="25908"/>
                </a:moveTo>
                <a:lnTo>
                  <a:pt x="7514082" y="0"/>
                </a:lnTo>
                <a:lnTo>
                  <a:pt x="7411974" y="0"/>
                </a:lnTo>
                <a:lnTo>
                  <a:pt x="7411974" y="25908"/>
                </a:lnTo>
                <a:lnTo>
                  <a:pt x="7514082" y="25908"/>
                </a:lnTo>
                <a:close/>
              </a:path>
              <a:path w="8213090" h="2761615">
                <a:moveTo>
                  <a:pt x="7691628" y="25908"/>
                </a:moveTo>
                <a:lnTo>
                  <a:pt x="7691628" y="0"/>
                </a:lnTo>
                <a:lnTo>
                  <a:pt x="7590282" y="0"/>
                </a:lnTo>
                <a:lnTo>
                  <a:pt x="7590282" y="25908"/>
                </a:lnTo>
                <a:lnTo>
                  <a:pt x="7691628" y="25908"/>
                </a:lnTo>
                <a:close/>
              </a:path>
              <a:path w="8213090" h="2761615">
                <a:moveTo>
                  <a:pt x="7869174" y="25908"/>
                </a:moveTo>
                <a:lnTo>
                  <a:pt x="7869174" y="0"/>
                </a:lnTo>
                <a:lnTo>
                  <a:pt x="7767828" y="0"/>
                </a:lnTo>
                <a:lnTo>
                  <a:pt x="7767828" y="25908"/>
                </a:lnTo>
                <a:lnTo>
                  <a:pt x="7869174" y="25908"/>
                </a:lnTo>
                <a:close/>
              </a:path>
              <a:path w="8213090" h="2761615">
                <a:moveTo>
                  <a:pt x="8047482" y="25908"/>
                </a:moveTo>
                <a:lnTo>
                  <a:pt x="8047482" y="0"/>
                </a:lnTo>
                <a:lnTo>
                  <a:pt x="7945374" y="0"/>
                </a:lnTo>
                <a:lnTo>
                  <a:pt x="7945374" y="25908"/>
                </a:lnTo>
                <a:lnTo>
                  <a:pt x="8047482" y="25908"/>
                </a:lnTo>
                <a:close/>
              </a:path>
              <a:path w="8213090" h="2761615">
                <a:moveTo>
                  <a:pt x="8212835" y="38100"/>
                </a:moveTo>
                <a:lnTo>
                  <a:pt x="8212835" y="6096"/>
                </a:lnTo>
                <a:lnTo>
                  <a:pt x="8207502" y="0"/>
                </a:lnTo>
                <a:lnTo>
                  <a:pt x="8123682" y="0"/>
                </a:lnTo>
                <a:lnTo>
                  <a:pt x="8123682" y="25908"/>
                </a:lnTo>
                <a:lnTo>
                  <a:pt x="8187689" y="25908"/>
                </a:lnTo>
                <a:lnTo>
                  <a:pt x="8187689" y="12954"/>
                </a:lnTo>
                <a:lnTo>
                  <a:pt x="8199882" y="25908"/>
                </a:lnTo>
                <a:lnTo>
                  <a:pt x="8199882" y="38100"/>
                </a:lnTo>
                <a:lnTo>
                  <a:pt x="8212835" y="38100"/>
                </a:lnTo>
                <a:close/>
              </a:path>
              <a:path w="8213090" h="2761615">
                <a:moveTo>
                  <a:pt x="8199882" y="25908"/>
                </a:moveTo>
                <a:lnTo>
                  <a:pt x="8187689" y="12954"/>
                </a:lnTo>
                <a:lnTo>
                  <a:pt x="8187689" y="25908"/>
                </a:lnTo>
                <a:lnTo>
                  <a:pt x="8199882" y="25908"/>
                </a:lnTo>
                <a:close/>
              </a:path>
              <a:path w="8213090" h="2761615">
                <a:moveTo>
                  <a:pt x="8199882" y="38100"/>
                </a:moveTo>
                <a:lnTo>
                  <a:pt x="8199882" y="25908"/>
                </a:lnTo>
                <a:lnTo>
                  <a:pt x="8187689" y="25908"/>
                </a:lnTo>
                <a:lnTo>
                  <a:pt x="8187689" y="38100"/>
                </a:lnTo>
                <a:lnTo>
                  <a:pt x="8199882" y="38100"/>
                </a:lnTo>
                <a:close/>
              </a:path>
              <a:path w="8213090" h="2761615">
                <a:moveTo>
                  <a:pt x="8212835" y="215646"/>
                </a:moveTo>
                <a:lnTo>
                  <a:pt x="8212835" y="114300"/>
                </a:lnTo>
                <a:lnTo>
                  <a:pt x="8187689" y="114300"/>
                </a:lnTo>
                <a:lnTo>
                  <a:pt x="8187689" y="215646"/>
                </a:lnTo>
                <a:lnTo>
                  <a:pt x="8212835" y="215646"/>
                </a:lnTo>
                <a:close/>
              </a:path>
              <a:path w="8213090" h="2761615">
                <a:moveTo>
                  <a:pt x="8212835" y="393192"/>
                </a:moveTo>
                <a:lnTo>
                  <a:pt x="8212835" y="291846"/>
                </a:lnTo>
                <a:lnTo>
                  <a:pt x="8187689" y="291846"/>
                </a:lnTo>
                <a:lnTo>
                  <a:pt x="8187689" y="393192"/>
                </a:lnTo>
                <a:lnTo>
                  <a:pt x="8212835" y="393192"/>
                </a:lnTo>
                <a:close/>
              </a:path>
              <a:path w="8213090" h="2761615">
                <a:moveTo>
                  <a:pt x="8212835" y="571500"/>
                </a:moveTo>
                <a:lnTo>
                  <a:pt x="8212835" y="469392"/>
                </a:lnTo>
                <a:lnTo>
                  <a:pt x="8187689" y="469392"/>
                </a:lnTo>
                <a:lnTo>
                  <a:pt x="8187689" y="571500"/>
                </a:lnTo>
                <a:lnTo>
                  <a:pt x="8212835" y="571500"/>
                </a:lnTo>
                <a:close/>
              </a:path>
              <a:path w="8213090" h="2761615">
                <a:moveTo>
                  <a:pt x="8212835" y="749046"/>
                </a:moveTo>
                <a:lnTo>
                  <a:pt x="8212835" y="647700"/>
                </a:lnTo>
                <a:lnTo>
                  <a:pt x="8187689" y="647700"/>
                </a:lnTo>
                <a:lnTo>
                  <a:pt x="8187689" y="749046"/>
                </a:lnTo>
                <a:lnTo>
                  <a:pt x="8212835" y="749046"/>
                </a:lnTo>
                <a:close/>
              </a:path>
              <a:path w="8213090" h="2761615">
                <a:moveTo>
                  <a:pt x="8212835" y="926592"/>
                </a:moveTo>
                <a:lnTo>
                  <a:pt x="8212835" y="825246"/>
                </a:lnTo>
                <a:lnTo>
                  <a:pt x="8187689" y="825246"/>
                </a:lnTo>
                <a:lnTo>
                  <a:pt x="8187689" y="926592"/>
                </a:lnTo>
                <a:lnTo>
                  <a:pt x="8212835" y="926592"/>
                </a:lnTo>
                <a:close/>
              </a:path>
              <a:path w="8213090" h="2761615">
                <a:moveTo>
                  <a:pt x="8212835" y="1104900"/>
                </a:moveTo>
                <a:lnTo>
                  <a:pt x="8212835" y="1002792"/>
                </a:lnTo>
                <a:lnTo>
                  <a:pt x="8187689" y="1002792"/>
                </a:lnTo>
                <a:lnTo>
                  <a:pt x="8187689" y="1104900"/>
                </a:lnTo>
                <a:lnTo>
                  <a:pt x="8212835" y="1104900"/>
                </a:lnTo>
                <a:close/>
              </a:path>
              <a:path w="8213090" h="2761615">
                <a:moveTo>
                  <a:pt x="8212835" y="1282446"/>
                </a:moveTo>
                <a:lnTo>
                  <a:pt x="8212835" y="1181100"/>
                </a:lnTo>
                <a:lnTo>
                  <a:pt x="8187689" y="1181100"/>
                </a:lnTo>
                <a:lnTo>
                  <a:pt x="8187689" y="1282446"/>
                </a:lnTo>
                <a:lnTo>
                  <a:pt x="8212835" y="1282446"/>
                </a:lnTo>
                <a:close/>
              </a:path>
              <a:path w="8213090" h="2761615">
                <a:moveTo>
                  <a:pt x="8212835" y="1459992"/>
                </a:moveTo>
                <a:lnTo>
                  <a:pt x="8212835" y="1358646"/>
                </a:lnTo>
                <a:lnTo>
                  <a:pt x="8187689" y="1358646"/>
                </a:lnTo>
                <a:lnTo>
                  <a:pt x="8187689" y="1459992"/>
                </a:lnTo>
                <a:lnTo>
                  <a:pt x="8212835" y="1459992"/>
                </a:lnTo>
                <a:close/>
              </a:path>
              <a:path w="8213090" h="2761615">
                <a:moveTo>
                  <a:pt x="8212835" y="1638300"/>
                </a:moveTo>
                <a:lnTo>
                  <a:pt x="8212835" y="1536192"/>
                </a:lnTo>
                <a:lnTo>
                  <a:pt x="8187689" y="1536192"/>
                </a:lnTo>
                <a:lnTo>
                  <a:pt x="8187689" y="1638300"/>
                </a:lnTo>
                <a:lnTo>
                  <a:pt x="8212835" y="1638300"/>
                </a:lnTo>
                <a:close/>
              </a:path>
              <a:path w="8213090" h="2761615">
                <a:moveTo>
                  <a:pt x="8212835" y="1815846"/>
                </a:moveTo>
                <a:lnTo>
                  <a:pt x="8212835" y="1714500"/>
                </a:lnTo>
                <a:lnTo>
                  <a:pt x="8187689" y="1714500"/>
                </a:lnTo>
                <a:lnTo>
                  <a:pt x="8187689" y="1815846"/>
                </a:lnTo>
                <a:lnTo>
                  <a:pt x="8212835" y="1815846"/>
                </a:lnTo>
                <a:close/>
              </a:path>
              <a:path w="8213090" h="2761615">
                <a:moveTo>
                  <a:pt x="8212835" y="1993392"/>
                </a:moveTo>
                <a:lnTo>
                  <a:pt x="8212835" y="1892046"/>
                </a:lnTo>
                <a:lnTo>
                  <a:pt x="8187689" y="1892046"/>
                </a:lnTo>
                <a:lnTo>
                  <a:pt x="8187689" y="1993392"/>
                </a:lnTo>
                <a:lnTo>
                  <a:pt x="8212835" y="1993392"/>
                </a:lnTo>
                <a:close/>
              </a:path>
              <a:path w="8213090" h="2761615">
                <a:moveTo>
                  <a:pt x="8212835" y="2171700"/>
                </a:moveTo>
                <a:lnTo>
                  <a:pt x="8212835" y="2069592"/>
                </a:lnTo>
                <a:lnTo>
                  <a:pt x="8187689" y="2069592"/>
                </a:lnTo>
                <a:lnTo>
                  <a:pt x="8187689" y="2171700"/>
                </a:lnTo>
                <a:lnTo>
                  <a:pt x="8212835" y="2171700"/>
                </a:lnTo>
                <a:close/>
              </a:path>
              <a:path w="8213090" h="2761615">
                <a:moveTo>
                  <a:pt x="8212835" y="2349246"/>
                </a:moveTo>
                <a:lnTo>
                  <a:pt x="8212835" y="2247900"/>
                </a:lnTo>
                <a:lnTo>
                  <a:pt x="8187689" y="2247900"/>
                </a:lnTo>
                <a:lnTo>
                  <a:pt x="8187689" y="2349246"/>
                </a:lnTo>
                <a:lnTo>
                  <a:pt x="8212835" y="2349246"/>
                </a:lnTo>
                <a:close/>
              </a:path>
              <a:path w="8213090" h="2761615">
                <a:moveTo>
                  <a:pt x="8212835" y="2526792"/>
                </a:moveTo>
                <a:lnTo>
                  <a:pt x="8212835" y="2425446"/>
                </a:lnTo>
                <a:lnTo>
                  <a:pt x="8187689" y="2425446"/>
                </a:lnTo>
                <a:lnTo>
                  <a:pt x="8187689" y="2526792"/>
                </a:lnTo>
                <a:lnTo>
                  <a:pt x="8212835" y="2526792"/>
                </a:lnTo>
                <a:close/>
              </a:path>
              <a:path w="8213090" h="2761615">
                <a:moveTo>
                  <a:pt x="8212835" y="2705100"/>
                </a:moveTo>
                <a:lnTo>
                  <a:pt x="8212835" y="2602992"/>
                </a:lnTo>
                <a:lnTo>
                  <a:pt x="8187689" y="2602992"/>
                </a:lnTo>
                <a:lnTo>
                  <a:pt x="8187689" y="2705100"/>
                </a:lnTo>
                <a:lnTo>
                  <a:pt x="8212835" y="2705100"/>
                </a:lnTo>
                <a:close/>
              </a:path>
              <a:path w="8213090" h="2761615">
                <a:moveTo>
                  <a:pt x="8167116" y="2761486"/>
                </a:moveTo>
                <a:lnTo>
                  <a:pt x="8167116" y="2735580"/>
                </a:lnTo>
                <a:lnTo>
                  <a:pt x="8065770" y="2735580"/>
                </a:lnTo>
                <a:lnTo>
                  <a:pt x="8065770" y="2761486"/>
                </a:lnTo>
                <a:lnTo>
                  <a:pt x="8167116" y="2761486"/>
                </a:lnTo>
                <a:close/>
              </a:path>
              <a:path w="8213090" h="2761615">
                <a:moveTo>
                  <a:pt x="7989570" y="2761486"/>
                </a:moveTo>
                <a:lnTo>
                  <a:pt x="7989570" y="2735580"/>
                </a:lnTo>
                <a:lnTo>
                  <a:pt x="7888224" y="2735580"/>
                </a:lnTo>
                <a:lnTo>
                  <a:pt x="7888224" y="2761486"/>
                </a:lnTo>
                <a:lnTo>
                  <a:pt x="7989570" y="2761486"/>
                </a:lnTo>
                <a:close/>
              </a:path>
              <a:path w="8213090" h="2761615">
                <a:moveTo>
                  <a:pt x="7812024" y="2761486"/>
                </a:moveTo>
                <a:lnTo>
                  <a:pt x="7812024" y="2735580"/>
                </a:lnTo>
                <a:lnTo>
                  <a:pt x="7709916" y="2735580"/>
                </a:lnTo>
                <a:lnTo>
                  <a:pt x="7709916" y="2761486"/>
                </a:lnTo>
                <a:lnTo>
                  <a:pt x="7812024" y="2761486"/>
                </a:lnTo>
                <a:close/>
              </a:path>
              <a:path w="8213090" h="2761615">
                <a:moveTo>
                  <a:pt x="7633716" y="2761486"/>
                </a:moveTo>
                <a:lnTo>
                  <a:pt x="7633716" y="2735580"/>
                </a:lnTo>
                <a:lnTo>
                  <a:pt x="7532370" y="2735580"/>
                </a:lnTo>
                <a:lnTo>
                  <a:pt x="7532370" y="2761486"/>
                </a:lnTo>
                <a:lnTo>
                  <a:pt x="7633716" y="2761486"/>
                </a:lnTo>
                <a:close/>
              </a:path>
              <a:path w="8213090" h="2761615">
                <a:moveTo>
                  <a:pt x="7456170" y="2761486"/>
                </a:moveTo>
                <a:lnTo>
                  <a:pt x="7456170" y="2735580"/>
                </a:lnTo>
                <a:lnTo>
                  <a:pt x="7354824" y="2735580"/>
                </a:lnTo>
                <a:lnTo>
                  <a:pt x="7354824" y="2761486"/>
                </a:lnTo>
                <a:lnTo>
                  <a:pt x="7456170" y="2761486"/>
                </a:lnTo>
                <a:close/>
              </a:path>
              <a:path w="8213090" h="2761615">
                <a:moveTo>
                  <a:pt x="7278624" y="2761486"/>
                </a:moveTo>
                <a:lnTo>
                  <a:pt x="7278624" y="2735580"/>
                </a:lnTo>
                <a:lnTo>
                  <a:pt x="7176516" y="2735580"/>
                </a:lnTo>
                <a:lnTo>
                  <a:pt x="7176516" y="2761486"/>
                </a:lnTo>
                <a:lnTo>
                  <a:pt x="7278624" y="2761486"/>
                </a:lnTo>
                <a:close/>
              </a:path>
              <a:path w="8213090" h="2761615">
                <a:moveTo>
                  <a:pt x="7100316" y="2761486"/>
                </a:moveTo>
                <a:lnTo>
                  <a:pt x="7100316" y="2735580"/>
                </a:lnTo>
                <a:lnTo>
                  <a:pt x="6998970" y="2735580"/>
                </a:lnTo>
                <a:lnTo>
                  <a:pt x="6998970" y="2761486"/>
                </a:lnTo>
                <a:lnTo>
                  <a:pt x="7100316" y="2761486"/>
                </a:lnTo>
                <a:close/>
              </a:path>
              <a:path w="8213090" h="2761615">
                <a:moveTo>
                  <a:pt x="6922770" y="2761486"/>
                </a:moveTo>
                <a:lnTo>
                  <a:pt x="6922770" y="2735580"/>
                </a:lnTo>
                <a:lnTo>
                  <a:pt x="6821424" y="2735580"/>
                </a:lnTo>
                <a:lnTo>
                  <a:pt x="6821424" y="2761486"/>
                </a:lnTo>
                <a:lnTo>
                  <a:pt x="6922770" y="2761486"/>
                </a:lnTo>
                <a:close/>
              </a:path>
              <a:path w="8213090" h="2761615">
                <a:moveTo>
                  <a:pt x="6745224" y="2761486"/>
                </a:moveTo>
                <a:lnTo>
                  <a:pt x="6745224" y="2735580"/>
                </a:lnTo>
                <a:lnTo>
                  <a:pt x="6643116" y="2735580"/>
                </a:lnTo>
                <a:lnTo>
                  <a:pt x="6643116" y="2761486"/>
                </a:lnTo>
                <a:lnTo>
                  <a:pt x="6745224" y="2761486"/>
                </a:lnTo>
                <a:close/>
              </a:path>
              <a:path w="8213090" h="2761615">
                <a:moveTo>
                  <a:pt x="6566916" y="2761486"/>
                </a:moveTo>
                <a:lnTo>
                  <a:pt x="6566916" y="2735580"/>
                </a:lnTo>
                <a:lnTo>
                  <a:pt x="6465570" y="2735580"/>
                </a:lnTo>
                <a:lnTo>
                  <a:pt x="6465570" y="2761486"/>
                </a:lnTo>
                <a:lnTo>
                  <a:pt x="6566916" y="2761486"/>
                </a:lnTo>
                <a:close/>
              </a:path>
              <a:path w="8213090" h="2761615">
                <a:moveTo>
                  <a:pt x="6389370" y="2761486"/>
                </a:moveTo>
                <a:lnTo>
                  <a:pt x="6389370" y="2735580"/>
                </a:lnTo>
                <a:lnTo>
                  <a:pt x="6288024" y="2735580"/>
                </a:lnTo>
                <a:lnTo>
                  <a:pt x="6288024" y="2761486"/>
                </a:lnTo>
                <a:lnTo>
                  <a:pt x="6389370" y="2761486"/>
                </a:lnTo>
                <a:close/>
              </a:path>
              <a:path w="8213090" h="2761615">
                <a:moveTo>
                  <a:pt x="6211824" y="2761486"/>
                </a:moveTo>
                <a:lnTo>
                  <a:pt x="6211824" y="2735580"/>
                </a:lnTo>
                <a:lnTo>
                  <a:pt x="6109716" y="2735580"/>
                </a:lnTo>
                <a:lnTo>
                  <a:pt x="6109716" y="2761486"/>
                </a:lnTo>
                <a:lnTo>
                  <a:pt x="6211824" y="2761486"/>
                </a:lnTo>
                <a:close/>
              </a:path>
              <a:path w="8213090" h="2761615">
                <a:moveTo>
                  <a:pt x="6033516" y="2761486"/>
                </a:moveTo>
                <a:lnTo>
                  <a:pt x="6033516" y="2735580"/>
                </a:lnTo>
                <a:lnTo>
                  <a:pt x="5932170" y="2735580"/>
                </a:lnTo>
                <a:lnTo>
                  <a:pt x="5932170" y="2761486"/>
                </a:lnTo>
                <a:lnTo>
                  <a:pt x="6033516" y="2761486"/>
                </a:lnTo>
                <a:close/>
              </a:path>
              <a:path w="8213090" h="2761615">
                <a:moveTo>
                  <a:pt x="5855970" y="2761486"/>
                </a:moveTo>
                <a:lnTo>
                  <a:pt x="5855970" y="2735580"/>
                </a:lnTo>
                <a:lnTo>
                  <a:pt x="5754625" y="2735580"/>
                </a:lnTo>
                <a:lnTo>
                  <a:pt x="5754625" y="2761486"/>
                </a:lnTo>
                <a:lnTo>
                  <a:pt x="5855970" y="2761486"/>
                </a:lnTo>
                <a:close/>
              </a:path>
              <a:path w="8213090" h="2761615">
                <a:moveTo>
                  <a:pt x="5678424" y="2761486"/>
                </a:moveTo>
                <a:lnTo>
                  <a:pt x="5678424" y="2735580"/>
                </a:lnTo>
                <a:lnTo>
                  <a:pt x="5576316" y="2735580"/>
                </a:lnTo>
                <a:lnTo>
                  <a:pt x="5576316" y="2761486"/>
                </a:lnTo>
                <a:lnTo>
                  <a:pt x="5678424" y="2761486"/>
                </a:lnTo>
                <a:close/>
              </a:path>
              <a:path w="8213090" h="2761615">
                <a:moveTo>
                  <a:pt x="5500116" y="2761486"/>
                </a:moveTo>
                <a:lnTo>
                  <a:pt x="5500116" y="2735580"/>
                </a:lnTo>
                <a:lnTo>
                  <a:pt x="5398770" y="2735580"/>
                </a:lnTo>
                <a:lnTo>
                  <a:pt x="5398770" y="2761486"/>
                </a:lnTo>
                <a:lnTo>
                  <a:pt x="5500116" y="2761486"/>
                </a:lnTo>
                <a:close/>
              </a:path>
              <a:path w="8213090" h="2761615">
                <a:moveTo>
                  <a:pt x="5322570" y="2761486"/>
                </a:moveTo>
                <a:lnTo>
                  <a:pt x="5322570" y="2735580"/>
                </a:lnTo>
                <a:lnTo>
                  <a:pt x="5221224" y="2735580"/>
                </a:lnTo>
                <a:lnTo>
                  <a:pt x="5221224" y="2761486"/>
                </a:lnTo>
                <a:lnTo>
                  <a:pt x="5322570" y="2761486"/>
                </a:lnTo>
                <a:close/>
              </a:path>
              <a:path w="8213090" h="2761615">
                <a:moveTo>
                  <a:pt x="5145024" y="2761486"/>
                </a:moveTo>
                <a:lnTo>
                  <a:pt x="5145024" y="2735580"/>
                </a:lnTo>
                <a:lnTo>
                  <a:pt x="5042916" y="2735580"/>
                </a:lnTo>
                <a:lnTo>
                  <a:pt x="5042916" y="2761486"/>
                </a:lnTo>
                <a:lnTo>
                  <a:pt x="5145024" y="2761486"/>
                </a:lnTo>
                <a:close/>
              </a:path>
              <a:path w="8213090" h="2761615">
                <a:moveTo>
                  <a:pt x="4966716" y="2761486"/>
                </a:moveTo>
                <a:lnTo>
                  <a:pt x="4966716" y="2735580"/>
                </a:lnTo>
                <a:lnTo>
                  <a:pt x="4865370" y="2735580"/>
                </a:lnTo>
                <a:lnTo>
                  <a:pt x="4865370" y="2761486"/>
                </a:lnTo>
                <a:lnTo>
                  <a:pt x="4966716" y="2761486"/>
                </a:lnTo>
                <a:close/>
              </a:path>
              <a:path w="8213090" h="2761615">
                <a:moveTo>
                  <a:pt x="4789170" y="2761486"/>
                </a:moveTo>
                <a:lnTo>
                  <a:pt x="4789170" y="2735580"/>
                </a:lnTo>
                <a:lnTo>
                  <a:pt x="4687824" y="2735580"/>
                </a:lnTo>
                <a:lnTo>
                  <a:pt x="4687824" y="2761486"/>
                </a:lnTo>
                <a:lnTo>
                  <a:pt x="4789170" y="2761486"/>
                </a:lnTo>
                <a:close/>
              </a:path>
              <a:path w="8213090" h="2761615">
                <a:moveTo>
                  <a:pt x="4611624" y="2761486"/>
                </a:moveTo>
                <a:lnTo>
                  <a:pt x="4611624" y="2735580"/>
                </a:lnTo>
                <a:lnTo>
                  <a:pt x="4509516" y="2735580"/>
                </a:lnTo>
                <a:lnTo>
                  <a:pt x="4509516" y="2761486"/>
                </a:lnTo>
                <a:lnTo>
                  <a:pt x="4611624" y="2761486"/>
                </a:lnTo>
                <a:close/>
              </a:path>
              <a:path w="8213090" h="2761615">
                <a:moveTo>
                  <a:pt x="4433316" y="2761486"/>
                </a:moveTo>
                <a:lnTo>
                  <a:pt x="4433316" y="2735580"/>
                </a:lnTo>
                <a:lnTo>
                  <a:pt x="4331970" y="2735580"/>
                </a:lnTo>
                <a:lnTo>
                  <a:pt x="4331970" y="2761486"/>
                </a:lnTo>
                <a:lnTo>
                  <a:pt x="4433316" y="2761486"/>
                </a:lnTo>
                <a:close/>
              </a:path>
              <a:path w="8213090" h="2761615">
                <a:moveTo>
                  <a:pt x="4255770" y="2761486"/>
                </a:moveTo>
                <a:lnTo>
                  <a:pt x="4255770" y="2735580"/>
                </a:lnTo>
                <a:lnTo>
                  <a:pt x="4154424" y="2735580"/>
                </a:lnTo>
                <a:lnTo>
                  <a:pt x="4154424" y="2761486"/>
                </a:lnTo>
                <a:lnTo>
                  <a:pt x="4255770" y="2761486"/>
                </a:lnTo>
                <a:close/>
              </a:path>
              <a:path w="8213090" h="2761615">
                <a:moveTo>
                  <a:pt x="4078224" y="2761486"/>
                </a:moveTo>
                <a:lnTo>
                  <a:pt x="4078224" y="2735580"/>
                </a:lnTo>
                <a:lnTo>
                  <a:pt x="3976116" y="2735580"/>
                </a:lnTo>
                <a:lnTo>
                  <a:pt x="3976116" y="2761486"/>
                </a:lnTo>
                <a:lnTo>
                  <a:pt x="4078224" y="2761486"/>
                </a:lnTo>
                <a:close/>
              </a:path>
              <a:path w="8213090" h="2761615">
                <a:moveTo>
                  <a:pt x="3899916" y="2761486"/>
                </a:moveTo>
                <a:lnTo>
                  <a:pt x="3899916" y="2735580"/>
                </a:lnTo>
                <a:lnTo>
                  <a:pt x="3798570" y="2735580"/>
                </a:lnTo>
                <a:lnTo>
                  <a:pt x="3798570" y="2761486"/>
                </a:lnTo>
                <a:lnTo>
                  <a:pt x="3899916" y="2761486"/>
                </a:lnTo>
                <a:close/>
              </a:path>
              <a:path w="8213090" h="2761615">
                <a:moveTo>
                  <a:pt x="3722370" y="2761486"/>
                </a:moveTo>
                <a:lnTo>
                  <a:pt x="3722370" y="2735580"/>
                </a:lnTo>
                <a:lnTo>
                  <a:pt x="3621024" y="2735580"/>
                </a:lnTo>
                <a:lnTo>
                  <a:pt x="3621024" y="2761486"/>
                </a:lnTo>
                <a:lnTo>
                  <a:pt x="3722370" y="2761486"/>
                </a:lnTo>
                <a:close/>
              </a:path>
              <a:path w="8213090" h="2761615">
                <a:moveTo>
                  <a:pt x="3544824" y="2761486"/>
                </a:moveTo>
                <a:lnTo>
                  <a:pt x="3544824" y="2735580"/>
                </a:lnTo>
                <a:lnTo>
                  <a:pt x="3442716" y="2735580"/>
                </a:lnTo>
                <a:lnTo>
                  <a:pt x="3442716" y="2761486"/>
                </a:lnTo>
                <a:lnTo>
                  <a:pt x="3544824" y="2761486"/>
                </a:lnTo>
                <a:close/>
              </a:path>
              <a:path w="8213090" h="2761615">
                <a:moveTo>
                  <a:pt x="3366516" y="2761486"/>
                </a:moveTo>
                <a:lnTo>
                  <a:pt x="3366516" y="2735580"/>
                </a:lnTo>
                <a:lnTo>
                  <a:pt x="3265170" y="2735580"/>
                </a:lnTo>
                <a:lnTo>
                  <a:pt x="3265170" y="2761486"/>
                </a:lnTo>
                <a:lnTo>
                  <a:pt x="3366516" y="2761486"/>
                </a:lnTo>
                <a:close/>
              </a:path>
              <a:path w="8213090" h="2761615">
                <a:moveTo>
                  <a:pt x="3188970" y="2761486"/>
                </a:moveTo>
                <a:lnTo>
                  <a:pt x="3188970" y="2735580"/>
                </a:lnTo>
                <a:lnTo>
                  <a:pt x="3087624" y="2735580"/>
                </a:lnTo>
                <a:lnTo>
                  <a:pt x="3087624" y="2761486"/>
                </a:lnTo>
                <a:lnTo>
                  <a:pt x="3188970" y="2761486"/>
                </a:lnTo>
                <a:close/>
              </a:path>
              <a:path w="8213090" h="2761615">
                <a:moveTo>
                  <a:pt x="3011424" y="2761486"/>
                </a:moveTo>
                <a:lnTo>
                  <a:pt x="3011424" y="2735580"/>
                </a:lnTo>
                <a:lnTo>
                  <a:pt x="2909316" y="2735580"/>
                </a:lnTo>
                <a:lnTo>
                  <a:pt x="2909316" y="2761486"/>
                </a:lnTo>
                <a:lnTo>
                  <a:pt x="3011424" y="2761486"/>
                </a:lnTo>
                <a:close/>
              </a:path>
              <a:path w="8213090" h="2761615">
                <a:moveTo>
                  <a:pt x="2833116" y="2761486"/>
                </a:moveTo>
                <a:lnTo>
                  <a:pt x="2833116" y="2735580"/>
                </a:lnTo>
                <a:lnTo>
                  <a:pt x="2731770" y="2735580"/>
                </a:lnTo>
                <a:lnTo>
                  <a:pt x="2731770" y="2761486"/>
                </a:lnTo>
                <a:lnTo>
                  <a:pt x="2833116" y="2761486"/>
                </a:lnTo>
                <a:close/>
              </a:path>
              <a:path w="8213090" h="2761615">
                <a:moveTo>
                  <a:pt x="2655570" y="2761486"/>
                </a:moveTo>
                <a:lnTo>
                  <a:pt x="2655570" y="2735580"/>
                </a:lnTo>
                <a:lnTo>
                  <a:pt x="2554224" y="2735580"/>
                </a:lnTo>
                <a:lnTo>
                  <a:pt x="2554224" y="2761486"/>
                </a:lnTo>
                <a:lnTo>
                  <a:pt x="2655570" y="2761486"/>
                </a:lnTo>
                <a:close/>
              </a:path>
              <a:path w="8213090" h="2761615">
                <a:moveTo>
                  <a:pt x="2478024" y="2761486"/>
                </a:moveTo>
                <a:lnTo>
                  <a:pt x="2478024" y="2735580"/>
                </a:lnTo>
                <a:lnTo>
                  <a:pt x="2375916" y="2735580"/>
                </a:lnTo>
                <a:lnTo>
                  <a:pt x="2375916" y="2761486"/>
                </a:lnTo>
                <a:lnTo>
                  <a:pt x="2478024" y="2761486"/>
                </a:lnTo>
                <a:close/>
              </a:path>
              <a:path w="8213090" h="2761615">
                <a:moveTo>
                  <a:pt x="2299716" y="2761486"/>
                </a:moveTo>
                <a:lnTo>
                  <a:pt x="2299716" y="2735580"/>
                </a:lnTo>
                <a:lnTo>
                  <a:pt x="2198370" y="2735580"/>
                </a:lnTo>
                <a:lnTo>
                  <a:pt x="2198370" y="2761486"/>
                </a:lnTo>
                <a:lnTo>
                  <a:pt x="2299716" y="2761486"/>
                </a:lnTo>
                <a:close/>
              </a:path>
              <a:path w="8213090" h="2761615">
                <a:moveTo>
                  <a:pt x="2122170" y="2761486"/>
                </a:moveTo>
                <a:lnTo>
                  <a:pt x="2122170" y="2735580"/>
                </a:lnTo>
                <a:lnTo>
                  <a:pt x="2020824" y="2735580"/>
                </a:lnTo>
                <a:lnTo>
                  <a:pt x="2020824" y="2761486"/>
                </a:lnTo>
                <a:lnTo>
                  <a:pt x="2122170" y="2761486"/>
                </a:lnTo>
                <a:close/>
              </a:path>
              <a:path w="8213090" h="2761615">
                <a:moveTo>
                  <a:pt x="1944624" y="2761486"/>
                </a:moveTo>
                <a:lnTo>
                  <a:pt x="1944624" y="2735580"/>
                </a:lnTo>
                <a:lnTo>
                  <a:pt x="1842516" y="2735580"/>
                </a:lnTo>
                <a:lnTo>
                  <a:pt x="1842516" y="2761486"/>
                </a:lnTo>
                <a:lnTo>
                  <a:pt x="1944624" y="2761486"/>
                </a:lnTo>
                <a:close/>
              </a:path>
              <a:path w="8213090" h="2761615">
                <a:moveTo>
                  <a:pt x="1766316" y="2761486"/>
                </a:moveTo>
                <a:lnTo>
                  <a:pt x="1766316" y="2735580"/>
                </a:lnTo>
                <a:lnTo>
                  <a:pt x="1664970" y="2735580"/>
                </a:lnTo>
                <a:lnTo>
                  <a:pt x="1664970" y="2761486"/>
                </a:lnTo>
                <a:lnTo>
                  <a:pt x="1766316" y="2761486"/>
                </a:lnTo>
                <a:close/>
              </a:path>
              <a:path w="8213090" h="2761615">
                <a:moveTo>
                  <a:pt x="1588770" y="2761486"/>
                </a:moveTo>
                <a:lnTo>
                  <a:pt x="1588770" y="2735580"/>
                </a:lnTo>
                <a:lnTo>
                  <a:pt x="1487424" y="2735580"/>
                </a:lnTo>
                <a:lnTo>
                  <a:pt x="1487424" y="2761486"/>
                </a:lnTo>
                <a:lnTo>
                  <a:pt x="1588770" y="2761486"/>
                </a:lnTo>
                <a:close/>
              </a:path>
              <a:path w="8213090" h="2761615">
                <a:moveTo>
                  <a:pt x="1411224" y="2761486"/>
                </a:moveTo>
                <a:lnTo>
                  <a:pt x="1411224" y="2735580"/>
                </a:lnTo>
                <a:lnTo>
                  <a:pt x="1309116" y="2735580"/>
                </a:lnTo>
                <a:lnTo>
                  <a:pt x="1309116" y="2761486"/>
                </a:lnTo>
                <a:lnTo>
                  <a:pt x="1411224" y="2761486"/>
                </a:lnTo>
                <a:close/>
              </a:path>
              <a:path w="8213090" h="2761615">
                <a:moveTo>
                  <a:pt x="1232916" y="2761486"/>
                </a:moveTo>
                <a:lnTo>
                  <a:pt x="1232916" y="2735580"/>
                </a:lnTo>
                <a:lnTo>
                  <a:pt x="1131570" y="2735580"/>
                </a:lnTo>
                <a:lnTo>
                  <a:pt x="1131570" y="2761486"/>
                </a:lnTo>
                <a:lnTo>
                  <a:pt x="1232916" y="2761486"/>
                </a:lnTo>
                <a:close/>
              </a:path>
              <a:path w="8213090" h="2761615">
                <a:moveTo>
                  <a:pt x="1055370" y="2761486"/>
                </a:moveTo>
                <a:lnTo>
                  <a:pt x="1055370" y="2735580"/>
                </a:lnTo>
                <a:lnTo>
                  <a:pt x="954024" y="2735580"/>
                </a:lnTo>
                <a:lnTo>
                  <a:pt x="954024" y="2761486"/>
                </a:lnTo>
                <a:lnTo>
                  <a:pt x="1055370" y="2761486"/>
                </a:lnTo>
                <a:close/>
              </a:path>
              <a:path w="8213090" h="2761615">
                <a:moveTo>
                  <a:pt x="877824" y="2761486"/>
                </a:moveTo>
                <a:lnTo>
                  <a:pt x="877824" y="2735580"/>
                </a:lnTo>
                <a:lnTo>
                  <a:pt x="775716" y="2735580"/>
                </a:lnTo>
                <a:lnTo>
                  <a:pt x="775716" y="2761486"/>
                </a:lnTo>
                <a:lnTo>
                  <a:pt x="877824" y="2761486"/>
                </a:lnTo>
                <a:close/>
              </a:path>
              <a:path w="8213090" h="2761615">
                <a:moveTo>
                  <a:pt x="699516" y="2761486"/>
                </a:moveTo>
                <a:lnTo>
                  <a:pt x="699516" y="2735580"/>
                </a:lnTo>
                <a:lnTo>
                  <a:pt x="598170" y="2735580"/>
                </a:lnTo>
                <a:lnTo>
                  <a:pt x="598170" y="2761486"/>
                </a:lnTo>
                <a:lnTo>
                  <a:pt x="699516" y="2761486"/>
                </a:lnTo>
                <a:close/>
              </a:path>
              <a:path w="8213090" h="2761615">
                <a:moveTo>
                  <a:pt x="521970" y="2761486"/>
                </a:moveTo>
                <a:lnTo>
                  <a:pt x="521970" y="2735580"/>
                </a:lnTo>
                <a:lnTo>
                  <a:pt x="420624" y="2735580"/>
                </a:lnTo>
                <a:lnTo>
                  <a:pt x="420624" y="2761486"/>
                </a:lnTo>
                <a:lnTo>
                  <a:pt x="521970" y="2761486"/>
                </a:lnTo>
                <a:close/>
              </a:path>
              <a:path w="8213090" h="2761615">
                <a:moveTo>
                  <a:pt x="344424" y="2761486"/>
                </a:moveTo>
                <a:lnTo>
                  <a:pt x="344424" y="2735580"/>
                </a:lnTo>
                <a:lnTo>
                  <a:pt x="242316" y="2735580"/>
                </a:lnTo>
                <a:lnTo>
                  <a:pt x="242316" y="2761486"/>
                </a:lnTo>
                <a:lnTo>
                  <a:pt x="344424" y="2761486"/>
                </a:lnTo>
                <a:close/>
              </a:path>
              <a:path w="8213090" h="2761615">
                <a:moveTo>
                  <a:pt x="166116" y="2761486"/>
                </a:moveTo>
                <a:lnTo>
                  <a:pt x="166116" y="2735580"/>
                </a:lnTo>
                <a:lnTo>
                  <a:pt x="64770" y="2735580"/>
                </a:lnTo>
                <a:lnTo>
                  <a:pt x="64770" y="2761486"/>
                </a:lnTo>
                <a:lnTo>
                  <a:pt x="166116" y="27614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TextBox 17"/>
          <p:cNvSpPr txBox="1"/>
          <p:nvPr/>
        </p:nvSpPr>
        <p:spPr>
          <a:xfrm>
            <a:off x="5334000" y="40386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Linear machine or linear equation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4972050" y="4305378"/>
            <a:ext cx="228600" cy="1713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715000" y="1066800"/>
            <a:ext cx="2750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Squared Euclidean distance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2D83-90BE-4296-BB3C-D040F192988F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90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-1" y="255903"/>
            <a:ext cx="189401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Case</a:t>
            </a:r>
            <a:r>
              <a:rPr spc="-90" dirty="0"/>
              <a:t> </a:t>
            </a:r>
            <a:r>
              <a:rPr dirty="0"/>
              <a:t>II:</a:t>
            </a:r>
          </a:p>
        </p:txBody>
      </p:sp>
      <p:sp>
        <p:nvSpPr>
          <p:cNvPr id="3" name="object 3"/>
          <p:cNvSpPr/>
          <p:nvPr/>
        </p:nvSpPr>
        <p:spPr>
          <a:xfrm>
            <a:off x="2395727" y="496823"/>
            <a:ext cx="1329766" cy="358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3336" y="1305305"/>
            <a:ext cx="2546019" cy="3055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12341" y="1775460"/>
            <a:ext cx="7011682" cy="6065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600" y="1107947"/>
            <a:ext cx="7792720" cy="1398270"/>
          </a:xfrm>
          <a:custGeom>
            <a:avLst/>
            <a:gdLst/>
            <a:ahLst/>
            <a:cxnLst/>
            <a:rect l="l" t="t" r="r" b="b"/>
            <a:pathLst>
              <a:path w="7792720" h="1398270">
                <a:moveTo>
                  <a:pt x="25146" y="1385316"/>
                </a:moveTo>
                <a:lnTo>
                  <a:pt x="25146" y="1283970"/>
                </a:lnTo>
                <a:lnTo>
                  <a:pt x="0" y="1283970"/>
                </a:lnTo>
                <a:lnTo>
                  <a:pt x="0" y="1385316"/>
                </a:lnTo>
                <a:lnTo>
                  <a:pt x="25146" y="1385316"/>
                </a:lnTo>
                <a:close/>
              </a:path>
              <a:path w="7792720" h="1398270">
                <a:moveTo>
                  <a:pt x="25146" y="1207770"/>
                </a:moveTo>
                <a:lnTo>
                  <a:pt x="25146" y="1105662"/>
                </a:lnTo>
                <a:lnTo>
                  <a:pt x="0" y="1105662"/>
                </a:lnTo>
                <a:lnTo>
                  <a:pt x="0" y="1207770"/>
                </a:lnTo>
                <a:lnTo>
                  <a:pt x="25146" y="1207770"/>
                </a:lnTo>
                <a:close/>
              </a:path>
              <a:path w="7792720" h="1398270">
                <a:moveTo>
                  <a:pt x="25145" y="1029462"/>
                </a:moveTo>
                <a:lnTo>
                  <a:pt x="25145" y="928116"/>
                </a:lnTo>
                <a:lnTo>
                  <a:pt x="0" y="928116"/>
                </a:lnTo>
                <a:lnTo>
                  <a:pt x="0" y="1029462"/>
                </a:lnTo>
                <a:lnTo>
                  <a:pt x="25145" y="1029462"/>
                </a:lnTo>
                <a:close/>
              </a:path>
              <a:path w="7792720" h="1398270">
                <a:moveTo>
                  <a:pt x="25145" y="851916"/>
                </a:moveTo>
                <a:lnTo>
                  <a:pt x="25145" y="750570"/>
                </a:lnTo>
                <a:lnTo>
                  <a:pt x="0" y="750570"/>
                </a:lnTo>
                <a:lnTo>
                  <a:pt x="0" y="851916"/>
                </a:lnTo>
                <a:lnTo>
                  <a:pt x="25145" y="851916"/>
                </a:lnTo>
                <a:close/>
              </a:path>
              <a:path w="7792720" h="1398270">
                <a:moveTo>
                  <a:pt x="25145" y="674370"/>
                </a:moveTo>
                <a:lnTo>
                  <a:pt x="25145" y="572262"/>
                </a:lnTo>
                <a:lnTo>
                  <a:pt x="0" y="572262"/>
                </a:lnTo>
                <a:lnTo>
                  <a:pt x="0" y="674370"/>
                </a:lnTo>
                <a:lnTo>
                  <a:pt x="25145" y="674370"/>
                </a:lnTo>
                <a:close/>
              </a:path>
              <a:path w="7792720" h="1398270">
                <a:moveTo>
                  <a:pt x="25145" y="496062"/>
                </a:moveTo>
                <a:lnTo>
                  <a:pt x="25145" y="394716"/>
                </a:lnTo>
                <a:lnTo>
                  <a:pt x="0" y="394716"/>
                </a:lnTo>
                <a:lnTo>
                  <a:pt x="0" y="496062"/>
                </a:lnTo>
                <a:lnTo>
                  <a:pt x="25145" y="496062"/>
                </a:lnTo>
                <a:close/>
              </a:path>
              <a:path w="7792720" h="1398270">
                <a:moveTo>
                  <a:pt x="25145" y="318516"/>
                </a:moveTo>
                <a:lnTo>
                  <a:pt x="25145" y="217170"/>
                </a:lnTo>
                <a:lnTo>
                  <a:pt x="0" y="217170"/>
                </a:lnTo>
                <a:lnTo>
                  <a:pt x="0" y="318516"/>
                </a:lnTo>
                <a:lnTo>
                  <a:pt x="25145" y="318516"/>
                </a:lnTo>
                <a:close/>
              </a:path>
              <a:path w="7792720" h="1398270">
                <a:moveTo>
                  <a:pt x="25145" y="140970"/>
                </a:moveTo>
                <a:lnTo>
                  <a:pt x="25145" y="38862"/>
                </a:lnTo>
                <a:lnTo>
                  <a:pt x="0" y="38862"/>
                </a:lnTo>
                <a:lnTo>
                  <a:pt x="0" y="140970"/>
                </a:lnTo>
                <a:lnTo>
                  <a:pt x="25145" y="140970"/>
                </a:lnTo>
                <a:close/>
              </a:path>
              <a:path w="7792720" h="1398270">
                <a:moveTo>
                  <a:pt x="163830" y="25146"/>
                </a:moveTo>
                <a:lnTo>
                  <a:pt x="163830" y="0"/>
                </a:lnTo>
                <a:lnTo>
                  <a:pt x="62484" y="0"/>
                </a:lnTo>
                <a:lnTo>
                  <a:pt x="62484" y="25146"/>
                </a:lnTo>
                <a:lnTo>
                  <a:pt x="163830" y="25146"/>
                </a:lnTo>
                <a:close/>
              </a:path>
              <a:path w="7792720" h="1398270">
                <a:moveTo>
                  <a:pt x="341376" y="25146"/>
                </a:moveTo>
                <a:lnTo>
                  <a:pt x="341376" y="0"/>
                </a:lnTo>
                <a:lnTo>
                  <a:pt x="240029" y="0"/>
                </a:lnTo>
                <a:lnTo>
                  <a:pt x="240029" y="25146"/>
                </a:lnTo>
                <a:lnTo>
                  <a:pt x="341376" y="25146"/>
                </a:lnTo>
                <a:close/>
              </a:path>
              <a:path w="7792720" h="1398270">
                <a:moveTo>
                  <a:pt x="519683" y="25146"/>
                </a:moveTo>
                <a:lnTo>
                  <a:pt x="519683" y="0"/>
                </a:lnTo>
                <a:lnTo>
                  <a:pt x="417575" y="0"/>
                </a:lnTo>
                <a:lnTo>
                  <a:pt x="417575" y="25146"/>
                </a:lnTo>
                <a:lnTo>
                  <a:pt x="519683" y="25146"/>
                </a:lnTo>
                <a:close/>
              </a:path>
              <a:path w="7792720" h="1398270">
                <a:moveTo>
                  <a:pt x="697230" y="25146"/>
                </a:moveTo>
                <a:lnTo>
                  <a:pt x="697230" y="0"/>
                </a:lnTo>
                <a:lnTo>
                  <a:pt x="595883" y="0"/>
                </a:lnTo>
                <a:lnTo>
                  <a:pt x="595883" y="25146"/>
                </a:lnTo>
                <a:lnTo>
                  <a:pt x="697230" y="25146"/>
                </a:lnTo>
                <a:close/>
              </a:path>
              <a:path w="7792720" h="1398270">
                <a:moveTo>
                  <a:pt x="874776" y="25146"/>
                </a:moveTo>
                <a:lnTo>
                  <a:pt x="874776" y="0"/>
                </a:lnTo>
                <a:lnTo>
                  <a:pt x="773430" y="0"/>
                </a:lnTo>
                <a:lnTo>
                  <a:pt x="773430" y="25146"/>
                </a:lnTo>
                <a:lnTo>
                  <a:pt x="874776" y="25146"/>
                </a:lnTo>
                <a:close/>
              </a:path>
              <a:path w="7792720" h="1398270">
                <a:moveTo>
                  <a:pt x="1053083" y="25146"/>
                </a:moveTo>
                <a:lnTo>
                  <a:pt x="1053083" y="0"/>
                </a:lnTo>
                <a:lnTo>
                  <a:pt x="950976" y="0"/>
                </a:lnTo>
                <a:lnTo>
                  <a:pt x="950976" y="25146"/>
                </a:lnTo>
                <a:lnTo>
                  <a:pt x="1053083" y="25146"/>
                </a:lnTo>
                <a:close/>
              </a:path>
              <a:path w="7792720" h="1398270">
                <a:moveTo>
                  <a:pt x="1230629" y="25146"/>
                </a:moveTo>
                <a:lnTo>
                  <a:pt x="1230629" y="0"/>
                </a:lnTo>
                <a:lnTo>
                  <a:pt x="1129283" y="0"/>
                </a:lnTo>
                <a:lnTo>
                  <a:pt x="1129283" y="25146"/>
                </a:lnTo>
                <a:lnTo>
                  <a:pt x="1230629" y="25146"/>
                </a:lnTo>
                <a:close/>
              </a:path>
              <a:path w="7792720" h="1398270">
                <a:moveTo>
                  <a:pt x="1408176" y="25146"/>
                </a:moveTo>
                <a:lnTo>
                  <a:pt x="1408176" y="0"/>
                </a:lnTo>
                <a:lnTo>
                  <a:pt x="1306830" y="0"/>
                </a:lnTo>
                <a:lnTo>
                  <a:pt x="1306830" y="25146"/>
                </a:lnTo>
                <a:lnTo>
                  <a:pt x="1408176" y="25146"/>
                </a:lnTo>
                <a:close/>
              </a:path>
              <a:path w="7792720" h="1398270">
                <a:moveTo>
                  <a:pt x="1586483" y="25146"/>
                </a:moveTo>
                <a:lnTo>
                  <a:pt x="1586483" y="0"/>
                </a:lnTo>
                <a:lnTo>
                  <a:pt x="1484376" y="0"/>
                </a:lnTo>
                <a:lnTo>
                  <a:pt x="1484376" y="25146"/>
                </a:lnTo>
                <a:lnTo>
                  <a:pt x="1586483" y="25146"/>
                </a:lnTo>
                <a:close/>
              </a:path>
              <a:path w="7792720" h="1398270">
                <a:moveTo>
                  <a:pt x="1764029" y="25146"/>
                </a:moveTo>
                <a:lnTo>
                  <a:pt x="1764029" y="0"/>
                </a:lnTo>
                <a:lnTo>
                  <a:pt x="1662683" y="0"/>
                </a:lnTo>
                <a:lnTo>
                  <a:pt x="1662683" y="25146"/>
                </a:lnTo>
                <a:lnTo>
                  <a:pt x="1764029" y="25146"/>
                </a:lnTo>
                <a:close/>
              </a:path>
              <a:path w="7792720" h="1398270">
                <a:moveTo>
                  <a:pt x="1941576" y="25146"/>
                </a:moveTo>
                <a:lnTo>
                  <a:pt x="1941576" y="0"/>
                </a:lnTo>
                <a:lnTo>
                  <a:pt x="1840230" y="0"/>
                </a:lnTo>
                <a:lnTo>
                  <a:pt x="1840230" y="25146"/>
                </a:lnTo>
                <a:lnTo>
                  <a:pt x="1941576" y="25146"/>
                </a:lnTo>
                <a:close/>
              </a:path>
              <a:path w="7792720" h="1398270">
                <a:moveTo>
                  <a:pt x="2119884" y="25146"/>
                </a:moveTo>
                <a:lnTo>
                  <a:pt x="2119884" y="0"/>
                </a:lnTo>
                <a:lnTo>
                  <a:pt x="2017776" y="0"/>
                </a:lnTo>
                <a:lnTo>
                  <a:pt x="2017776" y="25146"/>
                </a:lnTo>
                <a:lnTo>
                  <a:pt x="2119884" y="25146"/>
                </a:lnTo>
                <a:close/>
              </a:path>
              <a:path w="7792720" h="1398270">
                <a:moveTo>
                  <a:pt x="2297429" y="25146"/>
                </a:moveTo>
                <a:lnTo>
                  <a:pt x="2297429" y="0"/>
                </a:lnTo>
                <a:lnTo>
                  <a:pt x="2196084" y="0"/>
                </a:lnTo>
                <a:lnTo>
                  <a:pt x="2196084" y="25146"/>
                </a:lnTo>
                <a:lnTo>
                  <a:pt x="2297429" y="25146"/>
                </a:lnTo>
                <a:close/>
              </a:path>
              <a:path w="7792720" h="1398270">
                <a:moveTo>
                  <a:pt x="2474976" y="25146"/>
                </a:moveTo>
                <a:lnTo>
                  <a:pt x="2474976" y="0"/>
                </a:lnTo>
                <a:lnTo>
                  <a:pt x="2373630" y="0"/>
                </a:lnTo>
                <a:lnTo>
                  <a:pt x="2373630" y="25146"/>
                </a:lnTo>
                <a:lnTo>
                  <a:pt x="2474976" y="25146"/>
                </a:lnTo>
                <a:close/>
              </a:path>
              <a:path w="7792720" h="1398270">
                <a:moveTo>
                  <a:pt x="2653284" y="25146"/>
                </a:moveTo>
                <a:lnTo>
                  <a:pt x="2653284" y="0"/>
                </a:lnTo>
                <a:lnTo>
                  <a:pt x="2551176" y="0"/>
                </a:lnTo>
                <a:lnTo>
                  <a:pt x="2551176" y="25146"/>
                </a:lnTo>
                <a:lnTo>
                  <a:pt x="2653284" y="25146"/>
                </a:lnTo>
                <a:close/>
              </a:path>
              <a:path w="7792720" h="1398270">
                <a:moveTo>
                  <a:pt x="2830830" y="25146"/>
                </a:moveTo>
                <a:lnTo>
                  <a:pt x="2830830" y="0"/>
                </a:lnTo>
                <a:lnTo>
                  <a:pt x="2729484" y="0"/>
                </a:lnTo>
                <a:lnTo>
                  <a:pt x="2729484" y="25146"/>
                </a:lnTo>
                <a:lnTo>
                  <a:pt x="2830830" y="25146"/>
                </a:lnTo>
                <a:close/>
              </a:path>
              <a:path w="7792720" h="1398270">
                <a:moveTo>
                  <a:pt x="3008376" y="25146"/>
                </a:moveTo>
                <a:lnTo>
                  <a:pt x="3008376" y="0"/>
                </a:lnTo>
                <a:lnTo>
                  <a:pt x="2907029" y="0"/>
                </a:lnTo>
                <a:lnTo>
                  <a:pt x="2907029" y="25146"/>
                </a:lnTo>
                <a:lnTo>
                  <a:pt x="3008376" y="25146"/>
                </a:lnTo>
                <a:close/>
              </a:path>
              <a:path w="7792720" h="1398270">
                <a:moveTo>
                  <a:pt x="3186684" y="25146"/>
                </a:moveTo>
                <a:lnTo>
                  <a:pt x="3186684" y="0"/>
                </a:lnTo>
                <a:lnTo>
                  <a:pt x="3084576" y="0"/>
                </a:lnTo>
                <a:lnTo>
                  <a:pt x="3084576" y="25146"/>
                </a:lnTo>
                <a:lnTo>
                  <a:pt x="3186684" y="25146"/>
                </a:lnTo>
                <a:close/>
              </a:path>
              <a:path w="7792720" h="1398270">
                <a:moveTo>
                  <a:pt x="3364230" y="25146"/>
                </a:moveTo>
                <a:lnTo>
                  <a:pt x="3364230" y="0"/>
                </a:lnTo>
                <a:lnTo>
                  <a:pt x="3262884" y="0"/>
                </a:lnTo>
                <a:lnTo>
                  <a:pt x="3262884" y="25146"/>
                </a:lnTo>
                <a:lnTo>
                  <a:pt x="3364230" y="25146"/>
                </a:lnTo>
                <a:close/>
              </a:path>
              <a:path w="7792720" h="1398270">
                <a:moveTo>
                  <a:pt x="3541776" y="25146"/>
                </a:moveTo>
                <a:lnTo>
                  <a:pt x="3541776" y="0"/>
                </a:lnTo>
                <a:lnTo>
                  <a:pt x="3440429" y="0"/>
                </a:lnTo>
                <a:lnTo>
                  <a:pt x="3440429" y="25146"/>
                </a:lnTo>
                <a:lnTo>
                  <a:pt x="3541776" y="25146"/>
                </a:lnTo>
                <a:close/>
              </a:path>
              <a:path w="7792720" h="1398270">
                <a:moveTo>
                  <a:pt x="3720084" y="25146"/>
                </a:moveTo>
                <a:lnTo>
                  <a:pt x="3720084" y="0"/>
                </a:lnTo>
                <a:lnTo>
                  <a:pt x="3617976" y="0"/>
                </a:lnTo>
                <a:lnTo>
                  <a:pt x="3617976" y="25146"/>
                </a:lnTo>
                <a:lnTo>
                  <a:pt x="3720084" y="25146"/>
                </a:lnTo>
                <a:close/>
              </a:path>
              <a:path w="7792720" h="1398270">
                <a:moveTo>
                  <a:pt x="3897630" y="25146"/>
                </a:moveTo>
                <a:lnTo>
                  <a:pt x="3897630" y="0"/>
                </a:lnTo>
                <a:lnTo>
                  <a:pt x="3796284" y="0"/>
                </a:lnTo>
                <a:lnTo>
                  <a:pt x="3796284" y="25146"/>
                </a:lnTo>
                <a:lnTo>
                  <a:pt x="3897630" y="25146"/>
                </a:lnTo>
                <a:close/>
              </a:path>
              <a:path w="7792720" h="1398270">
                <a:moveTo>
                  <a:pt x="4075176" y="25146"/>
                </a:moveTo>
                <a:lnTo>
                  <a:pt x="4075176" y="0"/>
                </a:lnTo>
                <a:lnTo>
                  <a:pt x="3973829" y="0"/>
                </a:lnTo>
                <a:lnTo>
                  <a:pt x="3973829" y="25146"/>
                </a:lnTo>
                <a:lnTo>
                  <a:pt x="4075176" y="25146"/>
                </a:lnTo>
                <a:close/>
              </a:path>
              <a:path w="7792720" h="1398270">
                <a:moveTo>
                  <a:pt x="4253484" y="25146"/>
                </a:moveTo>
                <a:lnTo>
                  <a:pt x="4253484" y="0"/>
                </a:lnTo>
                <a:lnTo>
                  <a:pt x="4151376" y="0"/>
                </a:lnTo>
                <a:lnTo>
                  <a:pt x="4151376" y="25146"/>
                </a:lnTo>
                <a:lnTo>
                  <a:pt x="4253484" y="25146"/>
                </a:lnTo>
                <a:close/>
              </a:path>
              <a:path w="7792720" h="1398270">
                <a:moveTo>
                  <a:pt x="4431030" y="25146"/>
                </a:moveTo>
                <a:lnTo>
                  <a:pt x="4431030" y="0"/>
                </a:lnTo>
                <a:lnTo>
                  <a:pt x="4329684" y="0"/>
                </a:lnTo>
                <a:lnTo>
                  <a:pt x="4329684" y="25146"/>
                </a:lnTo>
                <a:lnTo>
                  <a:pt x="4431030" y="25146"/>
                </a:lnTo>
                <a:close/>
              </a:path>
              <a:path w="7792720" h="1398270">
                <a:moveTo>
                  <a:pt x="4608576" y="25146"/>
                </a:moveTo>
                <a:lnTo>
                  <a:pt x="4608576" y="0"/>
                </a:lnTo>
                <a:lnTo>
                  <a:pt x="4507230" y="0"/>
                </a:lnTo>
                <a:lnTo>
                  <a:pt x="4507230" y="25146"/>
                </a:lnTo>
                <a:lnTo>
                  <a:pt x="4608576" y="25146"/>
                </a:lnTo>
                <a:close/>
              </a:path>
              <a:path w="7792720" h="1398270">
                <a:moveTo>
                  <a:pt x="4786884" y="25146"/>
                </a:moveTo>
                <a:lnTo>
                  <a:pt x="4786884" y="0"/>
                </a:lnTo>
                <a:lnTo>
                  <a:pt x="4684776" y="0"/>
                </a:lnTo>
                <a:lnTo>
                  <a:pt x="4684776" y="25146"/>
                </a:lnTo>
                <a:lnTo>
                  <a:pt x="4786884" y="25146"/>
                </a:lnTo>
                <a:close/>
              </a:path>
              <a:path w="7792720" h="1398270">
                <a:moveTo>
                  <a:pt x="4964430" y="25146"/>
                </a:moveTo>
                <a:lnTo>
                  <a:pt x="4964430" y="0"/>
                </a:lnTo>
                <a:lnTo>
                  <a:pt x="4863084" y="0"/>
                </a:lnTo>
                <a:lnTo>
                  <a:pt x="4863084" y="25146"/>
                </a:lnTo>
                <a:lnTo>
                  <a:pt x="4964430" y="25146"/>
                </a:lnTo>
                <a:close/>
              </a:path>
              <a:path w="7792720" h="1398270">
                <a:moveTo>
                  <a:pt x="5141976" y="25146"/>
                </a:moveTo>
                <a:lnTo>
                  <a:pt x="5141976" y="0"/>
                </a:lnTo>
                <a:lnTo>
                  <a:pt x="5040630" y="0"/>
                </a:lnTo>
                <a:lnTo>
                  <a:pt x="5040630" y="25146"/>
                </a:lnTo>
                <a:lnTo>
                  <a:pt x="5141976" y="25146"/>
                </a:lnTo>
                <a:close/>
              </a:path>
              <a:path w="7792720" h="1398270">
                <a:moveTo>
                  <a:pt x="5320284" y="25146"/>
                </a:moveTo>
                <a:lnTo>
                  <a:pt x="5320284" y="0"/>
                </a:lnTo>
                <a:lnTo>
                  <a:pt x="5218176" y="0"/>
                </a:lnTo>
                <a:lnTo>
                  <a:pt x="5218176" y="25146"/>
                </a:lnTo>
                <a:lnTo>
                  <a:pt x="5320284" y="25146"/>
                </a:lnTo>
                <a:close/>
              </a:path>
              <a:path w="7792720" h="1398270">
                <a:moveTo>
                  <a:pt x="5497830" y="25146"/>
                </a:moveTo>
                <a:lnTo>
                  <a:pt x="5497830" y="0"/>
                </a:lnTo>
                <a:lnTo>
                  <a:pt x="5396484" y="0"/>
                </a:lnTo>
                <a:lnTo>
                  <a:pt x="5396484" y="25146"/>
                </a:lnTo>
                <a:lnTo>
                  <a:pt x="5497830" y="25146"/>
                </a:lnTo>
                <a:close/>
              </a:path>
              <a:path w="7792720" h="1398270">
                <a:moveTo>
                  <a:pt x="5675376" y="25146"/>
                </a:moveTo>
                <a:lnTo>
                  <a:pt x="5675376" y="0"/>
                </a:lnTo>
                <a:lnTo>
                  <a:pt x="5574030" y="0"/>
                </a:lnTo>
                <a:lnTo>
                  <a:pt x="5574030" y="25146"/>
                </a:lnTo>
                <a:lnTo>
                  <a:pt x="5675376" y="25146"/>
                </a:lnTo>
                <a:close/>
              </a:path>
              <a:path w="7792720" h="1398270">
                <a:moveTo>
                  <a:pt x="5853684" y="25146"/>
                </a:moveTo>
                <a:lnTo>
                  <a:pt x="5853684" y="0"/>
                </a:lnTo>
                <a:lnTo>
                  <a:pt x="5751576" y="0"/>
                </a:lnTo>
                <a:lnTo>
                  <a:pt x="5751576" y="25146"/>
                </a:lnTo>
                <a:lnTo>
                  <a:pt x="5853684" y="25146"/>
                </a:lnTo>
                <a:close/>
              </a:path>
              <a:path w="7792720" h="1398270">
                <a:moveTo>
                  <a:pt x="6031230" y="25146"/>
                </a:moveTo>
                <a:lnTo>
                  <a:pt x="6031230" y="0"/>
                </a:lnTo>
                <a:lnTo>
                  <a:pt x="5929883" y="0"/>
                </a:lnTo>
                <a:lnTo>
                  <a:pt x="5929883" y="25146"/>
                </a:lnTo>
                <a:lnTo>
                  <a:pt x="6031230" y="25146"/>
                </a:lnTo>
                <a:close/>
              </a:path>
              <a:path w="7792720" h="1398270">
                <a:moveTo>
                  <a:pt x="6208776" y="25146"/>
                </a:moveTo>
                <a:lnTo>
                  <a:pt x="6208776" y="0"/>
                </a:lnTo>
                <a:lnTo>
                  <a:pt x="6107430" y="0"/>
                </a:lnTo>
                <a:lnTo>
                  <a:pt x="6107430" y="25146"/>
                </a:lnTo>
                <a:lnTo>
                  <a:pt x="6208776" y="25146"/>
                </a:lnTo>
                <a:close/>
              </a:path>
              <a:path w="7792720" h="1398270">
                <a:moveTo>
                  <a:pt x="6387083" y="25146"/>
                </a:moveTo>
                <a:lnTo>
                  <a:pt x="6387083" y="0"/>
                </a:lnTo>
                <a:lnTo>
                  <a:pt x="6284976" y="0"/>
                </a:lnTo>
                <a:lnTo>
                  <a:pt x="6284976" y="25146"/>
                </a:lnTo>
                <a:lnTo>
                  <a:pt x="6387083" y="25146"/>
                </a:lnTo>
                <a:close/>
              </a:path>
              <a:path w="7792720" h="1398270">
                <a:moveTo>
                  <a:pt x="6564630" y="25146"/>
                </a:moveTo>
                <a:lnTo>
                  <a:pt x="6564630" y="0"/>
                </a:lnTo>
                <a:lnTo>
                  <a:pt x="6463283" y="0"/>
                </a:lnTo>
                <a:lnTo>
                  <a:pt x="6463283" y="25146"/>
                </a:lnTo>
                <a:lnTo>
                  <a:pt x="6564630" y="25146"/>
                </a:lnTo>
                <a:close/>
              </a:path>
              <a:path w="7792720" h="1398270">
                <a:moveTo>
                  <a:pt x="6742176" y="25146"/>
                </a:moveTo>
                <a:lnTo>
                  <a:pt x="6742176" y="0"/>
                </a:lnTo>
                <a:lnTo>
                  <a:pt x="6640830" y="0"/>
                </a:lnTo>
                <a:lnTo>
                  <a:pt x="6640830" y="25146"/>
                </a:lnTo>
                <a:lnTo>
                  <a:pt x="6742176" y="25146"/>
                </a:lnTo>
                <a:close/>
              </a:path>
              <a:path w="7792720" h="1398270">
                <a:moveTo>
                  <a:pt x="6920483" y="25146"/>
                </a:moveTo>
                <a:lnTo>
                  <a:pt x="6920483" y="0"/>
                </a:lnTo>
                <a:lnTo>
                  <a:pt x="6818376" y="0"/>
                </a:lnTo>
                <a:lnTo>
                  <a:pt x="6818376" y="25146"/>
                </a:lnTo>
                <a:lnTo>
                  <a:pt x="6920483" y="25146"/>
                </a:lnTo>
                <a:close/>
              </a:path>
              <a:path w="7792720" h="1398270">
                <a:moveTo>
                  <a:pt x="7098030" y="25146"/>
                </a:moveTo>
                <a:lnTo>
                  <a:pt x="7098030" y="0"/>
                </a:lnTo>
                <a:lnTo>
                  <a:pt x="6996683" y="0"/>
                </a:lnTo>
                <a:lnTo>
                  <a:pt x="6996683" y="25146"/>
                </a:lnTo>
                <a:lnTo>
                  <a:pt x="7098030" y="25146"/>
                </a:lnTo>
                <a:close/>
              </a:path>
              <a:path w="7792720" h="1398270">
                <a:moveTo>
                  <a:pt x="7275576" y="25146"/>
                </a:moveTo>
                <a:lnTo>
                  <a:pt x="7275576" y="0"/>
                </a:lnTo>
                <a:lnTo>
                  <a:pt x="7174230" y="0"/>
                </a:lnTo>
                <a:lnTo>
                  <a:pt x="7174230" y="25146"/>
                </a:lnTo>
                <a:lnTo>
                  <a:pt x="7275576" y="25146"/>
                </a:lnTo>
                <a:close/>
              </a:path>
              <a:path w="7792720" h="1398270">
                <a:moveTo>
                  <a:pt x="7453883" y="25146"/>
                </a:moveTo>
                <a:lnTo>
                  <a:pt x="7453883" y="0"/>
                </a:lnTo>
                <a:lnTo>
                  <a:pt x="7351776" y="0"/>
                </a:lnTo>
                <a:lnTo>
                  <a:pt x="7351776" y="25146"/>
                </a:lnTo>
                <a:lnTo>
                  <a:pt x="7453883" y="25146"/>
                </a:lnTo>
                <a:close/>
              </a:path>
              <a:path w="7792720" h="1398270">
                <a:moveTo>
                  <a:pt x="7631430" y="25146"/>
                </a:moveTo>
                <a:lnTo>
                  <a:pt x="7631430" y="0"/>
                </a:lnTo>
                <a:lnTo>
                  <a:pt x="7530083" y="0"/>
                </a:lnTo>
                <a:lnTo>
                  <a:pt x="7530083" y="25146"/>
                </a:lnTo>
                <a:lnTo>
                  <a:pt x="7631430" y="25146"/>
                </a:lnTo>
                <a:close/>
              </a:path>
              <a:path w="7792720" h="1398270">
                <a:moveTo>
                  <a:pt x="7792211" y="42671"/>
                </a:moveTo>
                <a:lnTo>
                  <a:pt x="7792211" y="5334"/>
                </a:lnTo>
                <a:lnTo>
                  <a:pt x="7786116" y="0"/>
                </a:lnTo>
                <a:lnTo>
                  <a:pt x="7707630" y="0"/>
                </a:lnTo>
                <a:lnTo>
                  <a:pt x="7707630" y="25146"/>
                </a:lnTo>
                <a:lnTo>
                  <a:pt x="7766304" y="25146"/>
                </a:lnTo>
                <a:lnTo>
                  <a:pt x="7766304" y="12954"/>
                </a:lnTo>
                <a:lnTo>
                  <a:pt x="7779258" y="25146"/>
                </a:lnTo>
                <a:lnTo>
                  <a:pt x="7779258" y="42671"/>
                </a:lnTo>
                <a:lnTo>
                  <a:pt x="7792211" y="42671"/>
                </a:lnTo>
                <a:close/>
              </a:path>
              <a:path w="7792720" h="1398270">
                <a:moveTo>
                  <a:pt x="7779258" y="25146"/>
                </a:moveTo>
                <a:lnTo>
                  <a:pt x="7766304" y="12954"/>
                </a:lnTo>
                <a:lnTo>
                  <a:pt x="7766304" y="25146"/>
                </a:lnTo>
                <a:lnTo>
                  <a:pt x="7779258" y="25146"/>
                </a:lnTo>
                <a:close/>
              </a:path>
              <a:path w="7792720" h="1398270">
                <a:moveTo>
                  <a:pt x="7779258" y="42671"/>
                </a:moveTo>
                <a:lnTo>
                  <a:pt x="7779258" y="25146"/>
                </a:lnTo>
                <a:lnTo>
                  <a:pt x="7766304" y="25146"/>
                </a:lnTo>
                <a:lnTo>
                  <a:pt x="7766304" y="42671"/>
                </a:lnTo>
                <a:lnTo>
                  <a:pt x="7779258" y="42671"/>
                </a:lnTo>
                <a:close/>
              </a:path>
              <a:path w="7792720" h="1398270">
                <a:moveTo>
                  <a:pt x="7792211" y="220218"/>
                </a:moveTo>
                <a:lnTo>
                  <a:pt x="7792211" y="118872"/>
                </a:lnTo>
                <a:lnTo>
                  <a:pt x="7766304" y="118872"/>
                </a:lnTo>
                <a:lnTo>
                  <a:pt x="7766304" y="220218"/>
                </a:lnTo>
                <a:lnTo>
                  <a:pt x="7792211" y="220218"/>
                </a:lnTo>
                <a:close/>
              </a:path>
              <a:path w="7792720" h="1398270">
                <a:moveTo>
                  <a:pt x="7792211" y="398526"/>
                </a:moveTo>
                <a:lnTo>
                  <a:pt x="7792211" y="296418"/>
                </a:lnTo>
                <a:lnTo>
                  <a:pt x="7766304" y="296418"/>
                </a:lnTo>
                <a:lnTo>
                  <a:pt x="7766304" y="398526"/>
                </a:lnTo>
                <a:lnTo>
                  <a:pt x="7792211" y="398526"/>
                </a:lnTo>
                <a:close/>
              </a:path>
              <a:path w="7792720" h="1398270">
                <a:moveTo>
                  <a:pt x="7792211" y="576072"/>
                </a:moveTo>
                <a:lnTo>
                  <a:pt x="7792211" y="474726"/>
                </a:lnTo>
                <a:lnTo>
                  <a:pt x="7766304" y="474726"/>
                </a:lnTo>
                <a:lnTo>
                  <a:pt x="7766304" y="576072"/>
                </a:lnTo>
                <a:lnTo>
                  <a:pt x="7792211" y="576072"/>
                </a:lnTo>
                <a:close/>
              </a:path>
              <a:path w="7792720" h="1398270">
                <a:moveTo>
                  <a:pt x="7792211" y="753618"/>
                </a:moveTo>
                <a:lnTo>
                  <a:pt x="7792211" y="652272"/>
                </a:lnTo>
                <a:lnTo>
                  <a:pt x="7766304" y="652272"/>
                </a:lnTo>
                <a:lnTo>
                  <a:pt x="7766304" y="753618"/>
                </a:lnTo>
                <a:lnTo>
                  <a:pt x="7792211" y="753618"/>
                </a:lnTo>
                <a:close/>
              </a:path>
              <a:path w="7792720" h="1398270">
                <a:moveTo>
                  <a:pt x="7792211" y="931926"/>
                </a:moveTo>
                <a:lnTo>
                  <a:pt x="7792211" y="829818"/>
                </a:lnTo>
                <a:lnTo>
                  <a:pt x="7766304" y="829818"/>
                </a:lnTo>
                <a:lnTo>
                  <a:pt x="7766304" y="931926"/>
                </a:lnTo>
                <a:lnTo>
                  <a:pt x="7792211" y="931926"/>
                </a:lnTo>
                <a:close/>
              </a:path>
              <a:path w="7792720" h="1398270">
                <a:moveTo>
                  <a:pt x="7792211" y="1109472"/>
                </a:moveTo>
                <a:lnTo>
                  <a:pt x="7792211" y="1008126"/>
                </a:lnTo>
                <a:lnTo>
                  <a:pt x="7766304" y="1008126"/>
                </a:lnTo>
                <a:lnTo>
                  <a:pt x="7766304" y="1109472"/>
                </a:lnTo>
                <a:lnTo>
                  <a:pt x="7792211" y="1109472"/>
                </a:lnTo>
                <a:close/>
              </a:path>
              <a:path w="7792720" h="1398270">
                <a:moveTo>
                  <a:pt x="7792211" y="1287018"/>
                </a:moveTo>
                <a:lnTo>
                  <a:pt x="7792211" y="1185672"/>
                </a:lnTo>
                <a:lnTo>
                  <a:pt x="7766304" y="1185672"/>
                </a:lnTo>
                <a:lnTo>
                  <a:pt x="7766304" y="1287018"/>
                </a:lnTo>
                <a:lnTo>
                  <a:pt x="7792211" y="1287018"/>
                </a:lnTo>
                <a:close/>
              </a:path>
              <a:path w="7792720" h="1398270">
                <a:moveTo>
                  <a:pt x="7779258" y="1372362"/>
                </a:moveTo>
                <a:lnTo>
                  <a:pt x="7699248" y="1372362"/>
                </a:lnTo>
                <a:lnTo>
                  <a:pt x="7699248" y="1398270"/>
                </a:lnTo>
                <a:lnTo>
                  <a:pt x="7766304" y="1398270"/>
                </a:lnTo>
                <a:lnTo>
                  <a:pt x="7766304" y="1385316"/>
                </a:lnTo>
                <a:lnTo>
                  <a:pt x="7779258" y="1372362"/>
                </a:lnTo>
                <a:close/>
              </a:path>
              <a:path w="7792720" h="1398270">
                <a:moveTo>
                  <a:pt x="7792211" y="1392174"/>
                </a:moveTo>
                <a:lnTo>
                  <a:pt x="7792211" y="1363218"/>
                </a:lnTo>
                <a:lnTo>
                  <a:pt x="7766304" y="1363218"/>
                </a:lnTo>
                <a:lnTo>
                  <a:pt x="7766304" y="1372362"/>
                </a:lnTo>
                <a:lnTo>
                  <a:pt x="7779258" y="1372362"/>
                </a:lnTo>
                <a:lnTo>
                  <a:pt x="7779258" y="1398270"/>
                </a:lnTo>
                <a:lnTo>
                  <a:pt x="7786116" y="1398270"/>
                </a:lnTo>
                <a:lnTo>
                  <a:pt x="7792211" y="1392174"/>
                </a:lnTo>
                <a:close/>
              </a:path>
              <a:path w="7792720" h="1398270">
                <a:moveTo>
                  <a:pt x="7779258" y="1398270"/>
                </a:moveTo>
                <a:lnTo>
                  <a:pt x="7779258" y="1372362"/>
                </a:lnTo>
                <a:lnTo>
                  <a:pt x="7766304" y="1385316"/>
                </a:lnTo>
                <a:lnTo>
                  <a:pt x="7766304" y="1398270"/>
                </a:lnTo>
                <a:lnTo>
                  <a:pt x="7779258" y="1398270"/>
                </a:lnTo>
                <a:close/>
              </a:path>
              <a:path w="7792720" h="1398270">
                <a:moveTo>
                  <a:pt x="7623048" y="1398270"/>
                </a:moveTo>
                <a:lnTo>
                  <a:pt x="7623048" y="1372362"/>
                </a:lnTo>
                <a:lnTo>
                  <a:pt x="7521702" y="1372362"/>
                </a:lnTo>
                <a:lnTo>
                  <a:pt x="7521702" y="1398270"/>
                </a:lnTo>
                <a:lnTo>
                  <a:pt x="7623048" y="1398270"/>
                </a:lnTo>
                <a:close/>
              </a:path>
              <a:path w="7792720" h="1398270">
                <a:moveTo>
                  <a:pt x="7445502" y="1398270"/>
                </a:moveTo>
                <a:lnTo>
                  <a:pt x="7445502" y="1372362"/>
                </a:lnTo>
                <a:lnTo>
                  <a:pt x="7343394" y="1372362"/>
                </a:lnTo>
                <a:lnTo>
                  <a:pt x="7343394" y="1398270"/>
                </a:lnTo>
                <a:lnTo>
                  <a:pt x="7445502" y="1398270"/>
                </a:lnTo>
                <a:close/>
              </a:path>
              <a:path w="7792720" h="1398270">
                <a:moveTo>
                  <a:pt x="7267194" y="1398270"/>
                </a:moveTo>
                <a:lnTo>
                  <a:pt x="7267194" y="1372362"/>
                </a:lnTo>
                <a:lnTo>
                  <a:pt x="7165848" y="1372362"/>
                </a:lnTo>
                <a:lnTo>
                  <a:pt x="7165848" y="1398270"/>
                </a:lnTo>
                <a:lnTo>
                  <a:pt x="7267194" y="1398270"/>
                </a:lnTo>
                <a:close/>
              </a:path>
              <a:path w="7792720" h="1398270">
                <a:moveTo>
                  <a:pt x="7089648" y="1398270"/>
                </a:moveTo>
                <a:lnTo>
                  <a:pt x="7089648" y="1372362"/>
                </a:lnTo>
                <a:lnTo>
                  <a:pt x="6988302" y="1372362"/>
                </a:lnTo>
                <a:lnTo>
                  <a:pt x="6988302" y="1398270"/>
                </a:lnTo>
                <a:lnTo>
                  <a:pt x="7089648" y="1398270"/>
                </a:lnTo>
                <a:close/>
              </a:path>
              <a:path w="7792720" h="1398270">
                <a:moveTo>
                  <a:pt x="6912102" y="1398270"/>
                </a:moveTo>
                <a:lnTo>
                  <a:pt x="6912102" y="1372362"/>
                </a:lnTo>
                <a:lnTo>
                  <a:pt x="6809994" y="1372362"/>
                </a:lnTo>
                <a:lnTo>
                  <a:pt x="6809994" y="1398270"/>
                </a:lnTo>
                <a:lnTo>
                  <a:pt x="6912102" y="1398270"/>
                </a:lnTo>
                <a:close/>
              </a:path>
              <a:path w="7792720" h="1398270">
                <a:moveTo>
                  <a:pt x="6733794" y="1398270"/>
                </a:moveTo>
                <a:lnTo>
                  <a:pt x="6733794" y="1372362"/>
                </a:lnTo>
                <a:lnTo>
                  <a:pt x="6632448" y="1372362"/>
                </a:lnTo>
                <a:lnTo>
                  <a:pt x="6632448" y="1398270"/>
                </a:lnTo>
                <a:lnTo>
                  <a:pt x="6733794" y="1398270"/>
                </a:lnTo>
                <a:close/>
              </a:path>
              <a:path w="7792720" h="1398270">
                <a:moveTo>
                  <a:pt x="6556248" y="1398270"/>
                </a:moveTo>
                <a:lnTo>
                  <a:pt x="6556248" y="1372362"/>
                </a:lnTo>
                <a:lnTo>
                  <a:pt x="6454902" y="1372362"/>
                </a:lnTo>
                <a:lnTo>
                  <a:pt x="6454902" y="1398270"/>
                </a:lnTo>
                <a:lnTo>
                  <a:pt x="6556248" y="1398270"/>
                </a:lnTo>
                <a:close/>
              </a:path>
              <a:path w="7792720" h="1398270">
                <a:moveTo>
                  <a:pt x="6378702" y="1398270"/>
                </a:moveTo>
                <a:lnTo>
                  <a:pt x="6378702" y="1372362"/>
                </a:lnTo>
                <a:lnTo>
                  <a:pt x="6276594" y="1372362"/>
                </a:lnTo>
                <a:lnTo>
                  <a:pt x="6276594" y="1398270"/>
                </a:lnTo>
                <a:lnTo>
                  <a:pt x="6378702" y="1398270"/>
                </a:lnTo>
                <a:close/>
              </a:path>
              <a:path w="7792720" h="1398270">
                <a:moveTo>
                  <a:pt x="6200394" y="1398270"/>
                </a:moveTo>
                <a:lnTo>
                  <a:pt x="6200394" y="1372362"/>
                </a:lnTo>
                <a:lnTo>
                  <a:pt x="6099048" y="1372362"/>
                </a:lnTo>
                <a:lnTo>
                  <a:pt x="6099048" y="1398270"/>
                </a:lnTo>
                <a:lnTo>
                  <a:pt x="6200394" y="1398270"/>
                </a:lnTo>
                <a:close/>
              </a:path>
              <a:path w="7792720" h="1398270">
                <a:moveTo>
                  <a:pt x="6022848" y="1398270"/>
                </a:moveTo>
                <a:lnTo>
                  <a:pt x="6022848" y="1372362"/>
                </a:lnTo>
                <a:lnTo>
                  <a:pt x="5921502" y="1372362"/>
                </a:lnTo>
                <a:lnTo>
                  <a:pt x="5921502" y="1398270"/>
                </a:lnTo>
                <a:lnTo>
                  <a:pt x="6022848" y="1398270"/>
                </a:lnTo>
                <a:close/>
              </a:path>
              <a:path w="7792720" h="1398270">
                <a:moveTo>
                  <a:pt x="5845302" y="1398270"/>
                </a:moveTo>
                <a:lnTo>
                  <a:pt x="5845302" y="1372362"/>
                </a:lnTo>
                <a:lnTo>
                  <a:pt x="5743194" y="1372362"/>
                </a:lnTo>
                <a:lnTo>
                  <a:pt x="5743194" y="1398270"/>
                </a:lnTo>
                <a:lnTo>
                  <a:pt x="5845302" y="1398270"/>
                </a:lnTo>
                <a:close/>
              </a:path>
              <a:path w="7792720" h="1398270">
                <a:moveTo>
                  <a:pt x="5666994" y="1398270"/>
                </a:moveTo>
                <a:lnTo>
                  <a:pt x="5666994" y="1372362"/>
                </a:lnTo>
                <a:lnTo>
                  <a:pt x="5565648" y="1372362"/>
                </a:lnTo>
                <a:lnTo>
                  <a:pt x="5565648" y="1398270"/>
                </a:lnTo>
                <a:lnTo>
                  <a:pt x="5666994" y="1398270"/>
                </a:lnTo>
                <a:close/>
              </a:path>
              <a:path w="7792720" h="1398270">
                <a:moveTo>
                  <a:pt x="5489448" y="1398270"/>
                </a:moveTo>
                <a:lnTo>
                  <a:pt x="5489448" y="1372362"/>
                </a:lnTo>
                <a:lnTo>
                  <a:pt x="5388102" y="1372362"/>
                </a:lnTo>
                <a:lnTo>
                  <a:pt x="5388102" y="1398270"/>
                </a:lnTo>
                <a:lnTo>
                  <a:pt x="5489448" y="1398270"/>
                </a:lnTo>
                <a:close/>
              </a:path>
              <a:path w="7792720" h="1398270">
                <a:moveTo>
                  <a:pt x="5311902" y="1398270"/>
                </a:moveTo>
                <a:lnTo>
                  <a:pt x="5311902" y="1372362"/>
                </a:lnTo>
                <a:lnTo>
                  <a:pt x="5209794" y="1372362"/>
                </a:lnTo>
                <a:lnTo>
                  <a:pt x="5209794" y="1398270"/>
                </a:lnTo>
                <a:lnTo>
                  <a:pt x="5311902" y="1398270"/>
                </a:lnTo>
                <a:close/>
              </a:path>
              <a:path w="7792720" h="1398270">
                <a:moveTo>
                  <a:pt x="5133594" y="1398270"/>
                </a:moveTo>
                <a:lnTo>
                  <a:pt x="5133594" y="1372362"/>
                </a:lnTo>
                <a:lnTo>
                  <a:pt x="5032248" y="1372362"/>
                </a:lnTo>
                <a:lnTo>
                  <a:pt x="5032248" y="1398270"/>
                </a:lnTo>
                <a:lnTo>
                  <a:pt x="5133594" y="1398270"/>
                </a:lnTo>
                <a:close/>
              </a:path>
              <a:path w="7792720" h="1398270">
                <a:moveTo>
                  <a:pt x="4956048" y="1398270"/>
                </a:moveTo>
                <a:lnTo>
                  <a:pt x="4956048" y="1372362"/>
                </a:lnTo>
                <a:lnTo>
                  <a:pt x="4854702" y="1372362"/>
                </a:lnTo>
                <a:lnTo>
                  <a:pt x="4854702" y="1398270"/>
                </a:lnTo>
                <a:lnTo>
                  <a:pt x="4956048" y="1398270"/>
                </a:lnTo>
                <a:close/>
              </a:path>
              <a:path w="7792720" h="1398270">
                <a:moveTo>
                  <a:pt x="4778502" y="1398270"/>
                </a:moveTo>
                <a:lnTo>
                  <a:pt x="4778502" y="1372362"/>
                </a:lnTo>
                <a:lnTo>
                  <a:pt x="4676394" y="1372362"/>
                </a:lnTo>
                <a:lnTo>
                  <a:pt x="4676394" y="1398270"/>
                </a:lnTo>
                <a:lnTo>
                  <a:pt x="4778502" y="1398270"/>
                </a:lnTo>
                <a:close/>
              </a:path>
              <a:path w="7792720" h="1398270">
                <a:moveTo>
                  <a:pt x="4600194" y="1398270"/>
                </a:moveTo>
                <a:lnTo>
                  <a:pt x="4600194" y="1372362"/>
                </a:lnTo>
                <a:lnTo>
                  <a:pt x="4498848" y="1372362"/>
                </a:lnTo>
                <a:lnTo>
                  <a:pt x="4498848" y="1398270"/>
                </a:lnTo>
                <a:lnTo>
                  <a:pt x="4600194" y="1398270"/>
                </a:lnTo>
                <a:close/>
              </a:path>
              <a:path w="7792720" h="1398270">
                <a:moveTo>
                  <a:pt x="4422648" y="1398270"/>
                </a:moveTo>
                <a:lnTo>
                  <a:pt x="4422648" y="1372362"/>
                </a:lnTo>
                <a:lnTo>
                  <a:pt x="4321302" y="1372362"/>
                </a:lnTo>
                <a:lnTo>
                  <a:pt x="4321302" y="1398270"/>
                </a:lnTo>
                <a:lnTo>
                  <a:pt x="4422648" y="1398270"/>
                </a:lnTo>
                <a:close/>
              </a:path>
              <a:path w="7792720" h="1398270">
                <a:moveTo>
                  <a:pt x="4245102" y="1398270"/>
                </a:moveTo>
                <a:lnTo>
                  <a:pt x="4245102" y="1372362"/>
                </a:lnTo>
                <a:lnTo>
                  <a:pt x="4142993" y="1372362"/>
                </a:lnTo>
                <a:lnTo>
                  <a:pt x="4142993" y="1398270"/>
                </a:lnTo>
                <a:lnTo>
                  <a:pt x="4245102" y="1398270"/>
                </a:lnTo>
                <a:close/>
              </a:path>
              <a:path w="7792720" h="1398270">
                <a:moveTo>
                  <a:pt x="4066794" y="1398270"/>
                </a:moveTo>
                <a:lnTo>
                  <a:pt x="4066794" y="1372362"/>
                </a:lnTo>
                <a:lnTo>
                  <a:pt x="3965448" y="1372362"/>
                </a:lnTo>
                <a:lnTo>
                  <a:pt x="3965448" y="1398270"/>
                </a:lnTo>
                <a:lnTo>
                  <a:pt x="4066794" y="1398270"/>
                </a:lnTo>
                <a:close/>
              </a:path>
              <a:path w="7792720" h="1398270">
                <a:moveTo>
                  <a:pt x="3889248" y="1398270"/>
                </a:moveTo>
                <a:lnTo>
                  <a:pt x="3889248" y="1372362"/>
                </a:lnTo>
                <a:lnTo>
                  <a:pt x="3787902" y="1372362"/>
                </a:lnTo>
                <a:lnTo>
                  <a:pt x="3787902" y="1398270"/>
                </a:lnTo>
                <a:lnTo>
                  <a:pt x="3889248" y="1398270"/>
                </a:lnTo>
                <a:close/>
              </a:path>
              <a:path w="7792720" h="1398270">
                <a:moveTo>
                  <a:pt x="3711702" y="1398270"/>
                </a:moveTo>
                <a:lnTo>
                  <a:pt x="3711702" y="1372362"/>
                </a:lnTo>
                <a:lnTo>
                  <a:pt x="3609593" y="1372362"/>
                </a:lnTo>
                <a:lnTo>
                  <a:pt x="3609593" y="1398270"/>
                </a:lnTo>
                <a:lnTo>
                  <a:pt x="3711702" y="1398270"/>
                </a:lnTo>
                <a:close/>
              </a:path>
              <a:path w="7792720" h="1398270">
                <a:moveTo>
                  <a:pt x="3533394" y="1398270"/>
                </a:moveTo>
                <a:lnTo>
                  <a:pt x="3533394" y="1372362"/>
                </a:lnTo>
                <a:lnTo>
                  <a:pt x="3432048" y="1372362"/>
                </a:lnTo>
                <a:lnTo>
                  <a:pt x="3432048" y="1398270"/>
                </a:lnTo>
                <a:lnTo>
                  <a:pt x="3533394" y="1398270"/>
                </a:lnTo>
                <a:close/>
              </a:path>
              <a:path w="7792720" h="1398270">
                <a:moveTo>
                  <a:pt x="3355848" y="1398270"/>
                </a:moveTo>
                <a:lnTo>
                  <a:pt x="3355848" y="1372362"/>
                </a:lnTo>
                <a:lnTo>
                  <a:pt x="3254502" y="1372362"/>
                </a:lnTo>
                <a:lnTo>
                  <a:pt x="3254502" y="1398270"/>
                </a:lnTo>
                <a:lnTo>
                  <a:pt x="3355848" y="1398270"/>
                </a:lnTo>
                <a:close/>
              </a:path>
              <a:path w="7792720" h="1398270">
                <a:moveTo>
                  <a:pt x="3178302" y="1398270"/>
                </a:moveTo>
                <a:lnTo>
                  <a:pt x="3178302" y="1372362"/>
                </a:lnTo>
                <a:lnTo>
                  <a:pt x="3076193" y="1372362"/>
                </a:lnTo>
                <a:lnTo>
                  <a:pt x="3076193" y="1398270"/>
                </a:lnTo>
                <a:lnTo>
                  <a:pt x="3178302" y="1398270"/>
                </a:lnTo>
                <a:close/>
              </a:path>
              <a:path w="7792720" h="1398270">
                <a:moveTo>
                  <a:pt x="2999994" y="1398270"/>
                </a:moveTo>
                <a:lnTo>
                  <a:pt x="2999994" y="1372362"/>
                </a:lnTo>
                <a:lnTo>
                  <a:pt x="2898648" y="1372362"/>
                </a:lnTo>
                <a:lnTo>
                  <a:pt x="2898648" y="1398270"/>
                </a:lnTo>
                <a:lnTo>
                  <a:pt x="2999994" y="1398270"/>
                </a:lnTo>
                <a:close/>
              </a:path>
              <a:path w="7792720" h="1398270">
                <a:moveTo>
                  <a:pt x="2822448" y="1398270"/>
                </a:moveTo>
                <a:lnTo>
                  <a:pt x="2822448" y="1372362"/>
                </a:lnTo>
                <a:lnTo>
                  <a:pt x="2721102" y="1372362"/>
                </a:lnTo>
                <a:lnTo>
                  <a:pt x="2721102" y="1398270"/>
                </a:lnTo>
                <a:lnTo>
                  <a:pt x="2822448" y="1398270"/>
                </a:lnTo>
                <a:close/>
              </a:path>
              <a:path w="7792720" h="1398270">
                <a:moveTo>
                  <a:pt x="2644902" y="1398270"/>
                </a:moveTo>
                <a:lnTo>
                  <a:pt x="2644902" y="1372362"/>
                </a:lnTo>
                <a:lnTo>
                  <a:pt x="2542794" y="1372362"/>
                </a:lnTo>
                <a:lnTo>
                  <a:pt x="2542794" y="1398270"/>
                </a:lnTo>
                <a:lnTo>
                  <a:pt x="2644902" y="1398270"/>
                </a:lnTo>
                <a:close/>
              </a:path>
              <a:path w="7792720" h="1398270">
                <a:moveTo>
                  <a:pt x="2466594" y="1398270"/>
                </a:moveTo>
                <a:lnTo>
                  <a:pt x="2466594" y="1372362"/>
                </a:lnTo>
                <a:lnTo>
                  <a:pt x="2365248" y="1372362"/>
                </a:lnTo>
                <a:lnTo>
                  <a:pt x="2365248" y="1398270"/>
                </a:lnTo>
                <a:lnTo>
                  <a:pt x="2466594" y="1398270"/>
                </a:lnTo>
                <a:close/>
              </a:path>
              <a:path w="7792720" h="1398270">
                <a:moveTo>
                  <a:pt x="2289048" y="1398270"/>
                </a:moveTo>
                <a:lnTo>
                  <a:pt x="2289048" y="1372362"/>
                </a:lnTo>
                <a:lnTo>
                  <a:pt x="2187702" y="1372362"/>
                </a:lnTo>
                <a:lnTo>
                  <a:pt x="2187702" y="1398270"/>
                </a:lnTo>
                <a:lnTo>
                  <a:pt x="2289048" y="1398270"/>
                </a:lnTo>
                <a:close/>
              </a:path>
              <a:path w="7792720" h="1398270">
                <a:moveTo>
                  <a:pt x="2111502" y="1398270"/>
                </a:moveTo>
                <a:lnTo>
                  <a:pt x="2111502" y="1372362"/>
                </a:lnTo>
                <a:lnTo>
                  <a:pt x="2009394" y="1372362"/>
                </a:lnTo>
                <a:lnTo>
                  <a:pt x="2009394" y="1398270"/>
                </a:lnTo>
                <a:lnTo>
                  <a:pt x="2111502" y="1398270"/>
                </a:lnTo>
                <a:close/>
              </a:path>
              <a:path w="7792720" h="1398270">
                <a:moveTo>
                  <a:pt x="1933194" y="1398270"/>
                </a:moveTo>
                <a:lnTo>
                  <a:pt x="1933194" y="1372362"/>
                </a:lnTo>
                <a:lnTo>
                  <a:pt x="1831848" y="1372362"/>
                </a:lnTo>
                <a:lnTo>
                  <a:pt x="1831848" y="1398270"/>
                </a:lnTo>
                <a:lnTo>
                  <a:pt x="1933194" y="1398270"/>
                </a:lnTo>
                <a:close/>
              </a:path>
              <a:path w="7792720" h="1398270">
                <a:moveTo>
                  <a:pt x="1755648" y="1398270"/>
                </a:moveTo>
                <a:lnTo>
                  <a:pt x="1755648" y="1372362"/>
                </a:lnTo>
                <a:lnTo>
                  <a:pt x="1654302" y="1372362"/>
                </a:lnTo>
                <a:lnTo>
                  <a:pt x="1654302" y="1398270"/>
                </a:lnTo>
                <a:lnTo>
                  <a:pt x="1755648" y="1398270"/>
                </a:lnTo>
                <a:close/>
              </a:path>
              <a:path w="7792720" h="1398270">
                <a:moveTo>
                  <a:pt x="1578102" y="1398270"/>
                </a:moveTo>
                <a:lnTo>
                  <a:pt x="1578102" y="1372362"/>
                </a:lnTo>
                <a:lnTo>
                  <a:pt x="1475994" y="1372362"/>
                </a:lnTo>
                <a:lnTo>
                  <a:pt x="1475994" y="1398270"/>
                </a:lnTo>
                <a:lnTo>
                  <a:pt x="1578102" y="1398270"/>
                </a:lnTo>
                <a:close/>
              </a:path>
              <a:path w="7792720" h="1398270">
                <a:moveTo>
                  <a:pt x="1399794" y="1398270"/>
                </a:moveTo>
                <a:lnTo>
                  <a:pt x="1399794" y="1372362"/>
                </a:lnTo>
                <a:lnTo>
                  <a:pt x="1298448" y="1372362"/>
                </a:lnTo>
                <a:lnTo>
                  <a:pt x="1298448" y="1398270"/>
                </a:lnTo>
                <a:lnTo>
                  <a:pt x="1399794" y="1398270"/>
                </a:lnTo>
                <a:close/>
              </a:path>
              <a:path w="7792720" h="1398270">
                <a:moveTo>
                  <a:pt x="1222248" y="1398270"/>
                </a:moveTo>
                <a:lnTo>
                  <a:pt x="1222248" y="1372362"/>
                </a:lnTo>
                <a:lnTo>
                  <a:pt x="1120902" y="1372362"/>
                </a:lnTo>
                <a:lnTo>
                  <a:pt x="1120902" y="1398270"/>
                </a:lnTo>
                <a:lnTo>
                  <a:pt x="1222248" y="1398270"/>
                </a:lnTo>
                <a:close/>
              </a:path>
              <a:path w="7792720" h="1398270">
                <a:moveTo>
                  <a:pt x="1044701" y="1398270"/>
                </a:moveTo>
                <a:lnTo>
                  <a:pt x="1044701" y="1372362"/>
                </a:lnTo>
                <a:lnTo>
                  <a:pt x="942594" y="1372362"/>
                </a:lnTo>
                <a:lnTo>
                  <a:pt x="942594" y="1398270"/>
                </a:lnTo>
                <a:lnTo>
                  <a:pt x="1044701" y="1398270"/>
                </a:lnTo>
                <a:close/>
              </a:path>
              <a:path w="7792720" h="1398270">
                <a:moveTo>
                  <a:pt x="866394" y="1398270"/>
                </a:moveTo>
                <a:lnTo>
                  <a:pt x="866394" y="1372362"/>
                </a:lnTo>
                <a:lnTo>
                  <a:pt x="765048" y="1372362"/>
                </a:lnTo>
                <a:lnTo>
                  <a:pt x="765048" y="1398270"/>
                </a:lnTo>
                <a:lnTo>
                  <a:pt x="866394" y="1398270"/>
                </a:lnTo>
                <a:close/>
              </a:path>
              <a:path w="7792720" h="1398270">
                <a:moveTo>
                  <a:pt x="688848" y="1398270"/>
                </a:moveTo>
                <a:lnTo>
                  <a:pt x="688848" y="1372362"/>
                </a:lnTo>
                <a:lnTo>
                  <a:pt x="587502" y="1372362"/>
                </a:lnTo>
                <a:lnTo>
                  <a:pt x="587502" y="1398270"/>
                </a:lnTo>
                <a:lnTo>
                  <a:pt x="688848" y="1398270"/>
                </a:lnTo>
                <a:close/>
              </a:path>
              <a:path w="7792720" h="1398270">
                <a:moveTo>
                  <a:pt x="511302" y="1398270"/>
                </a:moveTo>
                <a:lnTo>
                  <a:pt x="511302" y="1372362"/>
                </a:lnTo>
                <a:lnTo>
                  <a:pt x="409194" y="1372362"/>
                </a:lnTo>
                <a:lnTo>
                  <a:pt x="409194" y="1398270"/>
                </a:lnTo>
                <a:lnTo>
                  <a:pt x="511302" y="1398270"/>
                </a:lnTo>
                <a:close/>
              </a:path>
              <a:path w="7792720" h="1398270">
                <a:moveTo>
                  <a:pt x="332994" y="1398270"/>
                </a:moveTo>
                <a:lnTo>
                  <a:pt x="332994" y="1372362"/>
                </a:lnTo>
                <a:lnTo>
                  <a:pt x="231648" y="1372362"/>
                </a:lnTo>
                <a:lnTo>
                  <a:pt x="231648" y="1398270"/>
                </a:lnTo>
                <a:lnTo>
                  <a:pt x="332994" y="1398270"/>
                </a:lnTo>
                <a:close/>
              </a:path>
              <a:path w="7792720" h="1398270">
                <a:moveTo>
                  <a:pt x="155448" y="1398270"/>
                </a:moveTo>
                <a:lnTo>
                  <a:pt x="155448" y="1372362"/>
                </a:lnTo>
                <a:lnTo>
                  <a:pt x="54102" y="1372362"/>
                </a:lnTo>
                <a:lnTo>
                  <a:pt x="54102" y="1398270"/>
                </a:lnTo>
                <a:lnTo>
                  <a:pt x="155448" y="1398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0822" y="5343905"/>
            <a:ext cx="740206" cy="2072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23416" y="5257038"/>
            <a:ext cx="935990" cy="432434"/>
          </a:xfrm>
          <a:custGeom>
            <a:avLst/>
            <a:gdLst/>
            <a:ahLst/>
            <a:cxnLst/>
            <a:rect l="l" t="t" r="r" b="b"/>
            <a:pathLst>
              <a:path w="935989" h="432435">
                <a:moveTo>
                  <a:pt x="720090" y="323850"/>
                </a:moveTo>
                <a:lnTo>
                  <a:pt x="720090" y="107442"/>
                </a:lnTo>
                <a:lnTo>
                  <a:pt x="0" y="107442"/>
                </a:lnTo>
                <a:lnTo>
                  <a:pt x="0" y="323850"/>
                </a:lnTo>
                <a:lnTo>
                  <a:pt x="720090" y="323850"/>
                </a:lnTo>
                <a:close/>
              </a:path>
              <a:path w="935989" h="432435">
                <a:moveTo>
                  <a:pt x="935736" y="215646"/>
                </a:moveTo>
                <a:lnTo>
                  <a:pt x="720090" y="0"/>
                </a:lnTo>
                <a:lnTo>
                  <a:pt x="720090" y="432054"/>
                </a:lnTo>
                <a:lnTo>
                  <a:pt x="935736" y="215646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10461" y="5225796"/>
            <a:ext cx="967105" cy="494030"/>
          </a:xfrm>
          <a:custGeom>
            <a:avLst/>
            <a:gdLst/>
            <a:ahLst/>
            <a:cxnLst/>
            <a:rect l="l" t="t" r="r" b="b"/>
            <a:pathLst>
              <a:path w="967105" h="494029">
                <a:moveTo>
                  <a:pt x="733044" y="126491"/>
                </a:moveTo>
                <a:lnTo>
                  <a:pt x="0" y="126491"/>
                </a:lnTo>
                <a:lnTo>
                  <a:pt x="0" y="368045"/>
                </a:lnTo>
                <a:lnTo>
                  <a:pt x="12954" y="368045"/>
                </a:lnTo>
                <a:lnTo>
                  <a:pt x="12954" y="151637"/>
                </a:lnTo>
                <a:lnTo>
                  <a:pt x="25907" y="138683"/>
                </a:lnTo>
                <a:lnTo>
                  <a:pt x="25907" y="151637"/>
                </a:lnTo>
                <a:lnTo>
                  <a:pt x="720090" y="151637"/>
                </a:lnTo>
                <a:lnTo>
                  <a:pt x="720090" y="138683"/>
                </a:lnTo>
                <a:lnTo>
                  <a:pt x="733044" y="126491"/>
                </a:lnTo>
                <a:close/>
              </a:path>
              <a:path w="967105" h="494029">
                <a:moveTo>
                  <a:pt x="25907" y="151637"/>
                </a:moveTo>
                <a:lnTo>
                  <a:pt x="25907" y="138683"/>
                </a:lnTo>
                <a:lnTo>
                  <a:pt x="12954" y="151637"/>
                </a:lnTo>
                <a:lnTo>
                  <a:pt x="25907" y="151637"/>
                </a:lnTo>
                <a:close/>
              </a:path>
              <a:path w="967105" h="494029">
                <a:moveTo>
                  <a:pt x="25907" y="342137"/>
                </a:moveTo>
                <a:lnTo>
                  <a:pt x="25907" y="151637"/>
                </a:lnTo>
                <a:lnTo>
                  <a:pt x="12954" y="151637"/>
                </a:lnTo>
                <a:lnTo>
                  <a:pt x="12954" y="342137"/>
                </a:lnTo>
                <a:lnTo>
                  <a:pt x="25907" y="342137"/>
                </a:lnTo>
                <a:close/>
              </a:path>
              <a:path w="967105" h="494029">
                <a:moveTo>
                  <a:pt x="745998" y="432053"/>
                </a:moveTo>
                <a:lnTo>
                  <a:pt x="745998" y="342137"/>
                </a:lnTo>
                <a:lnTo>
                  <a:pt x="12954" y="342137"/>
                </a:lnTo>
                <a:lnTo>
                  <a:pt x="25907" y="355091"/>
                </a:lnTo>
                <a:lnTo>
                  <a:pt x="25907" y="368045"/>
                </a:lnTo>
                <a:lnTo>
                  <a:pt x="720090" y="368045"/>
                </a:lnTo>
                <a:lnTo>
                  <a:pt x="720090" y="355091"/>
                </a:lnTo>
                <a:lnTo>
                  <a:pt x="733044" y="368045"/>
                </a:lnTo>
                <a:lnTo>
                  <a:pt x="733044" y="445007"/>
                </a:lnTo>
                <a:lnTo>
                  <a:pt x="745998" y="432053"/>
                </a:lnTo>
                <a:close/>
              </a:path>
              <a:path w="967105" h="494029">
                <a:moveTo>
                  <a:pt x="25907" y="368045"/>
                </a:moveTo>
                <a:lnTo>
                  <a:pt x="25907" y="355091"/>
                </a:lnTo>
                <a:lnTo>
                  <a:pt x="12954" y="342137"/>
                </a:lnTo>
                <a:lnTo>
                  <a:pt x="12954" y="368045"/>
                </a:lnTo>
                <a:lnTo>
                  <a:pt x="25907" y="368045"/>
                </a:lnTo>
                <a:close/>
              </a:path>
              <a:path w="967105" h="494029">
                <a:moveTo>
                  <a:pt x="966978" y="246887"/>
                </a:moveTo>
                <a:lnTo>
                  <a:pt x="720090" y="0"/>
                </a:lnTo>
                <a:lnTo>
                  <a:pt x="720090" y="126491"/>
                </a:lnTo>
                <a:lnTo>
                  <a:pt x="723900" y="126491"/>
                </a:lnTo>
                <a:lnTo>
                  <a:pt x="723900" y="39623"/>
                </a:lnTo>
                <a:lnTo>
                  <a:pt x="745998" y="31241"/>
                </a:lnTo>
                <a:lnTo>
                  <a:pt x="745998" y="61721"/>
                </a:lnTo>
                <a:lnTo>
                  <a:pt x="931164" y="246887"/>
                </a:lnTo>
                <a:lnTo>
                  <a:pt x="940308" y="237743"/>
                </a:lnTo>
                <a:lnTo>
                  <a:pt x="940308" y="273557"/>
                </a:lnTo>
                <a:lnTo>
                  <a:pt x="966978" y="246887"/>
                </a:lnTo>
                <a:close/>
              </a:path>
              <a:path w="967105" h="494029">
                <a:moveTo>
                  <a:pt x="733044" y="151637"/>
                </a:moveTo>
                <a:lnTo>
                  <a:pt x="733044" y="126491"/>
                </a:lnTo>
                <a:lnTo>
                  <a:pt x="720090" y="138683"/>
                </a:lnTo>
                <a:lnTo>
                  <a:pt x="720090" y="151637"/>
                </a:lnTo>
                <a:lnTo>
                  <a:pt x="733044" y="151637"/>
                </a:lnTo>
                <a:close/>
              </a:path>
              <a:path w="967105" h="494029">
                <a:moveTo>
                  <a:pt x="733044" y="368045"/>
                </a:moveTo>
                <a:lnTo>
                  <a:pt x="720090" y="355091"/>
                </a:lnTo>
                <a:lnTo>
                  <a:pt x="720090" y="368045"/>
                </a:lnTo>
                <a:lnTo>
                  <a:pt x="733044" y="368045"/>
                </a:lnTo>
                <a:close/>
              </a:path>
              <a:path w="967105" h="494029">
                <a:moveTo>
                  <a:pt x="733044" y="445007"/>
                </a:moveTo>
                <a:lnTo>
                  <a:pt x="733044" y="368045"/>
                </a:lnTo>
                <a:lnTo>
                  <a:pt x="720090" y="368045"/>
                </a:lnTo>
                <a:lnTo>
                  <a:pt x="720090" y="493775"/>
                </a:lnTo>
                <a:lnTo>
                  <a:pt x="723900" y="489965"/>
                </a:lnTo>
                <a:lnTo>
                  <a:pt x="723900" y="454151"/>
                </a:lnTo>
                <a:lnTo>
                  <a:pt x="733044" y="445007"/>
                </a:lnTo>
                <a:close/>
              </a:path>
              <a:path w="967105" h="494029">
                <a:moveTo>
                  <a:pt x="745998" y="61721"/>
                </a:moveTo>
                <a:lnTo>
                  <a:pt x="745998" y="31241"/>
                </a:lnTo>
                <a:lnTo>
                  <a:pt x="723900" y="39623"/>
                </a:lnTo>
                <a:lnTo>
                  <a:pt x="745998" y="61721"/>
                </a:lnTo>
                <a:close/>
              </a:path>
              <a:path w="967105" h="494029">
                <a:moveTo>
                  <a:pt x="745998" y="151637"/>
                </a:moveTo>
                <a:lnTo>
                  <a:pt x="745998" y="61721"/>
                </a:lnTo>
                <a:lnTo>
                  <a:pt x="723900" y="39623"/>
                </a:lnTo>
                <a:lnTo>
                  <a:pt x="723900" y="126491"/>
                </a:lnTo>
                <a:lnTo>
                  <a:pt x="733044" y="126491"/>
                </a:lnTo>
                <a:lnTo>
                  <a:pt x="733044" y="151637"/>
                </a:lnTo>
                <a:lnTo>
                  <a:pt x="745998" y="151637"/>
                </a:lnTo>
                <a:close/>
              </a:path>
              <a:path w="967105" h="494029">
                <a:moveTo>
                  <a:pt x="940308" y="273557"/>
                </a:moveTo>
                <a:lnTo>
                  <a:pt x="940308" y="256031"/>
                </a:lnTo>
                <a:lnTo>
                  <a:pt x="931164" y="246887"/>
                </a:lnTo>
                <a:lnTo>
                  <a:pt x="723900" y="454151"/>
                </a:lnTo>
                <a:lnTo>
                  <a:pt x="745998" y="463295"/>
                </a:lnTo>
                <a:lnTo>
                  <a:pt x="745998" y="467867"/>
                </a:lnTo>
                <a:lnTo>
                  <a:pt x="940308" y="273557"/>
                </a:lnTo>
                <a:close/>
              </a:path>
              <a:path w="967105" h="494029">
                <a:moveTo>
                  <a:pt x="745998" y="467867"/>
                </a:moveTo>
                <a:lnTo>
                  <a:pt x="745998" y="463295"/>
                </a:lnTo>
                <a:lnTo>
                  <a:pt x="723900" y="454151"/>
                </a:lnTo>
                <a:lnTo>
                  <a:pt x="723900" y="489965"/>
                </a:lnTo>
                <a:lnTo>
                  <a:pt x="745998" y="467867"/>
                </a:lnTo>
                <a:close/>
              </a:path>
              <a:path w="967105" h="494029">
                <a:moveTo>
                  <a:pt x="940308" y="256031"/>
                </a:moveTo>
                <a:lnTo>
                  <a:pt x="940308" y="237743"/>
                </a:lnTo>
                <a:lnTo>
                  <a:pt x="931164" y="246887"/>
                </a:lnTo>
                <a:lnTo>
                  <a:pt x="940308" y="256031"/>
                </a:lnTo>
                <a:close/>
              </a:path>
            </a:pathLst>
          </a:custGeom>
          <a:solidFill>
            <a:srgbClr val="95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3681" y="4217670"/>
            <a:ext cx="2980842" cy="3345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80898" y="2638297"/>
            <a:ext cx="8073390" cy="37076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C00000"/>
                </a:solidFill>
                <a:latin typeface="Constantia"/>
                <a:cs typeface="Constantia"/>
              </a:rPr>
              <a:t>Covariance </a:t>
            </a:r>
            <a:r>
              <a:rPr sz="2400" spc="-5" dirty="0">
                <a:solidFill>
                  <a:srgbClr val="C00000"/>
                </a:solidFill>
                <a:latin typeface="Constantia"/>
                <a:cs typeface="Constantia"/>
              </a:rPr>
              <a:t>matrix: </a:t>
            </a:r>
            <a:r>
              <a:rPr sz="2400" i="1" spc="-10" dirty="0">
                <a:latin typeface="Constantia"/>
                <a:cs typeface="Constantia"/>
              </a:rPr>
              <a:t>identical </a:t>
            </a:r>
            <a:r>
              <a:rPr sz="2400" spc="-10" dirty="0">
                <a:latin typeface="Constantia"/>
                <a:cs typeface="Constantia"/>
              </a:rPr>
              <a:t>for </a:t>
            </a:r>
            <a:r>
              <a:rPr sz="2400" spc="-5" dirty="0">
                <a:latin typeface="Constantia"/>
                <a:cs typeface="Constantia"/>
              </a:rPr>
              <a:t>all</a:t>
            </a:r>
            <a:r>
              <a:rPr sz="2400" spc="-1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classes</a:t>
            </a:r>
            <a:endParaRPr sz="24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3002280" marR="2258695">
              <a:lnSpc>
                <a:spcPct val="120000"/>
              </a:lnSpc>
              <a:spcBef>
                <a:spcPts val="1535"/>
              </a:spcBef>
            </a:pPr>
            <a:r>
              <a:rPr sz="2400" spc="-10" dirty="0">
                <a:latin typeface="Constantia"/>
                <a:cs typeface="Constantia"/>
              </a:rPr>
              <a:t>squared </a:t>
            </a:r>
            <a:r>
              <a:rPr sz="2400" i="1" spc="-10" dirty="0">
                <a:solidFill>
                  <a:srgbClr val="FF0000"/>
                </a:solidFill>
                <a:latin typeface="Constantia"/>
                <a:cs typeface="Constantia"/>
              </a:rPr>
              <a:t>Mahalanobis  distance</a:t>
            </a:r>
            <a:r>
              <a:rPr sz="2400" i="1" spc="1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endParaRPr sz="24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300" dirty="0">
              <a:latin typeface="Times New Roman"/>
              <a:cs typeface="Times New Roman"/>
            </a:endParaRPr>
          </a:p>
          <a:p>
            <a:pPr marR="347345" algn="ctr">
              <a:lnSpc>
                <a:spcPts val="2850"/>
              </a:lnSpc>
            </a:pPr>
            <a:r>
              <a:rPr sz="2400" spc="-15" dirty="0">
                <a:latin typeface="Constantia"/>
                <a:cs typeface="Constantia"/>
              </a:rPr>
              <a:t>reduces </a:t>
            </a:r>
            <a:r>
              <a:rPr sz="2400" spc="-20" dirty="0">
                <a:latin typeface="Constantia"/>
                <a:cs typeface="Constantia"/>
              </a:rPr>
              <a:t>to </a:t>
            </a:r>
            <a:r>
              <a:rPr sz="2400" i="1" spc="-10" dirty="0">
                <a:latin typeface="Constantia"/>
                <a:cs typeface="Constantia"/>
              </a:rPr>
              <a:t>Euclidean</a:t>
            </a:r>
            <a:r>
              <a:rPr sz="2400" i="1" spc="-80" dirty="0">
                <a:latin typeface="Constantia"/>
                <a:cs typeface="Constantia"/>
              </a:rPr>
              <a:t> </a:t>
            </a:r>
            <a:r>
              <a:rPr sz="2400" i="1" spc="-15" dirty="0">
                <a:latin typeface="Constantia"/>
                <a:cs typeface="Constantia"/>
              </a:rPr>
              <a:t>distance</a:t>
            </a:r>
            <a:endParaRPr sz="2400" dirty="0">
              <a:latin typeface="Constantia"/>
              <a:cs typeface="Constantia"/>
            </a:endParaRPr>
          </a:p>
          <a:p>
            <a:pPr marL="6433185" marR="5080" indent="-356235">
              <a:lnSpc>
                <a:spcPts val="2400"/>
              </a:lnSpc>
              <a:spcBef>
                <a:spcPts val="55"/>
              </a:spcBef>
            </a:pPr>
            <a:r>
              <a:rPr sz="2000" b="1" spc="-100" dirty="0">
                <a:latin typeface="Times New Roman"/>
                <a:cs typeface="Times New Roman"/>
              </a:rPr>
              <a:t>P. </a:t>
            </a:r>
            <a:r>
              <a:rPr sz="2000" b="1" spc="-5" dirty="0">
                <a:latin typeface="Times New Roman"/>
                <a:cs typeface="Times New Roman"/>
              </a:rPr>
              <a:t>C. Mahalanobis  (1893-1972)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560819" y="3339084"/>
            <a:ext cx="2199132" cy="219989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4840" y="3310127"/>
            <a:ext cx="5590273" cy="6057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6804" y="3223260"/>
            <a:ext cx="8613775" cy="3065780"/>
          </a:xfrm>
          <a:custGeom>
            <a:avLst/>
            <a:gdLst/>
            <a:ahLst/>
            <a:cxnLst/>
            <a:rect l="l" t="t" r="r" b="b"/>
            <a:pathLst>
              <a:path w="8613775" h="3065779">
                <a:moveTo>
                  <a:pt x="25146" y="3052572"/>
                </a:moveTo>
                <a:lnTo>
                  <a:pt x="25146" y="2951226"/>
                </a:lnTo>
                <a:lnTo>
                  <a:pt x="0" y="2951226"/>
                </a:lnTo>
                <a:lnTo>
                  <a:pt x="0" y="3052572"/>
                </a:lnTo>
                <a:lnTo>
                  <a:pt x="25146" y="3052572"/>
                </a:lnTo>
                <a:close/>
              </a:path>
              <a:path w="8613775" h="3065779">
                <a:moveTo>
                  <a:pt x="25146" y="2875026"/>
                </a:moveTo>
                <a:lnTo>
                  <a:pt x="25146" y="2772918"/>
                </a:lnTo>
                <a:lnTo>
                  <a:pt x="0" y="2772918"/>
                </a:lnTo>
                <a:lnTo>
                  <a:pt x="0" y="2875026"/>
                </a:lnTo>
                <a:lnTo>
                  <a:pt x="25146" y="2875026"/>
                </a:lnTo>
                <a:close/>
              </a:path>
              <a:path w="8613775" h="3065779">
                <a:moveTo>
                  <a:pt x="25146" y="2696718"/>
                </a:moveTo>
                <a:lnTo>
                  <a:pt x="25146" y="2595372"/>
                </a:lnTo>
                <a:lnTo>
                  <a:pt x="0" y="2595372"/>
                </a:lnTo>
                <a:lnTo>
                  <a:pt x="0" y="2696718"/>
                </a:lnTo>
                <a:lnTo>
                  <a:pt x="25146" y="2696718"/>
                </a:lnTo>
                <a:close/>
              </a:path>
              <a:path w="8613775" h="3065779">
                <a:moveTo>
                  <a:pt x="25146" y="2519172"/>
                </a:moveTo>
                <a:lnTo>
                  <a:pt x="25146" y="2417826"/>
                </a:lnTo>
                <a:lnTo>
                  <a:pt x="0" y="2417826"/>
                </a:lnTo>
                <a:lnTo>
                  <a:pt x="0" y="2519172"/>
                </a:lnTo>
                <a:lnTo>
                  <a:pt x="25146" y="2519172"/>
                </a:lnTo>
                <a:close/>
              </a:path>
              <a:path w="8613775" h="3065779">
                <a:moveTo>
                  <a:pt x="25146" y="2341626"/>
                </a:moveTo>
                <a:lnTo>
                  <a:pt x="25146" y="2239518"/>
                </a:lnTo>
                <a:lnTo>
                  <a:pt x="0" y="2239518"/>
                </a:lnTo>
                <a:lnTo>
                  <a:pt x="0" y="2341626"/>
                </a:lnTo>
                <a:lnTo>
                  <a:pt x="25146" y="2341626"/>
                </a:lnTo>
                <a:close/>
              </a:path>
              <a:path w="8613775" h="3065779">
                <a:moveTo>
                  <a:pt x="25146" y="2163318"/>
                </a:moveTo>
                <a:lnTo>
                  <a:pt x="25146" y="2061972"/>
                </a:lnTo>
                <a:lnTo>
                  <a:pt x="0" y="2061972"/>
                </a:lnTo>
                <a:lnTo>
                  <a:pt x="0" y="2163318"/>
                </a:lnTo>
                <a:lnTo>
                  <a:pt x="25146" y="2163318"/>
                </a:lnTo>
                <a:close/>
              </a:path>
              <a:path w="8613775" h="3065779">
                <a:moveTo>
                  <a:pt x="25146" y="1985772"/>
                </a:moveTo>
                <a:lnTo>
                  <a:pt x="25146" y="1884426"/>
                </a:lnTo>
                <a:lnTo>
                  <a:pt x="0" y="1884426"/>
                </a:lnTo>
                <a:lnTo>
                  <a:pt x="0" y="1985772"/>
                </a:lnTo>
                <a:lnTo>
                  <a:pt x="25146" y="1985772"/>
                </a:lnTo>
                <a:close/>
              </a:path>
              <a:path w="8613775" h="3065779">
                <a:moveTo>
                  <a:pt x="25146" y="1808226"/>
                </a:moveTo>
                <a:lnTo>
                  <a:pt x="25146" y="1706118"/>
                </a:lnTo>
                <a:lnTo>
                  <a:pt x="0" y="1706118"/>
                </a:lnTo>
                <a:lnTo>
                  <a:pt x="0" y="1808226"/>
                </a:lnTo>
                <a:lnTo>
                  <a:pt x="25146" y="1808226"/>
                </a:lnTo>
                <a:close/>
              </a:path>
              <a:path w="8613775" h="3065779">
                <a:moveTo>
                  <a:pt x="25146" y="1629918"/>
                </a:moveTo>
                <a:lnTo>
                  <a:pt x="25146" y="1528572"/>
                </a:lnTo>
                <a:lnTo>
                  <a:pt x="0" y="1528572"/>
                </a:lnTo>
                <a:lnTo>
                  <a:pt x="0" y="1629918"/>
                </a:lnTo>
                <a:lnTo>
                  <a:pt x="25146" y="1629918"/>
                </a:lnTo>
                <a:close/>
              </a:path>
              <a:path w="8613775" h="3065779">
                <a:moveTo>
                  <a:pt x="25146" y="1452372"/>
                </a:moveTo>
                <a:lnTo>
                  <a:pt x="25146" y="1351026"/>
                </a:lnTo>
                <a:lnTo>
                  <a:pt x="0" y="1351026"/>
                </a:lnTo>
                <a:lnTo>
                  <a:pt x="0" y="1452372"/>
                </a:lnTo>
                <a:lnTo>
                  <a:pt x="25146" y="1452372"/>
                </a:lnTo>
                <a:close/>
              </a:path>
              <a:path w="8613775" h="3065779">
                <a:moveTo>
                  <a:pt x="25146" y="1274826"/>
                </a:moveTo>
                <a:lnTo>
                  <a:pt x="25146" y="1172718"/>
                </a:lnTo>
                <a:lnTo>
                  <a:pt x="0" y="1172718"/>
                </a:lnTo>
                <a:lnTo>
                  <a:pt x="0" y="1274826"/>
                </a:lnTo>
                <a:lnTo>
                  <a:pt x="25146" y="1274826"/>
                </a:lnTo>
                <a:close/>
              </a:path>
              <a:path w="8613775" h="3065779">
                <a:moveTo>
                  <a:pt x="25146" y="1096518"/>
                </a:moveTo>
                <a:lnTo>
                  <a:pt x="25146" y="995172"/>
                </a:lnTo>
                <a:lnTo>
                  <a:pt x="0" y="995172"/>
                </a:lnTo>
                <a:lnTo>
                  <a:pt x="0" y="1096518"/>
                </a:lnTo>
                <a:lnTo>
                  <a:pt x="25146" y="1096518"/>
                </a:lnTo>
                <a:close/>
              </a:path>
              <a:path w="8613775" h="3065779">
                <a:moveTo>
                  <a:pt x="25146" y="918972"/>
                </a:moveTo>
                <a:lnTo>
                  <a:pt x="25146" y="817626"/>
                </a:lnTo>
                <a:lnTo>
                  <a:pt x="0" y="817626"/>
                </a:lnTo>
                <a:lnTo>
                  <a:pt x="0" y="918972"/>
                </a:lnTo>
                <a:lnTo>
                  <a:pt x="25146" y="918972"/>
                </a:lnTo>
                <a:close/>
              </a:path>
              <a:path w="8613775" h="3065779">
                <a:moveTo>
                  <a:pt x="25146" y="741426"/>
                </a:moveTo>
                <a:lnTo>
                  <a:pt x="25146" y="639318"/>
                </a:lnTo>
                <a:lnTo>
                  <a:pt x="0" y="639318"/>
                </a:lnTo>
                <a:lnTo>
                  <a:pt x="0" y="741426"/>
                </a:lnTo>
                <a:lnTo>
                  <a:pt x="25146" y="741426"/>
                </a:lnTo>
                <a:close/>
              </a:path>
              <a:path w="8613775" h="3065779">
                <a:moveTo>
                  <a:pt x="25146" y="563118"/>
                </a:moveTo>
                <a:lnTo>
                  <a:pt x="25146" y="461772"/>
                </a:lnTo>
                <a:lnTo>
                  <a:pt x="0" y="461772"/>
                </a:lnTo>
                <a:lnTo>
                  <a:pt x="0" y="563118"/>
                </a:lnTo>
                <a:lnTo>
                  <a:pt x="25146" y="563118"/>
                </a:lnTo>
                <a:close/>
              </a:path>
              <a:path w="8613775" h="3065779">
                <a:moveTo>
                  <a:pt x="25146" y="385572"/>
                </a:moveTo>
                <a:lnTo>
                  <a:pt x="25146" y="284226"/>
                </a:lnTo>
                <a:lnTo>
                  <a:pt x="0" y="284226"/>
                </a:lnTo>
                <a:lnTo>
                  <a:pt x="0" y="385572"/>
                </a:lnTo>
                <a:lnTo>
                  <a:pt x="25146" y="385572"/>
                </a:lnTo>
                <a:close/>
              </a:path>
              <a:path w="8613775" h="3065779">
                <a:moveTo>
                  <a:pt x="25146" y="208026"/>
                </a:moveTo>
                <a:lnTo>
                  <a:pt x="25146" y="105918"/>
                </a:lnTo>
                <a:lnTo>
                  <a:pt x="0" y="105918"/>
                </a:lnTo>
                <a:lnTo>
                  <a:pt x="0" y="208026"/>
                </a:lnTo>
                <a:lnTo>
                  <a:pt x="25146" y="208026"/>
                </a:lnTo>
                <a:close/>
              </a:path>
              <a:path w="8613775" h="3065779">
                <a:moveTo>
                  <a:pt x="96774" y="25146"/>
                </a:moveTo>
                <a:lnTo>
                  <a:pt x="96774" y="0"/>
                </a:lnTo>
                <a:lnTo>
                  <a:pt x="5334" y="0"/>
                </a:lnTo>
                <a:lnTo>
                  <a:pt x="0" y="5334"/>
                </a:lnTo>
                <a:lnTo>
                  <a:pt x="0" y="29718"/>
                </a:lnTo>
                <a:lnTo>
                  <a:pt x="12953" y="29718"/>
                </a:lnTo>
                <a:lnTo>
                  <a:pt x="12953" y="25146"/>
                </a:lnTo>
                <a:lnTo>
                  <a:pt x="25146" y="12954"/>
                </a:lnTo>
                <a:lnTo>
                  <a:pt x="25146" y="25146"/>
                </a:lnTo>
                <a:lnTo>
                  <a:pt x="96774" y="25146"/>
                </a:lnTo>
                <a:close/>
              </a:path>
              <a:path w="8613775" h="3065779">
                <a:moveTo>
                  <a:pt x="25146" y="25146"/>
                </a:moveTo>
                <a:lnTo>
                  <a:pt x="25146" y="12954"/>
                </a:lnTo>
                <a:lnTo>
                  <a:pt x="12953" y="25146"/>
                </a:lnTo>
                <a:lnTo>
                  <a:pt x="25146" y="25146"/>
                </a:lnTo>
                <a:close/>
              </a:path>
              <a:path w="8613775" h="3065779">
                <a:moveTo>
                  <a:pt x="25146" y="29718"/>
                </a:moveTo>
                <a:lnTo>
                  <a:pt x="25146" y="25146"/>
                </a:lnTo>
                <a:lnTo>
                  <a:pt x="12953" y="25146"/>
                </a:lnTo>
                <a:lnTo>
                  <a:pt x="12953" y="29718"/>
                </a:lnTo>
                <a:lnTo>
                  <a:pt x="25146" y="29718"/>
                </a:lnTo>
                <a:close/>
              </a:path>
              <a:path w="8613775" h="3065779">
                <a:moveTo>
                  <a:pt x="275082" y="25146"/>
                </a:moveTo>
                <a:lnTo>
                  <a:pt x="275082" y="0"/>
                </a:lnTo>
                <a:lnTo>
                  <a:pt x="172974" y="0"/>
                </a:lnTo>
                <a:lnTo>
                  <a:pt x="172974" y="25146"/>
                </a:lnTo>
                <a:lnTo>
                  <a:pt x="275082" y="25146"/>
                </a:lnTo>
                <a:close/>
              </a:path>
              <a:path w="8613775" h="3065779">
                <a:moveTo>
                  <a:pt x="452628" y="25146"/>
                </a:moveTo>
                <a:lnTo>
                  <a:pt x="452628" y="0"/>
                </a:lnTo>
                <a:lnTo>
                  <a:pt x="351282" y="0"/>
                </a:lnTo>
                <a:lnTo>
                  <a:pt x="351282" y="25146"/>
                </a:lnTo>
                <a:lnTo>
                  <a:pt x="452628" y="25146"/>
                </a:lnTo>
                <a:close/>
              </a:path>
              <a:path w="8613775" h="3065779">
                <a:moveTo>
                  <a:pt x="630174" y="25146"/>
                </a:moveTo>
                <a:lnTo>
                  <a:pt x="630174" y="0"/>
                </a:lnTo>
                <a:lnTo>
                  <a:pt x="528828" y="0"/>
                </a:lnTo>
                <a:lnTo>
                  <a:pt x="528828" y="25146"/>
                </a:lnTo>
                <a:lnTo>
                  <a:pt x="630174" y="25146"/>
                </a:lnTo>
                <a:close/>
              </a:path>
              <a:path w="8613775" h="3065779">
                <a:moveTo>
                  <a:pt x="808482" y="25146"/>
                </a:moveTo>
                <a:lnTo>
                  <a:pt x="808482" y="0"/>
                </a:lnTo>
                <a:lnTo>
                  <a:pt x="706374" y="0"/>
                </a:lnTo>
                <a:lnTo>
                  <a:pt x="706374" y="25146"/>
                </a:lnTo>
                <a:lnTo>
                  <a:pt x="808482" y="25146"/>
                </a:lnTo>
                <a:close/>
              </a:path>
              <a:path w="8613775" h="3065779">
                <a:moveTo>
                  <a:pt x="986028" y="25146"/>
                </a:moveTo>
                <a:lnTo>
                  <a:pt x="986028" y="0"/>
                </a:lnTo>
                <a:lnTo>
                  <a:pt x="884682" y="0"/>
                </a:lnTo>
                <a:lnTo>
                  <a:pt x="884682" y="25146"/>
                </a:lnTo>
                <a:lnTo>
                  <a:pt x="986028" y="25146"/>
                </a:lnTo>
                <a:close/>
              </a:path>
              <a:path w="8613775" h="3065779">
                <a:moveTo>
                  <a:pt x="1163574" y="25146"/>
                </a:moveTo>
                <a:lnTo>
                  <a:pt x="1163574" y="0"/>
                </a:lnTo>
                <a:lnTo>
                  <a:pt x="1062228" y="0"/>
                </a:lnTo>
                <a:lnTo>
                  <a:pt x="1062228" y="25146"/>
                </a:lnTo>
                <a:lnTo>
                  <a:pt x="1163574" y="25146"/>
                </a:lnTo>
                <a:close/>
              </a:path>
              <a:path w="8613775" h="3065779">
                <a:moveTo>
                  <a:pt x="1341882" y="25146"/>
                </a:moveTo>
                <a:lnTo>
                  <a:pt x="1341882" y="0"/>
                </a:lnTo>
                <a:lnTo>
                  <a:pt x="1239774" y="0"/>
                </a:lnTo>
                <a:lnTo>
                  <a:pt x="1239774" y="25146"/>
                </a:lnTo>
                <a:lnTo>
                  <a:pt x="1341882" y="25146"/>
                </a:lnTo>
                <a:close/>
              </a:path>
              <a:path w="8613775" h="3065779">
                <a:moveTo>
                  <a:pt x="1519428" y="25146"/>
                </a:moveTo>
                <a:lnTo>
                  <a:pt x="1519428" y="0"/>
                </a:lnTo>
                <a:lnTo>
                  <a:pt x="1418082" y="0"/>
                </a:lnTo>
                <a:lnTo>
                  <a:pt x="1418082" y="25146"/>
                </a:lnTo>
                <a:lnTo>
                  <a:pt x="1519428" y="25146"/>
                </a:lnTo>
                <a:close/>
              </a:path>
              <a:path w="8613775" h="3065779">
                <a:moveTo>
                  <a:pt x="1696974" y="25146"/>
                </a:moveTo>
                <a:lnTo>
                  <a:pt x="1696974" y="0"/>
                </a:lnTo>
                <a:lnTo>
                  <a:pt x="1595628" y="0"/>
                </a:lnTo>
                <a:lnTo>
                  <a:pt x="1595628" y="25146"/>
                </a:lnTo>
                <a:lnTo>
                  <a:pt x="1696974" y="25146"/>
                </a:lnTo>
                <a:close/>
              </a:path>
              <a:path w="8613775" h="3065779">
                <a:moveTo>
                  <a:pt x="1875282" y="25146"/>
                </a:moveTo>
                <a:lnTo>
                  <a:pt x="1875282" y="0"/>
                </a:lnTo>
                <a:lnTo>
                  <a:pt x="1773174" y="0"/>
                </a:lnTo>
                <a:lnTo>
                  <a:pt x="1773174" y="25146"/>
                </a:lnTo>
                <a:lnTo>
                  <a:pt x="1875282" y="25146"/>
                </a:lnTo>
                <a:close/>
              </a:path>
              <a:path w="8613775" h="3065779">
                <a:moveTo>
                  <a:pt x="2052828" y="25146"/>
                </a:moveTo>
                <a:lnTo>
                  <a:pt x="2052828" y="0"/>
                </a:lnTo>
                <a:lnTo>
                  <a:pt x="1951482" y="0"/>
                </a:lnTo>
                <a:lnTo>
                  <a:pt x="1951482" y="25146"/>
                </a:lnTo>
                <a:lnTo>
                  <a:pt x="2052828" y="25146"/>
                </a:lnTo>
                <a:close/>
              </a:path>
              <a:path w="8613775" h="3065779">
                <a:moveTo>
                  <a:pt x="2230374" y="25146"/>
                </a:moveTo>
                <a:lnTo>
                  <a:pt x="2230374" y="0"/>
                </a:lnTo>
                <a:lnTo>
                  <a:pt x="2129028" y="0"/>
                </a:lnTo>
                <a:lnTo>
                  <a:pt x="2129028" y="25146"/>
                </a:lnTo>
                <a:lnTo>
                  <a:pt x="2230374" y="25146"/>
                </a:lnTo>
                <a:close/>
              </a:path>
              <a:path w="8613775" h="3065779">
                <a:moveTo>
                  <a:pt x="2408682" y="25146"/>
                </a:moveTo>
                <a:lnTo>
                  <a:pt x="2408682" y="0"/>
                </a:lnTo>
                <a:lnTo>
                  <a:pt x="2306574" y="0"/>
                </a:lnTo>
                <a:lnTo>
                  <a:pt x="2306574" y="25146"/>
                </a:lnTo>
                <a:lnTo>
                  <a:pt x="2408682" y="25146"/>
                </a:lnTo>
                <a:close/>
              </a:path>
              <a:path w="8613775" h="3065779">
                <a:moveTo>
                  <a:pt x="2586228" y="25146"/>
                </a:moveTo>
                <a:lnTo>
                  <a:pt x="2586228" y="0"/>
                </a:lnTo>
                <a:lnTo>
                  <a:pt x="2484882" y="0"/>
                </a:lnTo>
                <a:lnTo>
                  <a:pt x="2484882" y="25146"/>
                </a:lnTo>
                <a:lnTo>
                  <a:pt x="2586228" y="25146"/>
                </a:lnTo>
                <a:close/>
              </a:path>
              <a:path w="8613775" h="3065779">
                <a:moveTo>
                  <a:pt x="2763774" y="25146"/>
                </a:moveTo>
                <a:lnTo>
                  <a:pt x="2763774" y="0"/>
                </a:lnTo>
                <a:lnTo>
                  <a:pt x="2662428" y="0"/>
                </a:lnTo>
                <a:lnTo>
                  <a:pt x="2662428" y="25146"/>
                </a:lnTo>
                <a:lnTo>
                  <a:pt x="2763774" y="25146"/>
                </a:lnTo>
                <a:close/>
              </a:path>
              <a:path w="8613775" h="3065779">
                <a:moveTo>
                  <a:pt x="2942082" y="25146"/>
                </a:moveTo>
                <a:lnTo>
                  <a:pt x="2942082" y="0"/>
                </a:lnTo>
                <a:lnTo>
                  <a:pt x="2839974" y="0"/>
                </a:lnTo>
                <a:lnTo>
                  <a:pt x="2839974" y="25146"/>
                </a:lnTo>
                <a:lnTo>
                  <a:pt x="2942082" y="25146"/>
                </a:lnTo>
                <a:close/>
              </a:path>
              <a:path w="8613775" h="3065779">
                <a:moveTo>
                  <a:pt x="3119628" y="25146"/>
                </a:moveTo>
                <a:lnTo>
                  <a:pt x="3119628" y="0"/>
                </a:lnTo>
                <a:lnTo>
                  <a:pt x="3018282" y="0"/>
                </a:lnTo>
                <a:lnTo>
                  <a:pt x="3018282" y="25146"/>
                </a:lnTo>
                <a:lnTo>
                  <a:pt x="3119628" y="25146"/>
                </a:lnTo>
                <a:close/>
              </a:path>
              <a:path w="8613775" h="3065779">
                <a:moveTo>
                  <a:pt x="3297174" y="25146"/>
                </a:moveTo>
                <a:lnTo>
                  <a:pt x="3297174" y="0"/>
                </a:lnTo>
                <a:lnTo>
                  <a:pt x="3195828" y="0"/>
                </a:lnTo>
                <a:lnTo>
                  <a:pt x="3195828" y="25146"/>
                </a:lnTo>
                <a:lnTo>
                  <a:pt x="3297174" y="25146"/>
                </a:lnTo>
                <a:close/>
              </a:path>
              <a:path w="8613775" h="3065779">
                <a:moveTo>
                  <a:pt x="3475481" y="25146"/>
                </a:moveTo>
                <a:lnTo>
                  <a:pt x="3475481" y="0"/>
                </a:lnTo>
                <a:lnTo>
                  <a:pt x="3373373" y="0"/>
                </a:lnTo>
                <a:lnTo>
                  <a:pt x="3373373" y="25146"/>
                </a:lnTo>
                <a:lnTo>
                  <a:pt x="3475481" y="25146"/>
                </a:lnTo>
                <a:close/>
              </a:path>
              <a:path w="8613775" h="3065779">
                <a:moveTo>
                  <a:pt x="3653028" y="25146"/>
                </a:moveTo>
                <a:lnTo>
                  <a:pt x="3653028" y="0"/>
                </a:lnTo>
                <a:lnTo>
                  <a:pt x="3551681" y="0"/>
                </a:lnTo>
                <a:lnTo>
                  <a:pt x="3551681" y="25146"/>
                </a:lnTo>
                <a:lnTo>
                  <a:pt x="3653028" y="25146"/>
                </a:lnTo>
                <a:close/>
              </a:path>
              <a:path w="8613775" h="3065779">
                <a:moveTo>
                  <a:pt x="3830574" y="25146"/>
                </a:moveTo>
                <a:lnTo>
                  <a:pt x="3830574" y="0"/>
                </a:lnTo>
                <a:lnTo>
                  <a:pt x="3729228" y="0"/>
                </a:lnTo>
                <a:lnTo>
                  <a:pt x="3729228" y="25146"/>
                </a:lnTo>
                <a:lnTo>
                  <a:pt x="3830574" y="25146"/>
                </a:lnTo>
                <a:close/>
              </a:path>
              <a:path w="8613775" h="3065779">
                <a:moveTo>
                  <a:pt x="4008881" y="25146"/>
                </a:moveTo>
                <a:lnTo>
                  <a:pt x="4008881" y="0"/>
                </a:lnTo>
                <a:lnTo>
                  <a:pt x="3906773" y="0"/>
                </a:lnTo>
                <a:lnTo>
                  <a:pt x="3906773" y="25146"/>
                </a:lnTo>
                <a:lnTo>
                  <a:pt x="4008881" y="25146"/>
                </a:lnTo>
                <a:close/>
              </a:path>
              <a:path w="8613775" h="3065779">
                <a:moveTo>
                  <a:pt x="4186428" y="25146"/>
                </a:moveTo>
                <a:lnTo>
                  <a:pt x="4186428" y="0"/>
                </a:lnTo>
                <a:lnTo>
                  <a:pt x="4085081" y="0"/>
                </a:lnTo>
                <a:lnTo>
                  <a:pt x="4085081" y="25146"/>
                </a:lnTo>
                <a:lnTo>
                  <a:pt x="4186428" y="25146"/>
                </a:lnTo>
                <a:close/>
              </a:path>
              <a:path w="8613775" h="3065779">
                <a:moveTo>
                  <a:pt x="4363974" y="25146"/>
                </a:moveTo>
                <a:lnTo>
                  <a:pt x="4363974" y="0"/>
                </a:lnTo>
                <a:lnTo>
                  <a:pt x="4262628" y="0"/>
                </a:lnTo>
                <a:lnTo>
                  <a:pt x="4262628" y="25146"/>
                </a:lnTo>
                <a:lnTo>
                  <a:pt x="4363974" y="25146"/>
                </a:lnTo>
                <a:close/>
              </a:path>
              <a:path w="8613775" h="3065779">
                <a:moveTo>
                  <a:pt x="4542282" y="25146"/>
                </a:moveTo>
                <a:lnTo>
                  <a:pt x="4542282" y="0"/>
                </a:lnTo>
                <a:lnTo>
                  <a:pt x="4440173" y="0"/>
                </a:lnTo>
                <a:lnTo>
                  <a:pt x="4440173" y="25146"/>
                </a:lnTo>
                <a:lnTo>
                  <a:pt x="4542282" y="25146"/>
                </a:lnTo>
                <a:close/>
              </a:path>
              <a:path w="8613775" h="3065779">
                <a:moveTo>
                  <a:pt x="4719828" y="25146"/>
                </a:moveTo>
                <a:lnTo>
                  <a:pt x="4719828" y="0"/>
                </a:lnTo>
                <a:lnTo>
                  <a:pt x="4618482" y="0"/>
                </a:lnTo>
                <a:lnTo>
                  <a:pt x="4618482" y="25146"/>
                </a:lnTo>
                <a:lnTo>
                  <a:pt x="4719828" y="25146"/>
                </a:lnTo>
                <a:close/>
              </a:path>
              <a:path w="8613775" h="3065779">
                <a:moveTo>
                  <a:pt x="4897374" y="25146"/>
                </a:moveTo>
                <a:lnTo>
                  <a:pt x="4897374" y="0"/>
                </a:lnTo>
                <a:lnTo>
                  <a:pt x="4796028" y="0"/>
                </a:lnTo>
                <a:lnTo>
                  <a:pt x="4796028" y="25146"/>
                </a:lnTo>
                <a:lnTo>
                  <a:pt x="4897374" y="25146"/>
                </a:lnTo>
                <a:close/>
              </a:path>
              <a:path w="8613775" h="3065779">
                <a:moveTo>
                  <a:pt x="5075682" y="25146"/>
                </a:moveTo>
                <a:lnTo>
                  <a:pt x="5075682" y="0"/>
                </a:lnTo>
                <a:lnTo>
                  <a:pt x="4973573" y="0"/>
                </a:lnTo>
                <a:lnTo>
                  <a:pt x="4973573" y="25146"/>
                </a:lnTo>
                <a:lnTo>
                  <a:pt x="5075682" y="25146"/>
                </a:lnTo>
                <a:close/>
              </a:path>
              <a:path w="8613775" h="3065779">
                <a:moveTo>
                  <a:pt x="5253228" y="25146"/>
                </a:moveTo>
                <a:lnTo>
                  <a:pt x="5253228" y="0"/>
                </a:lnTo>
                <a:lnTo>
                  <a:pt x="5151882" y="0"/>
                </a:lnTo>
                <a:lnTo>
                  <a:pt x="5151882" y="25146"/>
                </a:lnTo>
                <a:lnTo>
                  <a:pt x="5253228" y="25146"/>
                </a:lnTo>
                <a:close/>
              </a:path>
              <a:path w="8613775" h="3065779">
                <a:moveTo>
                  <a:pt x="5430774" y="25146"/>
                </a:moveTo>
                <a:lnTo>
                  <a:pt x="5430774" y="0"/>
                </a:lnTo>
                <a:lnTo>
                  <a:pt x="5329428" y="0"/>
                </a:lnTo>
                <a:lnTo>
                  <a:pt x="5329428" y="25146"/>
                </a:lnTo>
                <a:lnTo>
                  <a:pt x="5430774" y="25146"/>
                </a:lnTo>
                <a:close/>
              </a:path>
              <a:path w="8613775" h="3065779">
                <a:moveTo>
                  <a:pt x="5609082" y="25146"/>
                </a:moveTo>
                <a:lnTo>
                  <a:pt x="5609082" y="0"/>
                </a:lnTo>
                <a:lnTo>
                  <a:pt x="5506973" y="0"/>
                </a:lnTo>
                <a:lnTo>
                  <a:pt x="5506973" y="25146"/>
                </a:lnTo>
                <a:lnTo>
                  <a:pt x="5609082" y="25146"/>
                </a:lnTo>
                <a:close/>
              </a:path>
              <a:path w="8613775" h="3065779">
                <a:moveTo>
                  <a:pt x="5786628" y="25146"/>
                </a:moveTo>
                <a:lnTo>
                  <a:pt x="5786628" y="0"/>
                </a:lnTo>
                <a:lnTo>
                  <a:pt x="5685282" y="0"/>
                </a:lnTo>
                <a:lnTo>
                  <a:pt x="5685282" y="25146"/>
                </a:lnTo>
                <a:lnTo>
                  <a:pt x="5786628" y="25146"/>
                </a:lnTo>
                <a:close/>
              </a:path>
              <a:path w="8613775" h="3065779">
                <a:moveTo>
                  <a:pt x="5964172" y="25146"/>
                </a:moveTo>
                <a:lnTo>
                  <a:pt x="5964172" y="0"/>
                </a:lnTo>
                <a:lnTo>
                  <a:pt x="5862828" y="0"/>
                </a:lnTo>
                <a:lnTo>
                  <a:pt x="5862828" y="25146"/>
                </a:lnTo>
                <a:lnTo>
                  <a:pt x="5964172" y="25146"/>
                </a:lnTo>
                <a:close/>
              </a:path>
              <a:path w="8613775" h="3065779">
                <a:moveTo>
                  <a:pt x="6142482" y="25146"/>
                </a:moveTo>
                <a:lnTo>
                  <a:pt x="6142482" y="0"/>
                </a:lnTo>
                <a:lnTo>
                  <a:pt x="6040373" y="0"/>
                </a:lnTo>
                <a:lnTo>
                  <a:pt x="6040373" y="25146"/>
                </a:lnTo>
                <a:lnTo>
                  <a:pt x="6142482" y="25146"/>
                </a:lnTo>
                <a:close/>
              </a:path>
              <a:path w="8613775" h="3065779">
                <a:moveTo>
                  <a:pt x="6320027" y="25146"/>
                </a:moveTo>
                <a:lnTo>
                  <a:pt x="6320027" y="0"/>
                </a:lnTo>
                <a:lnTo>
                  <a:pt x="6218681" y="0"/>
                </a:lnTo>
                <a:lnTo>
                  <a:pt x="6218681" y="25146"/>
                </a:lnTo>
                <a:lnTo>
                  <a:pt x="6320027" y="25146"/>
                </a:lnTo>
                <a:close/>
              </a:path>
              <a:path w="8613775" h="3065779">
                <a:moveTo>
                  <a:pt x="6497573" y="25146"/>
                </a:moveTo>
                <a:lnTo>
                  <a:pt x="6497573" y="0"/>
                </a:lnTo>
                <a:lnTo>
                  <a:pt x="6396227" y="0"/>
                </a:lnTo>
                <a:lnTo>
                  <a:pt x="6396227" y="25146"/>
                </a:lnTo>
                <a:lnTo>
                  <a:pt x="6497573" y="25146"/>
                </a:lnTo>
                <a:close/>
              </a:path>
              <a:path w="8613775" h="3065779">
                <a:moveTo>
                  <a:pt x="6675882" y="25146"/>
                </a:moveTo>
                <a:lnTo>
                  <a:pt x="6675882" y="0"/>
                </a:lnTo>
                <a:lnTo>
                  <a:pt x="6573774" y="0"/>
                </a:lnTo>
                <a:lnTo>
                  <a:pt x="6573774" y="25146"/>
                </a:lnTo>
                <a:lnTo>
                  <a:pt x="6675882" y="25146"/>
                </a:lnTo>
                <a:close/>
              </a:path>
              <a:path w="8613775" h="3065779">
                <a:moveTo>
                  <a:pt x="6853428" y="25146"/>
                </a:moveTo>
                <a:lnTo>
                  <a:pt x="6853428" y="0"/>
                </a:lnTo>
                <a:lnTo>
                  <a:pt x="6752082" y="0"/>
                </a:lnTo>
                <a:lnTo>
                  <a:pt x="6752082" y="25146"/>
                </a:lnTo>
                <a:lnTo>
                  <a:pt x="6853428" y="25146"/>
                </a:lnTo>
                <a:close/>
              </a:path>
              <a:path w="8613775" h="3065779">
                <a:moveTo>
                  <a:pt x="7030974" y="25146"/>
                </a:moveTo>
                <a:lnTo>
                  <a:pt x="7030974" y="0"/>
                </a:lnTo>
                <a:lnTo>
                  <a:pt x="6929628" y="0"/>
                </a:lnTo>
                <a:lnTo>
                  <a:pt x="6929628" y="25146"/>
                </a:lnTo>
                <a:lnTo>
                  <a:pt x="7030974" y="25146"/>
                </a:lnTo>
                <a:close/>
              </a:path>
              <a:path w="8613775" h="3065779">
                <a:moveTo>
                  <a:pt x="7209282" y="25146"/>
                </a:moveTo>
                <a:lnTo>
                  <a:pt x="7209282" y="0"/>
                </a:lnTo>
                <a:lnTo>
                  <a:pt x="7107174" y="0"/>
                </a:lnTo>
                <a:lnTo>
                  <a:pt x="7107174" y="25146"/>
                </a:lnTo>
                <a:lnTo>
                  <a:pt x="7209282" y="25146"/>
                </a:lnTo>
                <a:close/>
              </a:path>
              <a:path w="8613775" h="3065779">
                <a:moveTo>
                  <a:pt x="7386828" y="25146"/>
                </a:moveTo>
                <a:lnTo>
                  <a:pt x="7386828" y="0"/>
                </a:lnTo>
                <a:lnTo>
                  <a:pt x="7285482" y="0"/>
                </a:lnTo>
                <a:lnTo>
                  <a:pt x="7285482" y="25146"/>
                </a:lnTo>
                <a:lnTo>
                  <a:pt x="7386828" y="25146"/>
                </a:lnTo>
                <a:close/>
              </a:path>
              <a:path w="8613775" h="3065779">
                <a:moveTo>
                  <a:pt x="7564374" y="25146"/>
                </a:moveTo>
                <a:lnTo>
                  <a:pt x="7564374" y="0"/>
                </a:lnTo>
                <a:lnTo>
                  <a:pt x="7463028" y="0"/>
                </a:lnTo>
                <a:lnTo>
                  <a:pt x="7463028" y="25146"/>
                </a:lnTo>
                <a:lnTo>
                  <a:pt x="7564374" y="25146"/>
                </a:lnTo>
                <a:close/>
              </a:path>
              <a:path w="8613775" h="3065779">
                <a:moveTo>
                  <a:pt x="7742682" y="25146"/>
                </a:moveTo>
                <a:lnTo>
                  <a:pt x="7742682" y="0"/>
                </a:lnTo>
                <a:lnTo>
                  <a:pt x="7640574" y="0"/>
                </a:lnTo>
                <a:lnTo>
                  <a:pt x="7640574" y="25146"/>
                </a:lnTo>
                <a:lnTo>
                  <a:pt x="7742682" y="25146"/>
                </a:lnTo>
                <a:close/>
              </a:path>
              <a:path w="8613775" h="3065779">
                <a:moveTo>
                  <a:pt x="7920228" y="25146"/>
                </a:moveTo>
                <a:lnTo>
                  <a:pt x="7920228" y="0"/>
                </a:lnTo>
                <a:lnTo>
                  <a:pt x="7818882" y="0"/>
                </a:lnTo>
                <a:lnTo>
                  <a:pt x="7818882" y="25146"/>
                </a:lnTo>
                <a:lnTo>
                  <a:pt x="7920228" y="25146"/>
                </a:lnTo>
                <a:close/>
              </a:path>
              <a:path w="8613775" h="3065779">
                <a:moveTo>
                  <a:pt x="8097774" y="25146"/>
                </a:moveTo>
                <a:lnTo>
                  <a:pt x="8097774" y="0"/>
                </a:lnTo>
                <a:lnTo>
                  <a:pt x="7996428" y="0"/>
                </a:lnTo>
                <a:lnTo>
                  <a:pt x="7996428" y="25146"/>
                </a:lnTo>
                <a:lnTo>
                  <a:pt x="8097774" y="25146"/>
                </a:lnTo>
                <a:close/>
              </a:path>
              <a:path w="8613775" h="3065779">
                <a:moveTo>
                  <a:pt x="8276082" y="25146"/>
                </a:moveTo>
                <a:lnTo>
                  <a:pt x="8276082" y="0"/>
                </a:lnTo>
                <a:lnTo>
                  <a:pt x="8173974" y="0"/>
                </a:lnTo>
                <a:lnTo>
                  <a:pt x="8173974" y="25146"/>
                </a:lnTo>
                <a:lnTo>
                  <a:pt x="8276082" y="25146"/>
                </a:lnTo>
                <a:close/>
              </a:path>
              <a:path w="8613775" h="3065779">
                <a:moveTo>
                  <a:pt x="8453628" y="25146"/>
                </a:moveTo>
                <a:lnTo>
                  <a:pt x="8453628" y="0"/>
                </a:lnTo>
                <a:lnTo>
                  <a:pt x="8352282" y="0"/>
                </a:lnTo>
                <a:lnTo>
                  <a:pt x="8352282" y="25146"/>
                </a:lnTo>
                <a:lnTo>
                  <a:pt x="8453628" y="25146"/>
                </a:lnTo>
                <a:close/>
              </a:path>
              <a:path w="8613775" h="3065779">
                <a:moveTo>
                  <a:pt x="8613648" y="42672"/>
                </a:moveTo>
                <a:lnTo>
                  <a:pt x="8613648" y="5333"/>
                </a:lnTo>
                <a:lnTo>
                  <a:pt x="8608314" y="0"/>
                </a:lnTo>
                <a:lnTo>
                  <a:pt x="8529828" y="0"/>
                </a:lnTo>
                <a:lnTo>
                  <a:pt x="8529828" y="25145"/>
                </a:lnTo>
                <a:lnTo>
                  <a:pt x="8588502" y="25145"/>
                </a:lnTo>
                <a:lnTo>
                  <a:pt x="8588502" y="12953"/>
                </a:lnTo>
                <a:lnTo>
                  <a:pt x="8601456" y="25145"/>
                </a:lnTo>
                <a:lnTo>
                  <a:pt x="8601456" y="42672"/>
                </a:lnTo>
                <a:lnTo>
                  <a:pt x="8613648" y="42672"/>
                </a:lnTo>
                <a:close/>
              </a:path>
              <a:path w="8613775" h="3065779">
                <a:moveTo>
                  <a:pt x="8601456" y="25145"/>
                </a:moveTo>
                <a:lnTo>
                  <a:pt x="8588502" y="12953"/>
                </a:lnTo>
                <a:lnTo>
                  <a:pt x="8588502" y="25145"/>
                </a:lnTo>
                <a:lnTo>
                  <a:pt x="8601456" y="25145"/>
                </a:lnTo>
                <a:close/>
              </a:path>
              <a:path w="8613775" h="3065779">
                <a:moveTo>
                  <a:pt x="8601456" y="42672"/>
                </a:moveTo>
                <a:lnTo>
                  <a:pt x="8601456" y="25145"/>
                </a:lnTo>
                <a:lnTo>
                  <a:pt x="8588502" y="25145"/>
                </a:lnTo>
                <a:lnTo>
                  <a:pt x="8588502" y="42672"/>
                </a:lnTo>
                <a:lnTo>
                  <a:pt x="8601456" y="42672"/>
                </a:lnTo>
                <a:close/>
              </a:path>
              <a:path w="8613775" h="3065779">
                <a:moveTo>
                  <a:pt x="8613648" y="220980"/>
                </a:moveTo>
                <a:lnTo>
                  <a:pt x="8613648" y="118872"/>
                </a:lnTo>
                <a:lnTo>
                  <a:pt x="8588502" y="118872"/>
                </a:lnTo>
                <a:lnTo>
                  <a:pt x="8588502" y="220980"/>
                </a:lnTo>
                <a:lnTo>
                  <a:pt x="8613648" y="220980"/>
                </a:lnTo>
                <a:close/>
              </a:path>
              <a:path w="8613775" h="3065779">
                <a:moveTo>
                  <a:pt x="8613648" y="398525"/>
                </a:moveTo>
                <a:lnTo>
                  <a:pt x="8613648" y="297179"/>
                </a:lnTo>
                <a:lnTo>
                  <a:pt x="8588502" y="297179"/>
                </a:lnTo>
                <a:lnTo>
                  <a:pt x="8588502" y="398525"/>
                </a:lnTo>
                <a:lnTo>
                  <a:pt x="8613648" y="398525"/>
                </a:lnTo>
                <a:close/>
              </a:path>
              <a:path w="8613775" h="3065779">
                <a:moveTo>
                  <a:pt x="8613648" y="576072"/>
                </a:moveTo>
                <a:lnTo>
                  <a:pt x="8613648" y="474725"/>
                </a:lnTo>
                <a:lnTo>
                  <a:pt x="8588502" y="474725"/>
                </a:lnTo>
                <a:lnTo>
                  <a:pt x="8588502" y="576072"/>
                </a:lnTo>
                <a:lnTo>
                  <a:pt x="8613648" y="576072"/>
                </a:lnTo>
                <a:close/>
              </a:path>
              <a:path w="8613775" h="3065779">
                <a:moveTo>
                  <a:pt x="8613648" y="754380"/>
                </a:moveTo>
                <a:lnTo>
                  <a:pt x="8613648" y="652272"/>
                </a:lnTo>
                <a:lnTo>
                  <a:pt x="8588502" y="652272"/>
                </a:lnTo>
                <a:lnTo>
                  <a:pt x="8588502" y="754380"/>
                </a:lnTo>
                <a:lnTo>
                  <a:pt x="8613648" y="754380"/>
                </a:lnTo>
                <a:close/>
              </a:path>
              <a:path w="8613775" h="3065779">
                <a:moveTo>
                  <a:pt x="8613648" y="931926"/>
                </a:moveTo>
                <a:lnTo>
                  <a:pt x="8613648" y="830579"/>
                </a:lnTo>
                <a:lnTo>
                  <a:pt x="8588502" y="830579"/>
                </a:lnTo>
                <a:lnTo>
                  <a:pt x="8588502" y="931926"/>
                </a:lnTo>
                <a:lnTo>
                  <a:pt x="8613648" y="931926"/>
                </a:lnTo>
                <a:close/>
              </a:path>
              <a:path w="8613775" h="3065779">
                <a:moveTo>
                  <a:pt x="8613648" y="1109472"/>
                </a:moveTo>
                <a:lnTo>
                  <a:pt x="8613648" y="1008126"/>
                </a:lnTo>
                <a:lnTo>
                  <a:pt x="8588502" y="1008126"/>
                </a:lnTo>
                <a:lnTo>
                  <a:pt x="8588502" y="1109472"/>
                </a:lnTo>
                <a:lnTo>
                  <a:pt x="8613648" y="1109472"/>
                </a:lnTo>
                <a:close/>
              </a:path>
              <a:path w="8613775" h="3065779">
                <a:moveTo>
                  <a:pt x="8613648" y="1287780"/>
                </a:moveTo>
                <a:lnTo>
                  <a:pt x="8613648" y="1185672"/>
                </a:lnTo>
                <a:lnTo>
                  <a:pt x="8588502" y="1185672"/>
                </a:lnTo>
                <a:lnTo>
                  <a:pt x="8588502" y="1287780"/>
                </a:lnTo>
                <a:lnTo>
                  <a:pt x="8613648" y="1287780"/>
                </a:lnTo>
                <a:close/>
              </a:path>
              <a:path w="8613775" h="3065779">
                <a:moveTo>
                  <a:pt x="8613648" y="1465326"/>
                </a:moveTo>
                <a:lnTo>
                  <a:pt x="8613648" y="1363979"/>
                </a:lnTo>
                <a:lnTo>
                  <a:pt x="8588502" y="1363979"/>
                </a:lnTo>
                <a:lnTo>
                  <a:pt x="8588502" y="1465326"/>
                </a:lnTo>
                <a:lnTo>
                  <a:pt x="8613648" y="1465326"/>
                </a:lnTo>
                <a:close/>
              </a:path>
              <a:path w="8613775" h="3065779">
                <a:moveTo>
                  <a:pt x="8613648" y="1642872"/>
                </a:moveTo>
                <a:lnTo>
                  <a:pt x="8613648" y="1541526"/>
                </a:lnTo>
                <a:lnTo>
                  <a:pt x="8588502" y="1541526"/>
                </a:lnTo>
                <a:lnTo>
                  <a:pt x="8588502" y="1642872"/>
                </a:lnTo>
                <a:lnTo>
                  <a:pt x="8613648" y="1642872"/>
                </a:lnTo>
                <a:close/>
              </a:path>
              <a:path w="8613775" h="3065779">
                <a:moveTo>
                  <a:pt x="8613648" y="1821180"/>
                </a:moveTo>
                <a:lnTo>
                  <a:pt x="8613648" y="1719072"/>
                </a:lnTo>
                <a:lnTo>
                  <a:pt x="8588502" y="1719072"/>
                </a:lnTo>
                <a:lnTo>
                  <a:pt x="8588502" y="1821180"/>
                </a:lnTo>
                <a:lnTo>
                  <a:pt x="8613648" y="1821180"/>
                </a:lnTo>
                <a:close/>
              </a:path>
              <a:path w="8613775" h="3065779">
                <a:moveTo>
                  <a:pt x="8613648" y="1998726"/>
                </a:moveTo>
                <a:lnTo>
                  <a:pt x="8613648" y="1897379"/>
                </a:lnTo>
                <a:lnTo>
                  <a:pt x="8588502" y="1897379"/>
                </a:lnTo>
                <a:lnTo>
                  <a:pt x="8588502" y="1998726"/>
                </a:lnTo>
                <a:lnTo>
                  <a:pt x="8613648" y="1998726"/>
                </a:lnTo>
                <a:close/>
              </a:path>
              <a:path w="8613775" h="3065779">
                <a:moveTo>
                  <a:pt x="8613648" y="2176272"/>
                </a:moveTo>
                <a:lnTo>
                  <a:pt x="8613648" y="2074926"/>
                </a:lnTo>
                <a:lnTo>
                  <a:pt x="8588502" y="2074926"/>
                </a:lnTo>
                <a:lnTo>
                  <a:pt x="8588502" y="2176272"/>
                </a:lnTo>
                <a:lnTo>
                  <a:pt x="8613648" y="2176272"/>
                </a:lnTo>
                <a:close/>
              </a:path>
              <a:path w="8613775" h="3065779">
                <a:moveTo>
                  <a:pt x="8613648" y="2354580"/>
                </a:moveTo>
                <a:lnTo>
                  <a:pt x="8613648" y="2252472"/>
                </a:lnTo>
                <a:lnTo>
                  <a:pt x="8588502" y="2252472"/>
                </a:lnTo>
                <a:lnTo>
                  <a:pt x="8588502" y="2354580"/>
                </a:lnTo>
                <a:lnTo>
                  <a:pt x="8613648" y="2354580"/>
                </a:lnTo>
                <a:close/>
              </a:path>
              <a:path w="8613775" h="3065779">
                <a:moveTo>
                  <a:pt x="8613648" y="2532126"/>
                </a:moveTo>
                <a:lnTo>
                  <a:pt x="8613648" y="2430779"/>
                </a:lnTo>
                <a:lnTo>
                  <a:pt x="8588502" y="2430779"/>
                </a:lnTo>
                <a:lnTo>
                  <a:pt x="8588502" y="2532126"/>
                </a:lnTo>
                <a:lnTo>
                  <a:pt x="8613648" y="2532126"/>
                </a:lnTo>
                <a:close/>
              </a:path>
              <a:path w="8613775" h="3065779">
                <a:moveTo>
                  <a:pt x="8613648" y="2709672"/>
                </a:moveTo>
                <a:lnTo>
                  <a:pt x="8613648" y="2608326"/>
                </a:lnTo>
                <a:lnTo>
                  <a:pt x="8588502" y="2608326"/>
                </a:lnTo>
                <a:lnTo>
                  <a:pt x="8588502" y="2709672"/>
                </a:lnTo>
                <a:lnTo>
                  <a:pt x="8613648" y="2709672"/>
                </a:lnTo>
                <a:close/>
              </a:path>
              <a:path w="8613775" h="3065779">
                <a:moveTo>
                  <a:pt x="8613648" y="2887980"/>
                </a:moveTo>
                <a:lnTo>
                  <a:pt x="8613648" y="2785872"/>
                </a:lnTo>
                <a:lnTo>
                  <a:pt x="8588502" y="2785872"/>
                </a:lnTo>
                <a:lnTo>
                  <a:pt x="8588502" y="2887980"/>
                </a:lnTo>
                <a:lnTo>
                  <a:pt x="8613648" y="2887980"/>
                </a:lnTo>
                <a:close/>
              </a:path>
              <a:path w="8613775" h="3065779">
                <a:moveTo>
                  <a:pt x="8613648" y="3059429"/>
                </a:moveTo>
                <a:lnTo>
                  <a:pt x="8613648" y="2964179"/>
                </a:lnTo>
                <a:lnTo>
                  <a:pt x="8588502" y="2964179"/>
                </a:lnTo>
                <a:lnTo>
                  <a:pt x="8588502" y="3039617"/>
                </a:lnTo>
                <a:lnTo>
                  <a:pt x="8601456" y="3039617"/>
                </a:lnTo>
                <a:lnTo>
                  <a:pt x="8601456" y="3065526"/>
                </a:lnTo>
                <a:lnTo>
                  <a:pt x="8608314" y="3065526"/>
                </a:lnTo>
                <a:lnTo>
                  <a:pt x="8613648" y="3059429"/>
                </a:lnTo>
                <a:close/>
              </a:path>
              <a:path w="8613775" h="3065779">
                <a:moveTo>
                  <a:pt x="8601456" y="3039617"/>
                </a:moveTo>
                <a:lnTo>
                  <a:pt x="8588502" y="3039617"/>
                </a:lnTo>
                <a:lnTo>
                  <a:pt x="8588502" y="3052572"/>
                </a:lnTo>
                <a:lnTo>
                  <a:pt x="8601456" y="3039617"/>
                </a:lnTo>
                <a:close/>
              </a:path>
              <a:path w="8613775" h="3065779">
                <a:moveTo>
                  <a:pt x="8601456" y="3065526"/>
                </a:moveTo>
                <a:lnTo>
                  <a:pt x="8601456" y="3039617"/>
                </a:lnTo>
                <a:lnTo>
                  <a:pt x="8588502" y="3052572"/>
                </a:lnTo>
                <a:lnTo>
                  <a:pt x="8588502" y="3065526"/>
                </a:lnTo>
                <a:lnTo>
                  <a:pt x="8601456" y="3065526"/>
                </a:lnTo>
                <a:close/>
              </a:path>
              <a:path w="8613775" h="3065779">
                <a:moveTo>
                  <a:pt x="8512302" y="3065526"/>
                </a:moveTo>
                <a:lnTo>
                  <a:pt x="8512302" y="3039617"/>
                </a:lnTo>
                <a:lnTo>
                  <a:pt x="8410194" y="3039617"/>
                </a:lnTo>
                <a:lnTo>
                  <a:pt x="8410194" y="3065526"/>
                </a:lnTo>
                <a:lnTo>
                  <a:pt x="8512302" y="3065526"/>
                </a:lnTo>
                <a:close/>
              </a:path>
              <a:path w="8613775" h="3065779">
                <a:moveTo>
                  <a:pt x="8333994" y="3065526"/>
                </a:moveTo>
                <a:lnTo>
                  <a:pt x="8333994" y="3039617"/>
                </a:lnTo>
                <a:lnTo>
                  <a:pt x="8232648" y="3039617"/>
                </a:lnTo>
                <a:lnTo>
                  <a:pt x="8232648" y="3065526"/>
                </a:lnTo>
                <a:lnTo>
                  <a:pt x="8333994" y="3065526"/>
                </a:lnTo>
                <a:close/>
              </a:path>
              <a:path w="8613775" h="3065779">
                <a:moveTo>
                  <a:pt x="8156448" y="3065526"/>
                </a:moveTo>
                <a:lnTo>
                  <a:pt x="8156448" y="3039617"/>
                </a:lnTo>
                <a:lnTo>
                  <a:pt x="8055102" y="3039617"/>
                </a:lnTo>
                <a:lnTo>
                  <a:pt x="8055102" y="3065526"/>
                </a:lnTo>
                <a:lnTo>
                  <a:pt x="8156448" y="3065526"/>
                </a:lnTo>
                <a:close/>
              </a:path>
              <a:path w="8613775" h="3065779">
                <a:moveTo>
                  <a:pt x="7978902" y="3065526"/>
                </a:moveTo>
                <a:lnTo>
                  <a:pt x="7978902" y="3039617"/>
                </a:lnTo>
                <a:lnTo>
                  <a:pt x="7876794" y="3039617"/>
                </a:lnTo>
                <a:lnTo>
                  <a:pt x="7876794" y="3065526"/>
                </a:lnTo>
                <a:lnTo>
                  <a:pt x="7978902" y="3065526"/>
                </a:lnTo>
                <a:close/>
              </a:path>
              <a:path w="8613775" h="3065779">
                <a:moveTo>
                  <a:pt x="7800594" y="3065526"/>
                </a:moveTo>
                <a:lnTo>
                  <a:pt x="7800594" y="3039617"/>
                </a:lnTo>
                <a:lnTo>
                  <a:pt x="7699248" y="3039617"/>
                </a:lnTo>
                <a:lnTo>
                  <a:pt x="7699248" y="3065526"/>
                </a:lnTo>
                <a:lnTo>
                  <a:pt x="7800594" y="3065526"/>
                </a:lnTo>
                <a:close/>
              </a:path>
              <a:path w="8613775" h="3065779">
                <a:moveTo>
                  <a:pt x="7623048" y="3065526"/>
                </a:moveTo>
                <a:lnTo>
                  <a:pt x="7623048" y="3039617"/>
                </a:lnTo>
                <a:lnTo>
                  <a:pt x="7521702" y="3039617"/>
                </a:lnTo>
                <a:lnTo>
                  <a:pt x="7521702" y="3065526"/>
                </a:lnTo>
                <a:lnTo>
                  <a:pt x="7623048" y="3065526"/>
                </a:lnTo>
                <a:close/>
              </a:path>
              <a:path w="8613775" h="3065779">
                <a:moveTo>
                  <a:pt x="7445502" y="3065526"/>
                </a:moveTo>
                <a:lnTo>
                  <a:pt x="7445502" y="3039617"/>
                </a:lnTo>
                <a:lnTo>
                  <a:pt x="7343394" y="3039617"/>
                </a:lnTo>
                <a:lnTo>
                  <a:pt x="7343394" y="3065526"/>
                </a:lnTo>
                <a:lnTo>
                  <a:pt x="7445502" y="3065526"/>
                </a:lnTo>
                <a:close/>
              </a:path>
              <a:path w="8613775" h="3065779">
                <a:moveTo>
                  <a:pt x="7267194" y="3065526"/>
                </a:moveTo>
                <a:lnTo>
                  <a:pt x="7267194" y="3039617"/>
                </a:lnTo>
                <a:lnTo>
                  <a:pt x="7165848" y="3039617"/>
                </a:lnTo>
                <a:lnTo>
                  <a:pt x="7165848" y="3065526"/>
                </a:lnTo>
                <a:lnTo>
                  <a:pt x="7267194" y="3065526"/>
                </a:lnTo>
                <a:close/>
              </a:path>
              <a:path w="8613775" h="3065779">
                <a:moveTo>
                  <a:pt x="7089648" y="3065526"/>
                </a:moveTo>
                <a:lnTo>
                  <a:pt x="7089648" y="3039617"/>
                </a:lnTo>
                <a:lnTo>
                  <a:pt x="6988302" y="3039617"/>
                </a:lnTo>
                <a:lnTo>
                  <a:pt x="6988302" y="3065526"/>
                </a:lnTo>
                <a:lnTo>
                  <a:pt x="7089648" y="3065526"/>
                </a:lnTo>
                <a:close/>
              </a:path>
              <a:path w="8613775" h="3065779">
                <a:moveTo>
                  <a:pt x="6912102" y="3065526"/>
                </a:moveTo>
                <a:lnTo>
                  <a:pt x="6912102" y="3039617"/>
                </a:lnTo>
                <a:lnTo>
                  <a:pt x="6809994" y="3039617"/>
                </a:lnTo>
                <a:lnTo>
                  <a:pt x="6809994" y="3065526"/>
                </a:lnTo>
                <a:lnTo>
                  <a:pt x="6912102" y="3065526"/>
                </a:lnTo>
                <a:close/>
              </a:path>
              <a:path w="8613775" h="3065779">
                <a:moveTo>
                  <a:pt x="6733794" y="3065526"/>
                </a:moveTo>
                <a:lnTo>
                  <a:pt x="6733794" y="3039617"/>
                </a:lnTo>
                <a:lnTo>
                  <a:pt x="6632448" y="3039617"/>
                </a:lnTo>
                <a:lnTo>
                  <a:pt x="6632448" y="3065526"/>
                </a:lnTo>
                <a:lnTo>
                  <a:pt x="6733794" y="3065526"/>
                </a:lnTo>
                <a:close/>
              </a:path>
              <a:path w="8613775" h="3065779">
                <a:moveTo>
                  <a:pt x="6556248" y="3065526"/>
                </a:moveTo>
                <a:lnTo>
                  <a:pt x="6556248" y="3039617"/>
                </a:lnTo>
                <a:lnTo>
                  <a:pt x="6454901" y="3039617"/>
                </a:lnTo>
                <a:lnTo>
                  <a:pt x="6454901" y="3065526"/>
                </a:lnTo>
                <a:lnTo>
                  <a:pt x="6556248" y="3065526"/>
                </a:lnTo>
                <a:close/>
              </a:path>
              <a:path w="8613775" h="3065779">
                <a:moveTo>
                  <a:pt x="6378701" y="3065526"/>
                </a:moveTo>
                <a:lnTo>
                  <a:pt x="6378701" y="3039617"/>
                </a:lnTo>
                <a:lnTo>
                  <a:pt x="6276594" y="3039617"/>
                </a:lnTo>
                <a:lnTo>
                  <a:pt x="6276594" y="3065526"/>
                </a:lnTo>
                <a:lnTo>
                  <a:pt x="6378701" y="3065526"/>
                </a:lnTo>
                <a:close/>
              </a:path>
              <a:path w="8613775" h="3065779">
                <a:moveTo>
                  <a:pt x="6200394" y="3065526"/>
                </a:moveTo>
                <a:lnTo>
                  <a:pt x="6200394" y="3039617"/>
                </a:lnTo>
                <a:lnTo>
                  <a:pt x="6099048" y="3039617"/>
                </a:lnTo>
                <a:lnTo>
                  <a:pt x="6099048" y="3065526"/>
                </a:lnTo>
                <a:lnTo>
                  <a:pt x="6200394" y="3065526"/>
                </a:lnTo>
                <a:close/>
              </a:path>
              <a:path w="8613775" h="3065779">
                <a:moveTo>
                  <a:pt x="6022848" y="3065526"/>
                </a:moveTo>
                <a:lnTo>
                  <a:pt x="6022848" y="3039617"/>
                </a:lnTo>
                <a:lnTo>
                  <a:pt x="5921502" y="3039617"/>
                </a:lnTo>
                <a:lnTo>
                  <a:pt x="5921502" y="3065526"/>
                </a:lnTo>
                <a:lnTo>
                  <a:pt x="6022848" y="3065526"/>
                </a:lnTo>
                <a:close/>
              </a:path>
              <a:path w="8613775" h="3065779">
                <a:moveTo>
                  <a:pt x="5845302" y="3065526"/>
                </a:moveTo>
                <a:lnTo>
                  <a:pt x="5845302" y="3039617"/>
                </a:lnTo>
                <a:lnTo>
                  <a:pt x="5743194" y="3039617"/>
                </a:lnTo>
                <a:lnTo>
                  <a:pt x="5743194" y="3065526"/>
                </a:lnTo>
                <a:lnTo>
                  <a:pt x="5845302" y="3065526"/>
                </a:lnTo>
                <a:close/>
              </a:path>
              <a:path w="8613775" h="3065779">
                <a:moveTo>
                  <a:pt x="5666994" y="3065526"/>
                </a:moveTo>
                <a:lnTo>
                  <a:pt x="5666994" y="3039617"/>
                </a:lnTo>
                <a:lnTo>
                  <a:pt x="5565648" y="3039617"/>
                </a:lnTo>
                <a:lnTo>
                  <a:pt x="5565648" y="3065526"/>
                </a:lnTo>
                <a:lnTo>
                  <a:pt x="5666994" y="3065526"/>
                </a:lnTo>
                <a:close/>
              </a:path>
              <a:path w="8613775" h="3065779">
                <a:moveTo>
                  <a:pt x="5489448" y="3065526"/>
                </a:moveTo>
                <a:lnTo>
                  <a:pt x="5489448" y="3039618"/>
                </a:lnTo>
                <a:lnTo>
                  <a:pt x="5388102" y="3039618"/>
                </a:lnTo>
                <a:lnTo>
                  <a:pt x="5388102" y="3065526"/>
                </a:lnTo>
                <a:lnTo>
                  <a:pt x="5489448" y="3065526"/>
                </a:lnTo>
                <a:close/>
              </a:path>
              <a:path w="8613775" h="3065779">
                <a:moveTo>
                  <a:pt x="5311902" y="3065526"/>
                </a:moveTo>
                <a:lnTo>
                  <a:pt x="5311902" y="3039618"/>
                </a:lnTo>
                <a:lnTo>
                  <a:pt x="5209794" y="3039618"/>
                </a:lnTo>
                <a:lnTo>
                  <a:pt x="5209794" y="3065526"/>
                </a:lnTo>
                <a:lnTo>
                  <a:pt x="5311902" y="3065526"/>
                </a:lnTo>
                <a:close/>
              </a:path>
              <a:path w="8613775" h="3065779">
                <a:moveTo>
                  <a:pt x="5133594" y="3065526"/>
                </a:moveTo>
                <a:lnTo>
                  <a:pt x="5133594" y="3039618"/>
                </a:lnTo>
                <a:lnTo>
                  <a:pt x="5032248" y="3039618"/>
                </a:lnTo>
                <a:lnTo>
                  <a:pt x="5032248" y="3065526"/>
                </a:lnTo>
                <a:lnTo>
                  <a:pt x="5133594" y="3065526"/>
                </a:lnTo>
                <a:close/>
              </a:path>
              <a:path w="8613775" h="3065779">
                <a:moveTo>
                  <a:pt x="4956048" y="3065526"/>
                </a:moveTo>
                <a:lnTo>
                  <a:pt x="4956048" y="3039618"/>
                </a:lnTo>
                <a:lnTo>
                  <a:pt x="4854702" y="3039618"/>
                </a:lnTo>
                <a:lnTo>
                  <a:pt x="4854702" y="3065526"/>
                </a:lnTo>
                <a:lnTo>
                  <a:pt x="4956048" y="3065526"/>
                </a:lnTo>
                <a:close/>
              </a:path>
              <a:path w="8613775" h="3065779">
                <a:moveTo>
                  <a:pt x="4778502" y="3065526"/>
                </a:moveTo>
                <a:lnTo>
                  <a:pt x="4778502" y="3039618"/>
                </a:lnTo>
                <a:lnTo>
                  <a:pt x="4676394" y="3039618"/>
                </a:lnTo>
                <a:lnTo>
                  <a:pt x="4676394" y="3065526"/>
                </a:lnTo>
                <a:lnTo>
                  <a:pt x="4778502" y="3065526"/>
                </a:lnTo>
                <a:close/>
              </a:path>
              <a:path w="8613775" h="3065779">
                <a:moveTo>
                  <a:pt x="4600194" y="3065526"/>
                </a:moveTo>
                <a:lnTo>
                  <a:pt x="4600194" y="3039618"/>
                </a:lnTo>
                <a:lnTo>
                  <a:pt x="4498848" y="3039618"/>
                </a:lnTo>
                <a:lnTo>
                  <a:pt x="4498848" y="3065526"/>
                </a:lnTo>
                <a:lnTo>
                  <a:pt x="4600194" y="3065526"/>
                </a:lnTo>
                <a:close/>
              </a:path>
              <a:path w="8613775" h="3065779">
                <a:moveTo>
                  <a:pt x="4422648" y="3065526"/>
                </a:moveTo>
                <a:lnTo>
                  <a:pt x="4422648" y="3039618"/>
                </a:lnTo>
                <a:lnTo>
                  <a:pt x="4321302" y="3039618"/>
                </a:lnTo>
                <a:lnTo>
                  <a:pt x="4321302" y="3065526"/>
                </a:lnTo>
                <a:lnTo>
                  <a:pt x="4422648" y="3065526"/>
                </a:lnTo>
                <a:close/>
              </a:path>
              <a:path w="8613775" h="3065779">
                <a:moveTo>
                  <a:pt x="4245102" y="3065526"/>
                </a:moveTo>
                <a:lnTo>
                  <a:pt x="4245102" y="3039618"/>
                </a:lnTo>
                <a:lnTo>
                  <a:pt x="4142993" y="3039618"/>
                </a:lnTo>
                <a:lnTo>
                  <a:pt x="4142993" y="3065526"/>
                </a:lnTo>
                <a:lnTo>
                  <a:pt x="4245102" y="3065526"/>
                </a:lnTo>
                <a:close/>
              </a:path>
              <a:path w="8613775" h="3065779">
                <a:moveTo>
                  <a:pt x="4066794" y="3065526"/>
                </a:moveTo>
                <a:lnTo>
                  <a:pt x="4066794" y="3039618"/>
                </a:lnTo>
                <a:lnTo>
                  <a:pt x="3965448" y="3039618"/>
                </a:lnTo>
                <a:lnTo>
                  <a:pt x="3965448" y="3065526"/>
                </a:lnTo>
                <a:lnTo>
                  <a:pt x="4066794" y="3065526"/>
                </a:lnTo>
                <a:close/>
              </a:path>
              <a:path w="8613775" h="3065779">
                <a:moveTo>
                  <a:pt x="3889248" y="3065526"/>
                </a:moveTo>
                <a:lnTo>
                  <a:pt x="3889248" y="3039618"/>
                </a:lnTo>
                <a:lnTo>
                  <a:pt x="3787902" y="3039618"/>
                </a:lnTo>
                <a:lnTo>
                  <a:pt x="3787902" y="3065526"/>
                </a:lnTo>
                <a:lnTo>
                  <a:pt x="3889248" y="3065526"/>
                </a:lnTo>
                <a:close/>
              </a:path>
              <a:path w="8613775" h="3065779">
                <a:moveTo>
                  <a:pt x="3711702" y="3065526"/>
                </a:moveTo>
                <a:lnTo>
                  <a:pt x="3711702" y="3039618"/>
                </a:lnTo>
                <a:lnTo>
                  <a:pt x="3609593" y="3039618"/>
                </a:lnTo>
                <a:lnTo>
                  <a:pt x="3609593" y="3065526"/>
                </a:lnTo>
                <a:lnTo>
                  <a:pt x="3711702" y="3065526"/>
                </a:lnTo>
                <a:close/>
              </a:path>
              <a:path w="8613775" h="3065779">
                <a:moveTo>
                  <a:pt x="3533394" y="3065526"/>
                </a:moveTo>
                <a:lnTo>
                  <a:pt x="3533394" y="3039618"/>
                </a:lnTo>
                <a:lnTo>
                  <a:pt x="3432048" y="3039618"/>
                </a:lnTo>
                <a:lnTo>
                  <a:pt x="3432048" y="3065526"/>
                </a:lnTo>
                <a:lnTo>
                  <a:pt x="3533394" y="3065526"/>
                </a:lnTo>
                <a:close/>
              </a:path>
              <a:path w="8613775" h="3065779">
                <a:moveTo>
                  <a:pt x="3355848" y="3065526"/>
                </a:moveTo>
                <a:lnTo>
                  <a:pt x="3355848" y="3039618"/>
                </a:lnTo>
                <a:lnTo>
                  <a:pt x="3254502" y="3039618"/>
                </a:lnTo>
                <a:lnTo>
                  <a:pt x="3254502" y="3065526"/>
                </a:lnTo>
                <a:lnTo>
                  <a:pt x="3355848" y="3065526"/>
                </a:lnTo>
                <a:close/>
              </a:path>
              <a:path w="8613775" h="3065779">
                <a:moveTo>
                  <a:pt x="3178302" y="3065526"/>
                </a:moveTo>
                <a:lnTo>
                  <a:pt x="3178302" y="3039618"/>
                </a:lnTo>
                <a:lnTo>
                  <a:pt x="3076194" y="3039618"/>
                </a:lnTo>
                <a:lnTo>
                  <a:pt x="3076194" y="3065526"/>
                </a:lnTo>
                <a:lnTo>
                  <a:pt x="3178302" y="3065526"/>
                </a:lnTo>
                <a:close/>
              </a:path>
              <a:path w="8613775" h="3065779">
                <a:moveTo>
                  <a:pt x="2999994" y="3065526"/>
                </a:moveTo>
                <a:lnTo>
                  <a:pt x="2999994" y="3039618"/>
                </a:lnTo>
                <a:lnTo>
                  <a:pt x="2898648" y="3039618"/>
                </a:lnTo>
                <a:lnTo>
                  <a:pt x="2898648" y="3065526"/>
                </a:lnTo>
                <a:lnTo>
                  <a:pt x="2999994" y="3065526"/>
                </a:lnTo>
                <a:close/>
              </a:path>
              <a:path w="8613775" h="3065779">
                <a:moveTo>
                  <a:pt x="2822448" y="3065526"/>
                </a:moveTo>
                <a:lnTo>
                  <a:pt x="2822448" y="3039618"/>
                </a:lnTo>
                <a:lnTo>
                  <a:pt x="2721102" y="3039618"/>
                </a:lnTo>
                <a:lnTo>
                  <a:pt x="2721102" y="3065526"/>
                </a:lnTo>
                <a:lnTo>
                  <a:pt x="2822448" y="3065526"/>
                </a:lnTo>
                <a:close/>
              </a:path>
              <a:path w="8613775" h="3065779">
                <a:moveTo>
                  <a:pt x="2644902" y="3065526"/>
                </a:moveTo>
                <a:lnTo>
                  <a:pt x="2644902" y="3039618"/>
                </a:lnTo>
                <a:lnTo>
                  <a:pt x="2542794" y="3039618"/>
                </a:lnTo>
                <a:lnTo>
                  <a:pt x="2542794" y="3065526"/>
                </a:lnTo>
                <a:lnTo>
                  <a:pt x="2644902" y="3065526"/>
                </a:lnTo>
                <a:close/>
              </a:path>
              <a:path w="8613775" h="3065779">
                <a:moveTo>
                  <a:pt x="2466594" y="3065526"/>
                </a:moveTo>
                <a:lnTo>
                  <a:pt x="2466594" y="3039618"/>
                </a:lnTo>
                <a:lnTo>
                  <a:pt x="2365248" y="3039618"/>
                </a:lnTo>
                <a:lnTo>
                  <a:pt x="2365248" y="3065526"/>
                </a:lnTo>
                <a:lnTo>
                  <a:pt x="2466594" y="3065526"/>
                </a:lnTo>
                <a:close/>
              </a:path>
              <a:path w="8613775" h="3065779">
                <a:moveTo>
                  <a:pt x="2289048" y="3065526"/>
                </a:moveTo>
                <a:lnTo>
                  <a:pt x="2289048" y="3039618"/>
                </a:lnTo>
                <a:lnTo>
                  <a:pt x="2187702" y="3039618"/>
                </a:lnTo>
                <a:lnTo>
                  <a:pt x="2187702" y="3065526"/>
                </a:lnTo>
                <a:lnTo>
                  <a:pt x="2289048" y="3065526"/>
                </a:lnTo>
                <a:close/>
              </a:path>
              <a:path w="8613775" h="3065779">
                <a:moveTo>
                  <a:pt x="2111502" y="3065526"/>
                </a:moveTo>
                <a:lnTo>
                  <a:pt x="2111502" y="3039618"/>
                </a:lnTo>
                <a:lnTo>
                  <a:pt x="2009394" y="3039618"/>
                </a:lnTo>
                <a:lnTo>
                  <a:pt x="2009394" y="3065526"/>
                </a:lnTo>
                <a:lnTo>
                  <a:pt x="2111502" y="3065526"/>
                </a:lnTo>
                <a:close/>
              </a:path>
              <a:path w="8613775" h="3065779">
                <a:moveTo>
                  <a:pt x="1933194" y="3065526"/>
                </a:moveTo>
                <a:lnTo>
                  <a:pt x="1933194" y="3039618"/>
                </a:lnTo>
                <a:lnTo>
                  <a:pt x="1831848" y="3039618"/>
                </a:lnTo>
                <a:lnTo>
                  <a:pt x="1831848" y="3065526"/>
                </a:lnTo>
                <a:lnTo>
                  <a:pt x="1933194" y="3065526"/>
                </a:lnTo>
                <a:close/>
              </a:path>
              <a:path w="8613775" h="3065779">
                <a:moveTo>
                  <a:pt x="1755648" y="3065526"/>
                </a:moveTo>
                <a:lnTo>
                  <a:pt x="1755648" y="3039618"/>
                </a:lnTo>
                <a:lnTo>
                  <a:pt x="1654302" y="3039618"/>
                </a:lnTo>
                <a:lnTo>
                  <a:pt x="1654302" y="3065526"/>
                </a:lnTo>
                <a:lnTo>
                  <a:pt x="1755648" y="3065526"/>
                </a:lnTo>
                <a:close/>
              </a:path>
              <a:path w="8613775" h="3065779">
                <a:moveTo>
                  <a:pt x="1578102" y="3065526"/>
                </a:moveTo>
                <a:lnTo>
                  <a:pt x="1578102" y="3039618"/>
                </a:lnTo>
                <a:lnTo>
                  <a:pt x="1475994" y="3039618"/>
                </a:lnTo>
                <a:lnTo>
                  <a:pt x="1475994" y="3065526"/>
                </a:lnTo>
                <a:lnTo>
                  <a:pt x="1578102" y="3065526"/>
                </a:lnTo>
                <a:close/>
              </a:path>
              <a:path w="8613775" h="3065779">
                <a:moveTo>
                  <a:pt x="1399794" y="3065526"/>
                </a:moveTo>
                <a:lnTo>
                  <a:pt x="1399794" y="3039618"/>
                </a:lnTo>
                <a:lnTo>
                  <a:pt x="1298448" y="3039618"/>
                </a:lnTo>
                <a:lnTo>
                  <a:pt x="1298448" y="3065526"/>
                </a:lnTo>
                <a:lnTo>
                  <a:pt x="1399794" y="3065526"/>
                </a:lnTo>
                <a:close/>
              </a:path>
              <a:path w="8613775" h="3065779">
                <a:moveTo>
                  <a:pt x="1222248" y="3065526"/>
                </a:moveTo>
                <a:lnTo>
                  <a:pt x="1222248" y="3039618"/>
                </a:lnTo>
                <a:lnTo>
                  <a:pt x="1120902" y="3039618"/>
                </a:lnTo>
                <a:lnTo>
                  <a:pt x="1120902" y="3065526"/>
                </a:lnTo>
                <a:lnTo>
                  <a:pt x="1222248" y="3065526"/>
                </a:lnTo>
                <a:close/>
              </a:path>
              <a:path w="8613775" h="3065779">
                <a:moveTo>
                  <a:pt x="1044702" y="3065526"/>
                </a:moveTo>
                <a:lnTo>
                  <a:pt x="1044702" y="3039618"/>
                </a:lnTo>
                <a:lnTo>
                  <a:pt x="942594" y="3039618"/>
                </a:lnTo>
                <a:lnTo>
                  <a:pt x="942594" y="3065526"/>
                </a:lnTo>
                <a:lnTo>
                  <a:pt x="1044702" y="3065526"/>
                </a:lnTo>
                <a:close/>
              </a:path>
              <a:path w="8613775" h="3065779">
                <a:moveTo>
                  <a:pt x="866394" y="3065526"/>
                </a:moveTo>
                <a:lnTo>
                  <a:pt x="866394" y="3039618"/>
                </a:lnTo>
                <a:lnTo>
                  <a:pt x="765048" y="3039618"/>
                </a:lnTo>
                <a:lnTo>
                  <a:pt x="765048" y="3065526"/>
                </a:lnTo>
                <a:lnTo>
                  <a:pt x="866394" y="3065526"/>
                </a:lnTo>
                <a:close/>
              </a:path>
              <a:path w="8613775" h="3065779">
                <a:moveTo>
                  <a:pt x="688848" y="3065526"/>
                </a:moveTo>
                <a:lnTo>
                  <a:pt x="688848" y="3039618"/>
                </a:lnTo>
                <a:lnTo>
                  <a:pt x="587502" y="3039618"/>
                </a:lnTo>
                <a:lnTo>
                  <a:pt x="587502" y="3065526"/>
                </a:lnTo>
                <a:lnTo>
                  <a:pt x="688848" y="3065526"/>
                </a:lnTo>
                <a:close/>
              </a:path>
              <a:path w="8613775" h="3065779">
                <a:moveTo>
                  <a:pt x="511302" y="3065526"/>
                </a:moveTo>
                <a:lnTo>
                  <a:pt x="511302" y="3039618"/>
                </a:lnTo>
                <a:lnTo>
                  <a:pt x="409194" y="3039618"/>
                </a:lnTo>
                <a:lnTo>
                  <a:pt x="409194" y="3065526"/>
                </a:lnTo>
                <a:lnTo>
                  <a:pt x="511302" y="3065526"/>
                </a:lnTo>
                <a:close/>
              </a:path>
              <a:path w="8613775" h="3065779">
                <a:moveTo>
                  <a:pt x="332994" y="3065526"/>
                </a:moveTo>
                <a:lnTo>
                  <a:pt x="332994" y="3039618"/>
                </a:lnTo>
                <a:lnTo>
                  <a:pt x="231648" y="3039618"/>
                </a:lnTo>
                <a:lnTo>
                  <a:pt x="231648" y="3065526"/>
                </a:lnTo>
                <a:lnTo>
                  <a:pt x="332994" y="3065526"/>
                </a:lnTo>
                <a:close/>
              </a:path>
              <a:path w="8613775" h="3065779">
                <a:moveTo>
                  <a:pt x="155448" y="3065526"/>
                </a:moveTo>
                <a:lnTo>
                  <a:pt x="155448" y="3039618"/>
                </a:lnTo>
                <a:lnTo>
                  <a:pt x="54102" y="3039618"/>
                </a:lnTo>
                <a:lnTo>
                  <a:pt x="54102" y="3065526"/>
                </a:lnTo>
                <a:lnTo>
                  <a:pt x="155448" y="30655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2D83-90BE-4296-BB3C-D040F192988F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21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255903"/>
            <a:ext cx="2133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Case</a:t>
            </a:r>
            <a:r>
              <a:rPr spc="-90" dirty="0"/>
              <a:t> </a:t>
            </a:r>
            <a:r>
              <a:rPr dirty="0"/>
              <a:t>II: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70962" y="268478"/>
            <a:ext cx="14941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solidFill>
                  <a:srgbClr val="006533"/>
                </a:solidFill>
                <a:latin typeface="Garamond"/>
                <a:cs typeface="Garamond"/>
              </a:rPr>
              <a:t>(Cont.)</a:t>
            </a:r>
            <a:endParaRPr sz="4200">
              <a:latin typeface="Garamond"/>
              <a:cs typeface="Garamon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95727" y="496823"/>
            <a:ext cx="1329766" cy="358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7230" y="2711957"/>
            <a:ext cx="6985203" cy="6027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04366" y="1898142"/>
            <a:ext cx="432434" cy="805815"/>
          </a:xfrm>
          <a:custGeom>
            <a:avLst/>
            <a:gdLst/>
            <a:ahLst/>
            <a:cxnLst/>
            <a:rect l="l" t="t" r="r" b="b"/>
            <a:pathLst>
              <a:path w="432435" h="805814">
                <a:moveTo>
                  <a:pt x="432054" y="215646"/>
                </a:moveTo>
                <a:lnTo>
                  <a:pt x="215646" y="0"/>
                </a:lnTo>
                <a:lnTo>
                  <a:pt x="0" y="215646"/>
                </a:lnTo>
                <a:lnTo>
                  <a:pt x="107442" y="215646"/>
                </a:lnTo>
                <a:lnTo>
                  <a:pt x="107442" y="696847"/>
                </a:lnTo>
                <a:lnTo>
                  <a:pt x="215646" y="805434"/>
                </a:lnTo>
                <a:lnTo>
                  <a:pt x="323850" y="697230"/>
                </a:lnTo>
                <a:lnTo>
                  <a:pt x="323850" y="215646"/>
                </a:lnTo>
                <a:lnTo>
                  <a:pt x="432054" y="215646"/>
                </a:lnTo>
                <a:close/>
              </a:path>
              <a:path w="432435" h="805814">
                <a:moveTo>
                  <a:pt x="107442" y="696847"/>
                </a:moveTo>
                <a:lnTo>
                  <a:pt x="107442" y="589026"/>
                </a:lnTo>
                <a:lnTo>
                  <a:pt x="0" y="589026"/>
                </a:lnTo>
                <a:lnTo>
                  <a:pt x="107442" y="696847"/>
                </a:lnTo>
                <a:close/>
              </a:path>
              <a:path w="432435" h="805814">
                <a:moveTo>
                  <a:pt x="432054" y="589026"/>
                </a:moveTo>
                <a:lnTo>
                  <a:pt x="323850" y="589026"/>
                </a:lnTo>
                <a:lnTo>
                  <a:pt x="323850" y="697230"/>
                </a:lnTo>
                <a:lnTo>
                  <a:pt x="432054" y="589026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73124" y="1879854"/>
            <a:ext cx="494030" cy="842010"/>
          </a:xfrm>
          <a:custGeom>
            <a:avLst/>
            <a:gdLst/>
            <a:ahLst/>
            <a:cxnLst/>
            <a:rect l="l" t="t" r="r" b="b"/>
            <a:pathLst>
              <a:path w="494030" h="842010">
                <a:moveTo>
                  <a:pt x="493776" y="246887"/>
                </a:moveTo>
                <a:lnTo>
                  <a:pt x="246887" y="0"/>
                </a:lnTo>
                <a:lnTo>
                  <a:pt x="0" y="246887"/>
                </a:lnTo>
                <a:lnTo>
                  <a:pt x="31241" y="246887"/>
                </a:lnTo>
                <a:lnTo>
                  <a:pt x="31242" y="221741"/>
                </a:lnTo>
                <a:lnTo>
                  <a:pt x="61035" y="221741"/>
                </a:lnTo>
                <a:lnTo>
                  <a:pt x="237744" y="45655"/>
                </a:lnTo>
                <a:lnTo>
                  <a:pt x="237744" y="27431"/>
                </a:lnTo>
                <a:lnTo>
                  <a:pt x="256032" y="27431"/>
                </a:lnTo>
                <a:lnTo>
                  <a:pt x="256032" y="45655"/>
                </a:lnTo>
                <a:lnTo>
                  <a:pt x="432740" y="221741"/>
                </a:lnTo>
                <a:lnTo>
                  <a:pt x="463295" y="221741"/>
                </a:lnTo>
                <a:lnTo>
                  <a:pt x="463295" y="246887"/>
                </a:lnTo>
                <a:lnTo>
                  <a:pt x="493776" y="246887"/>
                </a:lnTo>
                <a:close/>
              </a:path>
              <a:path w="494030" h="842010">
                <a:moveTo>
                  <a:pt x="138684" y="595122"/>
                </a:moveTo>
                <a:lnTo>
                  <a:pt x="0" y="595122"/>
                </a:lnTo>
                <a:lnTo>
                  <a:pt x="31242" y="626364"/>
                </a:lnTo>
                <a:lnTo>
                  <a:pt x="31242" y="620268"/>
                </a:lnTo>
                <a:lnTo>
                  <a:pt x="39624" y="598932"/>
                </a:lnTo>
                <a:lnTo>
                  <a:pt x="61035" y="620267"/>
                </a:lnTo>
                <a:lnTo>
                  <a:pt x="126492" y="620268"/>
                </a:lnTo>
                <a:lnTo>
                  <a:pt x="126492" y="607314"/>
                </a:lnTo>
                <a:lnTo>
                  <a:pt x="138684" y="595122"/>
                </a:lnTo>
                <a:close/>
              </a:path>
              <a:path w="494030" h="842010">
                <a:moveTo>
                  <a:pt x="61035" y="221742"/>
                </a:moveTo>
                <a:lnTo>
                  <a:pt x="31242" y="221741"/>
                </a:lnTo>
                <a:lnTo>
                  <a:pt x="39624" y="243077"/>
                </a:lnTo>
                <a:lnTo>
                  <a:pt x="61035" y="221742"/>
                </a:lnTo>
                <a:close/>
              </a:path>
              <a:path w="494030" h="842010">
                <a:moveTo>
                  <a:pt x="151638" y="620268"/>
                </a:moveTo>
                <a:lnTo>
                  <a:pt x="151638" y="221741"/>
                </a:lnTo>
                <a:lnTo>
                  <a:pt x="61035" y="221742"/>
                </a:lnTo>
                <a:lnTo>
                  <a:pt x="39624" y="243077"/>
                </a:lnTo>
                <a:lnTo>
                  <a:pt x="31242" y="221741"/>
                </a:lnTo>
                <a:lnTo>
                  <a:pt x="31241" y="246887"/>
                </a:lnTo>
                <a:lnTo>
                  <a:pt x="126491" y="246887"/>
                </a:lnTo>
                <a:lnTo>
                  <a:pt x="126491" y="233933"/>
                </a:lnTo>
                <a:lnTo>
                  <a:pt x="138684" y="246887"/>
                </a:lnTo>
                <a:lnTo>
                  <a:pt x="138684" y="620268"/>
                </a:lnTo>
                <a:lnTo>
                  <a:pt x="151638" y="620268"/>
                </a:lnTo>
                <a:close/>
              </a:path>
              <a:path w="494030" h="842010">
                <a:moveTo>
                  <a:pt x="61035" y="620268"/>
                </a:moveTo>
                <a:lnTo>
                  <a:pt x="39624" y="598932"/>
                </a:lnTo>
                <a:lnTo>
                  <a:pt x="31242" y="620268"/>
                </a:lnTo>
                <a:lnTo>
                  <a:pt x="61035" y="620268"/>
                </a:lnTo>
                <a:close/>
              </a:path>
              <a:path w="494030" h="842010">
                <a:moveTo>
                  <a:pt x="246888" y="805466"/>
                </a:moveTo>
                <a:lnTo>
                  <a:pt x="61035" y="620268"/>
                </a:lnTo>
                <a:lnTo>
                  <a:pt x="31242" y="620268"/>
                </a:lnTo>
                <a:lnTo>
                  <a:pt x="31242" y="626364"/>
                </a:lnTo>
                <a:lnTo>
                  <a:pt x="237744" y="832866"/>
                </a:lnTo>
                <a:lnTo>
                  <a:pt x="237744" y="814578"/>
                </a:lnTo>
                <a:lnTo>
                  <a:pt x="246888" y="805466"/>
                </a:lnTo>
                <a:close/>
              </a:path>
              <a:path w="494030" h="842010">
                <a:moveTo>
                  <a:pt x="138684" y="246887"/>
                </a:moveTo>
                <a:lnTo>
                  <a:pt x="126491" y="233933"/>
                </a:lnTo>
                <a:lnTo>
                  <a:pt x="126491" y="246887"/>
                </a:lnTo>
                <a:lnTo>
                  <a:pt x="138684" y="246887"/>
                </a:lnTo>
                <a:close/>
              </a:path>
              <a:path w="494030" h="842010">
                <a:moveTo>
                  <a:pt x="138684" y="595122"/>
                </a:moveTo>
                <a:lnTo>
                  <a:pt x="138684" y="246887"/>
                </a:lnTo>
                <a:lnTo>
                  <a:pt x="126491" y="246887"/>
                </a:lnTo>
                <a:lnTo>
                  <a:pt x="126492" y="595122"/>
                </a:lnTo>
                <a:lnTo>
                  <a:pt x="138684" y="595122"/>
                </a:lnTo>
                <a:close/>
              </a:path>
              <a:path w="494030" h="842010">
                <a:moveTo>
                  <a:pt x="138684" y="620268"/>
                </a:moveTo>
                <a:lnTo>
                  <a:pt x="138684" y="595122"/>
                </a:lnTo>
                <a:lnTo>
                  <a:pt x="126492" y="607314"/>
                </a:lnTo>
                <a:lnTo>
                  <a:pt x="126492" y="620268"/>
                </a:lnTo>
                <a:lnTo>
                  <a:pt x="138684" y="620268"/>
                </a:lnTo>
                <a:close/>
              </a:path>
              <a:path w="494030" h="842010">
                <a:moveTo>
                  <a:pt x="256032" y="27431"/>
                </a:moveTo>
                <a:lnTo>
                  <a:pt x="237744" y="27431"/>
                </a:lnTo>
                <a:lnTo>
                  <a:pt x="246887" y="36543"/>
                </a:lnTo>
                <a:lnTo>
                  <a:pt x="256032" y="27431"/>
                </a:lnTo>
                <a:close/>
              </a:path>
              <a:path w="494030" h="842010">
                <a:moveTo>
                  <a:pt x="246887" y="36543"/>
                </a:moveTo>
                <a:lnTo>
                  <a:pt x="237744" y="27431"/>
                </a:lnTo>
                <a:lnTo>
                  <a:pt x="237744" y="45655"/>
                </a:lnTo>
                <a:lnTo>
                  <a:pt x="246887" y="36543"/>
                </a:lnTo>
                <a:close/>
              </a:path>
              <a:path w="494030" h="842010">
                <a:moveTo>
                  <a:pt x="256032" y="814578"/>
                </a:moveTo>
                <a:lnTo>
                  <a:pt x="246888" y="805466"/>
                </a:lnTo>
                <a:lnTo>
                  <a:pt x="237744" y="814578"/>
                </a:lnTo>
                <a:lnTo>
                  <a:pt x="256032" y="814578"/>
                </a:lnTo>
                <a:close/>
              </a:path>
              <a:path w="494030" h="842010">
                <a:moveTo>
                  <a:pt x="256032" y="832866"/>
                </a:moveTo>
                <a:lnTo>
                  <a:pt x="256032" y="814578"/>
                </a:lnTo>
                <a:lnTo>
                  <a:pt x="237744" y="814578"/>
                </a:lnTo>
                <a:lnTo>
                  <a:pt x="237744" y="832866"/>
                </a:lnTo>
                <a:lnTo>
                  <a:pt x="246888" y="842010"/>
                </a:lnTo>
                <a:lnTo>
                  <a:pt x="256032" y="832866"/>
                </a:lnTo>
                <a:close/>
              </a:path>
              <a:path w="494030" h="842010">
                <a:moveTo>
                  <a:pt x="256032" y="45655"/>
                </a:moveTo>
                <a:lnTo>
                  <a:pt x="256032" y="27431"/>
                </a:lnTo>
                <a:lnTo>
                  <a:pt x="246887" y="36543"/>
                </a:lnTo>
                <a:lnTo>
                  <a:pt x="256032" y="45655"/>
                </a:lnTo>
                <a:close/>
              </a:path>
              <a:path w="494030" h="842010">
                <a:moveTo>
                  <a:pt x="463295" y="625602"/>
                </a:moveTo>
                <a:lnTo>
                  <a:pt x="463295" y="620267"/>
                </a:lnTo>
                <a:lnTo>
                  <a:pt x="432740" y="620267"/>
                </a:lnTo>
                <a:lnTo>
                  <a:pt x="246888" y="805466"/>
                </a:lnTo>
                <a:lnTo>
                  <a:pt x="256032" y="814578"/>
                </a:lnTo>
                <a:lnTo>
                  <a:pt x="256032" y="832866"/>
                </a:lnTo>
                <a:lnTo>
                  <a:pt x="463295" y="625602"/>
                </a:lnTo>
                <a:close/>
              </a:path>
              <a:path w="494030" h="842010">
                <a:moveTo>
                  <a:pt x="463295" y="246887"/>
                </a:moveTo>
                <a:lnTo>
                  <a:pt x="463295" y="221741"/>
                </a:lnTo>
                <a:lnTo>
                  <a:pt x="454152" y="243077"/>
                </a:lnTo>
                <a:lnTo>
                  <a:pt x="432740" y="221741"/>
                </a:lnTo>
                <a:lnTo>
                  <a:pt x="342138" y="221741"/>
                </a:lnTo>
                <a:lnTo>
                  <a:pt x="342138" y="620268"/>
                </a:lnTo>
                <a:lnTo>
                  <a:pt x="355092" y="620268"/>
                </a:lnTo>
                <a:lnTo>
                  <a:pt x="355092" y="246887"/>
                </a:lnTo>
                <a:lnTo>
                  <a:pt x="367284" y="233933"/>
                </a:lnTo>
                <a:lnTo>
                  <a:pt x="367284" y="246887"/>
                </a:lnTo>
                <a:lnTo>
                  <a:pt x="463295" y="246887"/>
                </a:lnTo>
                <a:close/>
              </a:path>
              <a:path w="494030" h="842010">
                <a:moveTo>
                  <a:pt x="367284" y="246887"/>
                </a:moveTo>
                <a:lnTo>
                  <a:pt x="367284" y="233933"/>
                </a:lnTo>
                <a:lnTo>
                  <a:pt x="355092" y="246887"/>
                </a:lnTo>
                <a:lnTo>
                  <a:pt x="367284" y="246887"/>
                </a:lnTo>
                <a:close/>
              </a:path>
              <a:path w="494030" h="842010">
                <a:moveTo>
                  <a:pt x="367284" y="595122"/>
                </a:moveTo>
                <a:lnTo>
                  <a:pt x="367284" y="246887"/>
                </a:lnTo>
                <a:lnTo>
                  <a:pt x="355092" y="246887"/>
                </a:lnTo>
                <a:lnTo>
                  <a:pt x="355092" y="595122"/>
                </a:lnTo>
                <a:lnTo>
                  <a:pt x="367284" y="595122"/>
                </a:lnTo>
                <a:close/>
              </a:path>
              <a:path w="494030" h="842010">
                <a:moveTo>
                  <a:pt x="493776" y="595122"/>
                </a:moveTo>
                <a:lnTo>
                  <a:pt x="355092" y="595122"/>
                </a:lnTo>
                <a:lnTo>
                  <a:pt x="367284" y="607313"/>
                </a:lnTo>
                <a:lnTo>
                  <a:pt x="367284" y="620268"/>
                </a:lnTo>
                <a:lnTo>
                  <a:pt x="432740" y="620267"/>
                </a:lnTo>
                <a:lnTo>
                  <a:pt x="454152" y="598932"/>
                </a:lnTo>
                <a:lnTo>
                  <a:pt x="463295" y="620267"/>
                </a:lnTo>
                <a:lnTo>
                  <a:pt x="463295" y="625602"/>
                </a:lnTo>
                <a:lnTo>
                  <a:pt x="493776" y="595122"/>
                </a:lnTo>
                <a:close/>
              </a:path>
              <a:path w="494030" h="842010">
                <a:moveTo>
                  <a:pt x="367284" y="620268"/>
                </a:moveTo>
                <a:lnTo>
                  <a:pt x="367284" y="607313"/>
                </a:lnTo>
                <a:lnTo>
                  <a:pt x="355092" y="595122"/>
                </a:lnTo>
                <a:lnTo>
                  <a:pt x="355092" y="620268"/>
                </a:lnTo>
                <a:lnTo>
                  <a:pt x="367284" y="620268"/>
                </a:lnTo>
                <a:close/>
              </a:path>
              <a:path w="494030" h="842010">
                <a:moveTo>
                  <a:pt x="463295" y="221741"/>
                </a:moveTo>
                <a:lnTo>
                  <a:pt x="432740" y="221741"/>
                </a:lnTo>
                <a:lnTo>
                  <a:pt x="454152" y="243077"/>
                </a:lnTo>
                <a:lnTo>
                  <a:pt x="463295" y="221741"/>
                </a:lnTo>
                <a:close/>
              </a:path>
              <a:path w="494030" h="842010">
                <a:moveTo>
                  <a:pt x="463295" y="620267"/>
                </a:moveTo>
                <a:lnTo>
                  <a:pt x="454152" y="598932"/>
                </a:lnTo>
                <a:lnTo>
                  <a:pt x="432740" y="620267"/>
                </a:lnTo>
                <a:lnTo>
                  <a:pt x="463295" y="620267"/>
                </a:lnTo>
                <a:close/>
              </a:path>
            </a:pathLst>
          </a:custGeom>
          <a:solidFill>
            <a:srgbClr val="C99C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7230" y="1150619"/>
            <a:ext cx="5589511" cy="6057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04870" y="1890481"/>
            <a:ext cx="34925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000" spc="-5" dirty="0">
                <a:solidFill>
                  <a:srgbClr val="0000CC"/>
                </a:solidFill>
                <a:latin typeface="Constantia"/>
                <a:cs typeface="Constantia"/>
              </a:rPr>
              <a:t>the same </a:t>
            </a:r>
            <a:r>
              <a:rPr sz="2000" spc="-10" dirty="0">
                <a:solidFill>
                  <a:srgbClr val="0000CC"/>
                </a:solidFill>
                <a:latin typeface="Constantia"/>
                <a:cs typeface="Constantia"/>
              </a:rPr>
              <a:t>for </a:t>
            </a:r>
            <a:r>
              <a:rPr sz="2000" spc="-5" dirty="0">
                <a:solidFill>
                  <a:srgbClr val="0000CC"/>
                </a:solidFill>
                <a:latin typeface="Constantia"/>
                <a:cs typeface="Constantia"/>
              </a:rPr>
              <a:t>all </a:t>
            </a:r>
            <a:r>
              <a:rPr sz="2000" i="1" spc="-20" dirty="0">
                <a:solidFill>
                  <a:srgbClr val="0000CC"/>
                </a:solidFill>
                <a:latin typeface="Constantia"/>
                <a:cs typeface="Constantia"/>
              </a:rPr>
              <a:t>states </a:t>
            </a:r>
            <a:r>
              <a:rPr sz="2000" i="1" spc="-5" dirty="0">
                <a:solidFill>
                  <a:srgbClr val="0000CC"/>
                </a:solidFill>
                <a:latin typeface="Constantia"/>
                <a:cs typeface="Constantia"/>
              </a:rPr>
              <a:t>of</a:t>
            </a:r>
            <a:r>
              <a:rPr sz="2000" i="1" spc="-180" dirty="0">
                <a:solidFill>
                  <a:srgbClr val="0000CC"/>
                </a:solidFill>
                <a:latin typeface="Constantia"/>
                <a:cs typeface="Constantia"/>
              </a:rPr>
              <a:t> </a:t>
            </a:r>
            <a:r>
              <a:rPr sz="2000" i="1" spc="-10" dirty="0">
                <a:solidFill>
                  <a:srgbClr val="0000CC"/>
                </a:solidFill>
                <a:latin typeface="Constantia"/>
                <a:cs typeface="Constantia"/>
              </a:rPr>
              <a:t>nature</a:t>
            </a:r>
            <a:r>
              <a:rPr sz="2000" spc="-10" dirty="0">
                <a:solidFill>
                  <a:srgbClr val="0000CC"/>
                </a:solidFill>
                <a:latin typeface="Constantia"/>
                <a:cs typeface="Constantia"/>
              </a:rPr>
              <a:t>,  </a:t>
            </a:r>
            <a:r>
              <a:rPr sz="2000" spc="-15" dirty="0">
                <a:solidFill>
                  <a:srgbClr val="0000CC"/>
                </a:solidFill>
                <a:latin typeface="Constantia"/>
                <a:cs typeface="Constantia"/>
              </a:rPr>
              <a:t>could </a:t>
            </a:r>
            <a:r>
              <a:rPr sz="2000" spc="-5" dirty="0">
                <a:solidFill>
                  <a:srgbClr val="0000CC"/>
                </a:solidFill>
                <a:latin typeface="Constantia"/>
                <a:cs typeface="Constantia"/>
              </a:rPr>
              <a:t>be</a:t>
            </a:r>
            <a:r>
              <a:rPr sz="2000" spc="-45" dirty="0">
                <a:solidFill>
                  <a:srgbClr val="0000CC"/>
                </a:solidFill>
                <a:latin typeface="Constantia"/>
                <a:cs typeface="Constantia"/>
              </a:rPr>
              <a:t> </a:t>
            </a:r>
            <a:r>
              <a:rPr sz="2000" spc="-10" dirty="0">
                <a:solidFill>
                  <a:srgbClr val="0000CC"/>
                </a:solidFill>
                <a:latin typeface="Constantia"/>
                <a:cs typeface="Constantia"/>
              </a:rPr>
              <a:t>ignored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40151" y="2313432"/>
            <a:ext cx="585470" cy="417830"/>
          </a:xfrm>
          <a:custGeom>
            <a:avLst/>
            <a:gdLst/>
            <a:ahLst/>
            <a:cxnLst/>
            <a:rect l="l" t="t" r="r" b="b"/>
            <a:pathLst>
              <a:path w="585470" h="417830">
                <a:moveTo>
                  <a:pt x="544068" y="29336"/>
                </a:moveTo>
                <a:lnTo>
                  <a:pt x="519583" y="31447"/>
                </a:lnTo>
                <a:lnTo>
                  <a:pt x="0" y="397001"/>
                </a:lnTo>
                <a:lnTo>
                  <a:pt x="14478" y="417575"/>
                </a:lnTo>
                <a:lnTo>
                  <a:pt x="533671" y="52296"/>
                </a:lnTo>
                <a:lnTo>
                  <a:pt x="544068" y="29336"/>
                </a:lnTo>
                <a:close/>
              </a:path>
              <a:path w="585470" h="417830">
                <a:moveTo>
                  <a:pt x="585216" y="0"/>
                </a:moveTo>
                <a:lnTo>
                  <a:pt x="476250" y="9905"/>
                </a:lnTo>
                <a:lnTo>
                  <a:pt x="468630" y="9905"/>
                </a:lnTo>
                <a:lnTo>
                  <a:pt x="464058" y="16001"/>
                </a:lnTo>
                <a:lnTo>
                  <a:pt x="464058" y="23621"/>
                </a:lnTo>
                <a:lnTo>
                  <a:pt x="464820" y="30479"/>
                </a:lnTo>
                <a:lnTo>
                  <a:pt x="470916" y="35813"/>
                </a:lnTo>
                <a:lnTo>
                  <a:pt x="477774" y="35051"/>
                </a:lnTo>
                <a:lnTo>
                  <a:pt x="519583" y="31447"/>
                </a:lnTo>
                <a:lnTo>
                  <a:pt x="557784" y="4571"/>
                </a:lnTo>
                <a:lnTo>
                  <a:pt x="572262" y="25145"/>
                </a:lnTo>
                <a:lnTo>
                  <a:pt x="572262" y="28282"/>
                </a:lnTo>
                <a:lnTo>
                  <a:pt x="585216" y="0"/>
                </a:lnTo>
                <a:close/>
              </a:path>
              <a:path w="585470" h="417830">
                <a:moveTo>
                  <a:pt x="572262" y="28282"/>
                </a:moveTo>
                <a:lnTo>
                  <a:pt x="572262" y="25145"/>
                </a:lnTo>
                <a:lnTo>
                  <a:pt x="533671" y="52296"/>
                </a:lnTo>
                <a:lnTo>
                  <a:pt x="516636" y="89915"/>
                </a:lnTo>
                <a:lnTo>
                  <a:pt x="513588" y="96011"/>
                </a:lnTo>
                <a:lnTo>
                  <a:pt x="516636" y="103631"/>
                </a:lnTo>
                <a:lnTo>
                  <a:pt x="522732" y="106679"/>
                </a:lnTo>
                <a:lnTo>
                  <a:pt x="529590" y="109727"/>
                </a:lnTo>
                <a:lnTo>
                  <a:pt x="536448" y="106679"/>
                </a:lnTo>
                <a:lnTo>
                  <a:pt x="539496" y="99821"/>
                </a:lnTo>
                <a:lnTo>
                  <a:pt x="572262" y="28282"/>
                </a:lnTo>
                <a:close/>
              </a:path>
              <a:path w="585470" h="417830">
                <a:moveTo>
                  <a:pt x="572262" y="25145"/>
                </a:moveTo>
                <a:lnTo>
                  <a:pt x="557784" y="4571"/>
                </a:lnTo>
                <a:lnTo>
                  <a:pt x="519583" y="31447"/>
                </a:lnTo>
                <a:lnTo>
                  <a:pt x="544068" y="29336"/>
                </a:lnTo>
                <a:lnTo>
                  <a:pt x="553212" y="9143"/>
                </a:lnTo>
                <a:lnTo>
                  <a:pt x="566166" y="27431"/>
                </a:lnTo>
                <a:lnTo>
                  <a:pt x="566166" y="29434"/>
                </a:lnTo>
                <a:lnTo>
                  <a:pt x="572262" y="25145"/>
                </a:lnTo>
                <a:close/>
              </a:path>
              <a:path w="585470" h="417830">
                <a:moveTo>
                  <a:pt x="566166" y="29434"/>
                </a:moveTo>
                <a:lnTo>
                  <a:pt x="566166" y="27431"/>
                </a:lnTo>
                <a:lnTo>
                  <a:pt x="544068" y="29336"/>
                </a:lnTo>
                <a:lnTo>
                  <a:pt x="533671" y="52296"/>
                </a:lnTo>
                <a:lnTo>
                  <a:pt x="566166" y="29434"/>
                </a:lnTo>
                <a:close/>
              </a:path>
              <a:path w="585470" h="417830">
                <a:moveTo>
                  <a:pt x="566166" y="27431"/>
                </a:moveTo>
                <a:lnTo>
                  <a:pt x="553212" y="9143"/>
                </a:lnTo>
                <a:lnTo>
                  <a:pt x="544068" y="29336"/>
                </a:lnTo>
                <a:lnTo>
                  <a:pt x="566166" y="27431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05989" y="2707385"/>
            <a:ext cx="1083310" cy="621030"/>
          </a:xfrm>
          <a:custGeom>
            <a:avLst/>
            <a:gdLst/>
            <a:ahLst/>
            <a:cxnLst/>
            <a:rect l="l" t="t" r="r" b="b"/>
            <a:pathLst>
              <a:path w="1083310" h="621029">
                <a:moveTo>
                  <a:pt x="1082802" y="318516"/>
                </a:moveTo>
                <a:lnTo>
                  <a:pt x="1082802" y="301752"/>
                </a:lnTo>
                <a:lnTo>
                  <a:pt x="1081278" y="285750"/>
                </a:lnTo>
                <a:lnTo>
                  <a:pt x="1070170" y="243980"/>
                </a:lnTo>
                <a:lnTo>
                  <a:pt x="1051575" y="205889"/>
                </a:lnTo>
                <a:lnTo>
                  <a:pt x="1026387" y="171381"/>
                </a:lnTo>
                <a:lnTo>
                  <a:pt x="995497" y="140359"/>
                </a:lnTo>
                <a:lnTo>
                  <a:pt x="959796" y="112727"/>
                </a:lnTo>
                <a:lnTo>
                  <a:pt x="920178" y="88390"/>
                </a:lnTo>
                <a:lnTo>
                  <a:pt x="877533" y="67251"/>
                </a:lnTo>
                <a:lnTo>
                  <a:pt x="832754" y="49214"/>
                </a:lnTo>
                <a:lnTo>
                  <a:pt x="786733" y="34183"/>
                </a:lnTo>
                <a:lnTo>
                  <a:pt x="740361" y="22063"/>
                </a:lnTo>
                <a:lnTo>
                  <a:pt x="694532" y="12757"/>
                </a:lnTo>
                <a:lnTo>
                  <a:pt x="650136" y="6168"/>
                </a:lnTo>
                <a:lnTo>
                  <a:pt x="608066" y="2202"/>
                </a:lnTo>
                <a:lnTo>
                  <a:pt x="568452" y="741"/>
                </a:lnTo>
                <a:lnTo>
                  <a:pt x="541020" y="0"/>
                </a:lnTo>
                <a:lnTo>
                  <a:pt x="513588" y="762"/>
                </a:lnTo>
                <a:lnTo>
                  <a:pt x="474578" y="2234"/>
                </a:lnTo>
                <a:lnTo>
                  <a:pt x="432431" y="6197"/>
                </a:lnTo>
                <a:lnTo>
                  <a:pt x="388024" y="12755"/>
                </a:lnTo>
                <a:lnTo>
                  <a:pt x="342235" y="22011"/>
                </a:lnTo>
                <a:lnTo>
                  <a:pt x="295943" y="34069"/>
                </a:lnTo>
                <a:lnTo>
                  <a:pt x="250024" y="49031"/>
                </a:lnTo>
                <a:lnTo>
                  <a:pt x="205358" y="67003"/>
                </a:lnTo>
                <a:lnTo>
                  <a:pt x="162823" y="88087"/>
                </a:lnTo>
                <a:lnTo>
                  <a:pt x="123296" y="112387"/>
                </a:lnTo>
                <a:lnTo>
                  <a:pt x="87656" y="140006"/>
                </a:lnTo>
                <a:lnTo>
                  <a:pt x="56781" y="171049"/>
                </a:lnTo>
                <a:lnTo>
                  <a:pt x="31548" y="205618"/>
                </a:lnTo>
                <a:lnTo>
                  <a:pt x="12836" y="243817"/>
                </a:lnTo>
                <a:lnTo>
                  <a:pt x="1523" y="285750"/>
                </a:lnTo>
                <a:lnTo>
                  <a:pt x="0" y="302514"/>
                </a:lnTo>
                <a:lnTo>
                  <a:pt x="0" y="318516"/>
                </a:lnTo>
                <a:lnTo>
                  <a:pt x="1524" y="335280"/>
                </a:lnTo>
                <a:lnTo>
                  <a:pt x="3048" y="342900"/>
                </a:lnTo>
                <a:lnTo>
                  <a:pt x="15704" y="383863"/>
                </a:lnTo>
                <a:lnTo>
                  <a:pt x="25146" y="401719"/>
                </a:lnTo>
                <a:lnTo>
                  <a:pt x="25146" y="310134"/>
                </a:lnTo>
                <a:lnTo>
                  <a:pt x="25908" y="303276"/>
                </a:lnTo>
                <a:lnTo>
                  <a:pt x="25908" y="295656"/>
                </a:lnTo>
                <a:lnTo>
                  <a:pt x="26670" y="288798"/>
                </a:lnTo>
                <a:lnTo>
                  <a:pt x="38370" y="248674"/>
                </a:lnTo>
                <a:lnTo>
                  <a:pt x="57673" y="212236"/>
                </a:lnTo>
                <a:lnTo>
                  <a:pt x="83644" y="179384"/>
                </a:lnTo>
                <a:lnTo>
                  <a:pt x="115346" y="150017"/>
                </a:lnTo>
                <a:lnTo>
                  <a:pt x="151844" y="124034"/>
                </a:lnTo>
                <a:lnTo>
                  <a:pt x="192203" y="101335"/>
                </a:lnTo>
                <a:lnTo>
                  <a:pt x="235486" y="81819"/>
                </a:lnTo>
                <a:lnTo>
                  <a:pt x="280759" y="65387"/>
                </a:lnTo>
                <a:lnTo>
                  <a:pt x="327086" y="51937"/>
                </a:lnTo>
                <a:lnTo>
                  <a:pt x="373531" y="41369"/>
                </a:lnTo>
                <a:lnTo>
                  <a:pt x="419158" y="33582"/>
                </a:lnTo>
                <a:lnTo>
                  <a:pt x="463033" y="28477"/>
                </a:lnTo>
                <a:lnTo>
                  <a:pt x="504219" y="25952"/>
                </a:lnTo>
                <a:lnTo>
                  <a:pt x="569214" y="25951"/>
                </a:lnTo>
                <a:lnTo>
                  <a:pt x="596646" y="27527"/>
                </a:lnTo>
                <a:lnTo>
                  <a:pt x="673654" y="34866"/>
                </a:lnTo>
                <a:lnTo>
                  <a:pt x="717399" y="42797"/>
                </a:lnTo>
                <a:lnTo>
                  <a:pt x="762662" y="53648"/>
                </a:lnTo>
                <a:lnTo>
                  <a:pt x="808344" y="67503"/>
                </a:lnTo>
                <a:lnTo>
                  <a:pt x="853345" y="84443"/>
                </a:lnTo>
                <a:lnTo>
                  <a:pt x="896566" y="104553"/>
                </a:lnTo>
                <a:lnTo>
                  <a:pt x="936905" y="127916"/>
                </a:lnTo>
                <a:lnTo>
                  <a:pt x="973264" y="154613"/>
                </a:lnTo>
                <a:lnTo>
                  <a:pt x="1004542" y="184729"/>
                </a:lnTo>
                <a:lnTo>
                  <a:pt x="1029640" y="218347"/>
                </a:lnTo>
                <a:lnTo>
                  <a:pt x="1047457" y="255548"/>
                </a:lnTo>
                <a:lnTo>
                  <a:pt x="1056894" y="296418"/>
                </a:lnTo>
                <a:lnTo>
                  <a:pt x="1057656" y="303276"/>
                </a:lnTo>
                <a:lnTo>
                  <a:pt x="1057656" y="404137"/>
                </a:lnTo>
                <a:lnTo>
                  <a:pt x="1058840" y="402319"/>
                </a:lnTo>
                <a:lnTo>
                  <a:pt x="1075070" y="362291"/>
                </a:lnTo>
                <a:lnTo>
                  <a:pt x="1082802" y="318516"/>
                </a:lnTo>
                <a:close/>
              </a:path>
              <a:path w="1083310" h="621029">
                <a:moveTo>
                  <a:pt x="1057656" y="404137"/>
                </a:moveTo>
                <a:lnTo>
                  <a:pt x="1057656" y="317754"/>
                </a:lnTo>
                <a:lnTo>
                  <a:pt x="1056894" y="324612"/>
                </a:lnTo>
                <a:lnTo>
                  <a:pt x="1047160" y="365639"/>
                </a:lnTo>
                <a:lnTo>
                  <a:pt x="1029159" y="402900"/>
                </a:lnTo>
                <a:lnTo>
                  <a:pt x="1003971" y="436497"/>
                </a:lnTo>
                <a:lnTo>
                  <a:pt x="972676" y="466534"/>
                </a:lnTo>
                <a:lnTo>
                  <a:pt x="936353" y="493113"/>
                </a:lnTo>
                <a:lnTo>
                  <a:pt x="896082" y="516337"/>
                </a:lnTo>
                <a:lnTo>
                  <a:pt x="852944" y="536308"/>
                </a:lnTo>
                <a:lnTo>
                  <a:pt x="808017" y="553130"/>
                </a:lnTo>
                <a:lnTo>
                  <a:pt x="762383" y="566906"/>
                </a:lnTo>
                <a:lnTo>
                  <a:pt x="717120" y="577738"/>
                </a:lnTo>
                <a:lnTo>
                  <a:pt x="673308" y="585728"/>
                </a:lnTo>
                <a:lnTo>
                  <a:pt x="632028" y="590981"/>
                </a:lnTo>
                <a:lnTo>
                  <a:pt x="541782" y="595100"/>
                </a:lnTo>
                <a:lnTo>
                  <a:pt x="530828" y="595038"/>
                </a:lnTo>
                <a:lnTo>
                  <a:pt x="457126" y="591682"/>
                </a:lnTo>
                <a:lnTo>
                  <a:pt x="410089" y="585655"/>
                </a:lnTo>
                <a:lnTo>
                  <a:pt x="361198" y="576595"/>
                </a:lnTo>
                <a:lnTo>
                  <a:pt x="311608" y="564378"/>
                </a:lnTo>
                <a:lnTo>
                  <a:pt x="262471" y="548883"/>
                </a:lnTo>
                <a:lnTo>
                  <a:pt x="214943" y="529986"/>
                </a:lnTo>
                <a:lnTo>
                  <a:pt x="170178" y="507565"/>
                </a:lnTo>
                <a:lnTo>
                  <a:pt x="129330" y="481499"/>
                </a:lnTo>
                <a:lnTo>
                  <a:pt x="93554" y="451665"/>
                </a:lnTo>
                <a:lnTo>
                  <a:pt x="64002" y="417939"/>
                </a:lnTo>
                <a:lnTo>
                  <a:pt x="41831" y="380201"/>
                </a:lnTo>
                <a:lnTo>
                  <a:pt x="28194" y="338328"/>
                </a:lnTo>
                <a:lnTo>
                  <a:pt x="25908" y="323850"/>
                </a:lnTo>
                <a:lnTo>
                  <a:pt x="25908" y="316992"/>
                </a:lnTo>
                <a:lnTo>
                  <a:pt x="25146" y="310134"/>
                </a:lnTo>
                <a:lnTo>
                  <a:pt x="25146" y="401719"/>
                </a:lnTo>
                <a:lnTo>
                  <a:pt x="61440" y="454953"/>
                </a:lnTo>
                <a:lnTo>
                  <a:pt x="92908" y="485276"/>
                </a:lnTo>
                <a:lnTo>
                  <a:pt x="129034" y="512250"/>
                </a:lnTo>
                <a:lnTo>
                  <a:pt x="169014" y="535973"/>
                </a:lnTo>
                <a:lnTo>
                  <a:pt x="212039" y="556545"/>
                </a:lnTo>
                <a:lnTo>
                  <a:pt x="257306" y="574064"/>
                </a:lnTo>
                <a:lnTo>
                  <a:pt x="304008" y="588628"/>
                </a:lnTo>
                <a:lnTo>
                  <a:pt x="351338" y="600337"/>
                </a:lnTo>
                <a:lnTo>
                  <a:pt x="398491" y="609289"/>
                </a:lnTo>
                <a:lnTo>
                  <a:pt x="444661" y="615583"/>
                </a:lnTo>
                <a:lnTo>
                  <a:pt x="489042" y="619318"/>
                </a:lnTo>
                <a:lnTo>
                  <a:pt x="530828" y="620593"/>
                </a:lnTo>
                <a:lnTo>
                  <a:pt x="596646" y="618744"/>
                </a:lnTo>
                <a:lnTo>
                  <a:pt x="662891" y="612770"/>
                </a:lnTo>
                <a:lnTo>
                  <a:pt x="705659" y="606148"/>
                </a:lnTo>
                <a:lnTo>
                  <a:pt x="750556" y="596518"/>
                </a:lnTo>
                <a:lnTo>
                  <a:pt x="796519" y="583806"/>
                </a:lnTo>
                <a:lnTo>
                  <a:pt x="842486" y="567938"/>
                </a:lnTo>
                <a:lnTo>
                  <a:pt x="887394" y="548840"/>
                </a:lnTo>
                <a:lnTo>
                  <a:pt x="930179" y="526439"/>
                </a:lnTo>
                <a:lnTo>
                  <a:pt x="969779" y="500660"/>
                </a:lnTo>
                <a:lnTo>
                  <a:pt x="1005131" y="471429"/>
                </a:lnTo>
                <a:lnTo>
                  <a:pt x="1035172" y="438674"/>
                </a:lnTo>
                <a:lnTo>
                  <a:pt x="1057656" y="404137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35401" y="4208526"/>
            <a:ext cx="2339517" cy="3246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08048" y="4933950"/>
            <a:ext cx="1523009" cy="3208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25573" y="5537453"/>
            <a:ext cx="3714496" cy="6073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07796" y="3622040"/>
            <a:ext cx="6784975" cy="2416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C00000"/>
                </a:solidFill>
                <a:latin typeface="Constantia"/>
                <a:cs typeface="Constantia"/>
              </a:rPr>
              <a:t>Linear </a:t>
            </a:r>
            <a:r>
              <a:rPr sz="2400" spc="-5" dirty="0">
                <a:solidFill>
                  <a:srgbClr val="C00000"/>
                </a:solidFill>
                <a:latin typeface="Constantia"/>
                <a:cs typeface="Constantia"/>
              </a:rPr>
              <a:t>discriminant</a:t>
            </a:r>
            <a:r>
              <a:rPr sz="2400" spc="-204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C00000"/>
                </a:solidFill>
                <a:latin typeface="Constantia"/>
                <a:cs typeface="Constantia"/>
              </a:rPr>
              <a:t>functions</a:t>
            </a:r>
            <a:endParaRPr sz="24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343535" algn="ctr">
              <a:lnSpc>
                <a:spcPct val="100000"/>
              </a:lnSpc>
              <a:spcBef>
                <a:spcPts val="1485"/>
              </a:spcBef>
            </a:pPr>
            <a:r>
              <a:rPr sz="2400" i="1" spc="-15" dirty="0">
                <a:solidFill>
                  <a:srgbClr val="0000CC"/>
                </a:solidFill>
                <a:latin typeface="Constantia"/>
                <a:cs typeface="Constantia"/>
              </a:rPr>
              <a:t>weight</a:t>
            </a:r>
            <a:r>
              <a:rPr sz="2400" i="1" spc="10" dirty="0">
                <a:solidFill>
                  <a:srgbClr val="0000CC"/>
                </a:solidFill>
                <a:latin typeface="Constantia"/>
                <a:cs typeface="Constantia"/>
              </a:rPr>
              <a:t> </a:t>
            </a:r>
            <a:r>
              <a:rPr sz="2400" i="1" spc="-15" dirty="0">
                <a:solidFill>
                  <a:srgbClr val="0000CC"/>
                </a:solidFill>
                <a:latin typeface="Constantia"/>
                <a:cs typeface="Constantia"/>
              </a:rPr>
              <a:t>vector</a:t>
            </a:r>
            <a:endParaRPr sz="24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50" dirty="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2400" i="1" spc="-35" dirty="0">
                <a:solidFill>
                  <a:srgbClr val="0000CC"/>
                </a:solidFill>
                <a:latin typeface="Constantia"/>
                <a:cs typeface="Constantia"/>
              </a:rPr>
              <a:t>t</a:t>
            </a:r>
            <a:r>
              <a:rPr sz="2400" i="1" spc="-5" dirty="0">
                <a:solidFill>
                  <a:srgbClr val="0000CC"/>
                </a:solidFill>
                <a:latin typeface="Constantia"/>
                <a:cs typeface="Constantia"/>
              </a:rPr>
              <a:t>h</a:t>
            </a:r>
            <a:r>
              <a:rPr sz="2400" i="1" spc="-35" dirty="0">
                <a:solidFill>
                  <a:srgbClr val="0000CC"/>
                </a:solidFill>
                <a:latin typeface="Constantia"/>
                <a:cs typeface="Constantia"/>
              </a:rPr>
              <a:t>r</a:t>
            </a:r>
            <a:r>
              <a:rPr sz="2400" i="1" dirty="0">
                <a:solidFill>
                  <a:srgbClr val="0000CC"/>
                </a:solidFill>
                <a:latin typeface="Constantia"/>
                <a:cs typeface="Constantia"/>
              </a:rPr>
              <a:t>e</a:t>
            </a:r>
            <a:r>
              <a:rPr sz="2400" i="1" spc="-5" dirty="0">
                <a:solidFill>
                  <a:srgbClr val="0000CC"/>
                </a:solidFill>
                <a:latin typeface="Constantia"/>
                <a:cs typeface="Constantia"/>
              </a:rPr>
              <a:t>sho</a:t>
            </a:r>
            <a:r>
              <a:rPr sz="2400" i="1" dirty="0">
                <a:solidFill>
                  <a:srgbClr val="0000CC"/>
                </a:solidFill>
                <a:latin typeface="Constantia"/>
                <a:cs typeface="Constantia"/>
              </a:rPr>
              <a:t>l</a:t>
            </a:r>
            <a:r>
              <a:rPr sz="2400" i="1" spc="-5" dirty="0">
                <a:solidFill>
                  <a:srgbClr val="0000CC"/>
                </a:solidFill>
                <a:latin typeface="Constantia"/>
                <a:cs typeface="Constantia"/>
              </a:rPr>
              <a:t>d/</a:t>
            </a:r>
            <a:r>
              <a:rPr sz="2400" i="1" dirty="0">
                <a:solidFill>
                  <a:srgbClr val="0000CC"/>
                </a:solidFill>
                <a:latin typeface="Constantia"/>
                <a:cs typeface="Constantia"/>
              </a:rPr>
              <a:t>bi</a:t>
            </a:r>
            <a:r>
              <a:rPr sz="2400" i="1" spc="-5" dirty="0">
                <a:solidFill>
                  <a:srgbClr val="0000CC"/>
                </a:solidFill>
                <a:latin typeface="Constantia"/>
                <a:cs typeface="Constantia"/>
              </a:rPr>
              <a:t>a</a:t>
            </a:r>
            <a:r>
              <a:rPr sz="2400" i="1" dirty="0">
                <a:solidFill>
                  <a:srgbClr val="0000CC"/>
                </a:solidFill>
                <a:latin typeface="Constantia"/>
                <a:cs typeface="Constantia"/>
              </a:rPr>
              <a:t>s</a:t>
            </a:r>
            <a:endParaRPr sz="2400" dirty="0">
              <a:latin typeface="Constantia"/>
              <a:cs typeface="Constanti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42950" y="3489197"/>
            <a:ext cx="7515225" cy="2761615"/>
          </a:xfrm>
          <a:custGeom>
            <a:avLst/>
            <a:gdLst/>
            <a:ahLst/>
            <a:cxnLst/>
            <a:rect l="l" t="t" r="r" b="b"/>
            <a:pathLst>
              <a:path w="7515225" h="2761615">
                <a:moveTo>
                  <a:pt x="25908" y="2748534"/>
                </a:moveTo>
                <a:lnTo>
                  <a:pt x="25908" y="2647188"/>
                </a:lnTo>
                <a:lnTo>
                  <a:pt x="0" y="2647188"/>
                </a:lnTo>
                <a:lnTo>
                  <a:pt x="0" y="2748534"/>
                </a:lnTo>
                <a:lnTo>
                  <a:pt x="12954" y="2748534"/>
                </a:lnTo>
                <a:lnTo>
                  <a:pt x="12954" y="2735580"/>
                </a:lnTo>
                <a:lnTo>
                  <a:pt x="14478" y="2735580"/>
                </a:lnTo>
                <a:lnTo>
                  <a:pt x="14478" y="2748534"/>
                </a:lnTo>
                <a:lnTo>
                  <a:pt x="25908" y="2748534"/>
                </a:lnTo>
                <a:close/>
              </a:path>
              <a:path w="7515225" h="2761615">
                <a:moveTo>
                  <a:pt x="14478" y="2748534"/>
                </a:moveTo>
                <a:lnTo>
                  <a:pt x="14478" y="2735580"/>
                </a:lnTo>
                <a:lnTo>
                  <a:pt x="12954" y="2735580"/>
                </a:lnTo>
                <a:lnTo>
                  <a:pt x="12954" y="2748534"/>
                </a:lnTo>
                <a:lnTo>
                  <a:pt x="14478" y="2748534"/>
                </a:lnTo>
                <a:close/>
              </a:path>
              <a:path w="7515225" h="2761615">
                <a:moveTo>
                  <a:pt x="14478" y="2761486"/>
                </a:moveTo>
                <a:lnTo>
                  <a:pt x="14478" y="2748534"/>
                </a:lnTo>
                <a:lnTo>
                  <a:pt x="12954" y="2748534"/>
                </a:lnTo>
                <a:lnTo>
                  <a:pt x="12954" y="2761486"/>
                </a:lnTo>
                <a:lnTo>
                  <a:pt x="14478" y="2761486"/>
                </a:lnTo>
                <a:close/>
              </a:path>
              <a:path w="7515225" h="2761615">
                <a:moveTo>
                  <a:pt x="25908" y="2570988"/>
                </a:moveTo>
                <a:lnTo>
                  <a:pt x="25908" y="2468880"/>
                </a:lnTo>
                <a:lnTo>
                  <a:pt x="0" y="2468880"/>
                </a:lnTo>
                <a:lnTo>
                  <a:pt x="0" y="2570988"/>
                </a:lnTo>
                <a:lnTo>
                  <a:pt x="25908" y="2570988"/>
                </a:lnTo>
                <a:close/>
              </a:path>
              <a:path w="7515225" h="2761615">
                <a:moveTo>
                  <a:pt x="25908" y="2392680"/>
                </a:moveTo>
                <a:lnTo>
                  <a:pt x="25908" y="2291334"/>
                </a:lnTo>
                <a:lnTo>
                  <a:pt x="0" y="2291334"/>
                </a:lnTo>
                <a:lnTo>
                  <a:pt x="0" y="2392680"/>
                </a:lnTo>
                <a:lnTo>
                  <a:pt x="25908" y="2392680"/>
                </a:lnTo>
                <a:close/>
              </a:path>
              <a:path w="7515225" h="2761615">
                <a:moveTo>
                  <a:pt x="25908" y="2215134"/>
                </a:moveTo>
                <a:lnTo>
                  <a:pt x="25908" y="2113788"/>
                </a:lnTo>
                <a:lnTo>
                  <a:pt x="0" y="2113788"/>
                </a:lnTo>
                <a:lnTo>
                  <a:pt x="0" y="2215134"/>
                </a:lnTo>
                <a:lnTo>
                  <a:pt x="25908" y="2215134"/>
                </a:lnTo>
                <a:close/>
              </a:path>
              <a:path w="7515225" h="2761615">
                <a:moveTo>
                  <a:pt x="25908" y="2037588"/>
                </a:moveTo>
                <a:lnTo>
                  <a:pt x="25908" y="1935480"/>
                </a:lnTo>
                <a:lnTo>
                  <a:pt x="0" y="1935480"/>
                </a:lnTo>
                <a:lnTo>
                  <a:pt x="0" y="2037588"/>
                </a:lnTo>
                <a:lnTo>
                  <a:pt x="25908" y="2037588"/>
                </a:lnTo>
                <a:close/>
              </a:path>
              <a:path w="7515225" h="2761615">
                <a:moveTo>
                  <a:pt x="25908" y="1859280"/>
                </a:moveTo>
                <a:lnTo>
                  <a:pt x="25908" y="1757934"/>
                </a:lnTo>
                <a:lnTo>
                  <a:pt x="0" y="1757934"/>
                </a:lnTo>
                <a:lnTo>
                  <a:pt x="0" y="1859280"/>
                </a:lnTo>
                <a:lnTo>
                  <a:pt x="25908" y="1859280"/>
                </a:lnTo>
                <a:close/>
              </a:path>
              <a:path w="7515225" h="2761615">
                <a:moveTo>
                  <a:pt x="25908" y="1681734"/>
                </a:moveTo>
                <a:lnTo>
                  <a:pt x="25908" y="1580388"/>
                </a:lnTo>
                <a:lnTo>
                  <a:pt x="0" y="1580388"/>
                </a:lnTo>
                <a:lnTo>
                  <a:pt x="0" y="1681734"/>
                </a:lnTo>
                <a:lnTo>
                  <a:pt x="25908" y="1681734"/>
                </a:lnTo>
                <a:close/>
              </a:path>
              <a:path w="7515225" h="2761615">
                <a:moveTo>
                  <a:pt x="25908" y="1504188"/>
                </a:moveTo>
                <a:lnTo>
                  <a:pt x="25908" y="1402080"/>
                </a:lnTo>
                <a:lnTo>
                  <a:pt x="0" y="1402080"/>
                </a:lnTo>
                <a:lnTo>
                  <a:pt x="0" y="1504188"/>
                </a:lnTo>
                <a:lnTo>
                  <a:pt x="25908" y="1504188"/>
                </a:lnTo>
                <a:close/>
              </a:path>
              <a:path w="7515225" h="2761615">
                <a:moveTo>
                  <a:pt x="25908" y="1325880"/>
                </a:moveTo>
                <a:lnTo>
                  <a:pt x="25908" y="1224534"/>
                </a:lnTo>
                <a:lnTo>
                  <a:pt x="0" y="1224534"/>
                </a:lnTo>
                <a:lnTo>
                  <a:pt x="0" y="1325880"/>
                </a:lnTo>
                <a:lnTo>
                  <a:pt x="25908" y="1325880"/>
                </a:lnTo>
                <a:close/>
              </a:path>
              <a:path w="7515225" h="2761615">
                <a:moveTo>
                  <a:pt x="25908" y="1148334"/>
                </a:moveTo>
                <a:lnTo>
                  <a:pt x="25908" y="1046988"/>
                </a:lnTo>
                <a:lnTo>
                  <a:pt x="0" y="1046988"/>
                </a:lnTo>
                <a:lnTo>
                  <a:pt x="0" y="1148334"/>
                </a:lnTo>
                <a:lnTo>
                  <a:pt x="25908" y="1148334"/>
                </a:lnTo>
                <a:close/>
              </a:path>
              <a:path w="7515225" h="2761615">
                <a:moveTo>
                  <a:pt x="25908" y="970788"/>
                </a:moveTo>
                <a:lnTo>
                  <a:pt x="25908" y="868680"/>
                </a:lnTo>
                <a:lnTo>
                  <a:pt x="0" y="868680"/>
                </a:lnTo>
                <a:lnTo>
                  <a:pt x="0" y="970788"/>
                </a:lnTo>
                <a:lnTo>
                  <a:pt x="25908" y="970788"/>
                </a:lnTo>
                <a:close/>
              </a:path>
              <a:path w="7515225" h="2761615">
                <a:moveTo>
                  <a:pt x="25908" y="792480"/>
                </a:moveTo>
                <a:lnTo>
                  <a:pt x="25908" y="691134"/>
                </a:lnTo>
                <a:lnTo>
                  <a:pt x="0" y="691134"/>
                </a:lnTo>
                <a:lnTo>
                  <a:pt x="0" y="792480"/>
                </a:lnTo>
                <a:lnTo>
                  <a:pt x="25908" y="792480"/>
                </a:lnTo>
                <a:close/>
              </a:path>
              <a:path w="7515225" h="2761615">
                <a:moveTo>
                  <a:pt x="25908" y="614934"/>
                </a:moveTo>
                <a:lnTo>
                  <a:pt x="25908" y="513588"/>
                </a:lnTo>
                <a:lnTo>
                  <a:pt x="0" y="513588"/>
                </a:lnTo>
                <a:lnTo>
                  <a:pt x="0" y="614934"/>
                </a:lnTo>
                <a:lnTo>
                  <a:pt x="25908" y="614934"/>
                </a:lnTo>
                <a:close/>
              </a:path>
              <a:path w="7515225" h="2761615">
                <a:moveTo>
                  <a:pt x="25908" y="437388"/>
                </a:moveTo>
                <a:lnTo>
                  <a:pt x="25908" y="335280"/>
                </a:lnTo>
                <a:lnTo>
                  <a:pt x="0" y="335280"/>
                </a:lnTo>
                <a:lnTo>
                  <a:pt x="0" y="437388"/>
                </a:lnTo>
                <a:lnTo>
                  <a:pt x="25908" y="437388"/>
                </a:lnTo>
                <a:close/>
              </a:path>
              <a:path w="7515225" h="2761615">
                <a:moveTo>
                  <a:pt x="25908" y="259080"/>
                </a:moveTo>
                <a:lnTo>
                  <a:pt x="25907" y="157734"/>
                </a:lnTo>
                <a:lnTo>
                  <a:pt x="0" y="157734"/>
                </a:lnTo>
                <a:lnTo>
                  <a:pt x="0" y="259080"/>
                </a:lnTo>
                <a:lnTo>
                  <a:pt x="25908" y="259080"/>
                </a:lnTo>
                <a:close/>
              </a:path>
              <a:path w="7515225" h="2761615">
                <a:moveTo>
                  <a:pt x="46481" y="25908"/>
                </a:moveTo>
                <a:lnTo>
                  <a:pt x="46481" y="0"/>
                </a:lnTo>
                <a:lnTo>
                  <a:pt x="6095" y="0"/>
                </a:lnTo>
                <a:lnTo>
                  <a:pt x="0" y="6096"/>
                </a:lnTo>
                <a:lnTo>
                  <a:pt x="0" y="81534"/>
                </a:lnTo>
                <a:lnTo>
                  <a:pt x="12954" y="81534"/>
                </a:lnTo>
                <a:lnTo>
                  <a:pt x="12954" y="25908"/>
                </a:lnTo>
                <a:lnTo>
                  <a:pt x="25907" y="12954"/>
                </a:lnTo>
                <a:lnTo>
                  <a:pt x="25907" y="25908"/>
                </a:lnTo>
                <a:lnTo>
                  <a:pt x="46481" y="25908"/>
                </a:lnTo>
                <a:close/>
              </a:path>
              <a:path w="7515225" h="2761615">
                <a:moveTo>
                  <a:pt x="25907" y="25908"/>
                </a:moveTo>
                <a:lnTo>
                  <a:pt x="25907" y="12954"/>
                </a:lnTo>
                <a:lnTo>
                  <a:pt x="12954" y="25908"/>
                </a:lnTo>
                <a:lnTo>
                  <a:pt x="25907" y="25908"/>
                </a:lnTo>
                <a:close/>
              </a:path>
              <a:path w="7515225" h="2761615">
                <a:moveTo>
                  <a:pt x="25907" y="81534"/>
                </a:moveTo>
                <a:lnTo>
                  <a:pt x="25907" y="25908"/>
                </a:lnTo>
                <a:lnTo>
                  <a:pt x="12954" y="25908"/>
                </a:lnTo>
                <a:lnTo>
                  <a:pt x="12954" y="81534"/>
                </a:lnTo>
                <a:lnTo>
                  <a:pt x="25907" y="81534"/>
                </a:lnTo>
                <a:close/>
              </a:path>
              <a:path w="7515225" h="2761615">
                <a:moveTo>
                  <a:pt x="224028" y="25908"/>
                </a:moveTo>
                <a:lnTo>
                  <a:pt x="224028" y="0"/>
                </a:lnTo>
                <a:lnTo>
                  <a:pt x="122681" y="0"/>
                </a:lnTo>
                <a:lnTo>
                  <a:pt x="122681" y="25908"/>
                </a:lnTo>
                <a:lnTo>
                  <a:pt x="224028" y="25908"/>
                </a:lnTo>
                <a:close/>
              </a:path>
              <a:path w="7515225" h="2761615">
                <a:moveTo>
                  <a:pt x="401574" y="25908"/>
                </a:moveTo>
                <a:lnTo>
                  <a:pt x="401574" y="0"/>
                </a:lnTo>
                <a:lnTo>
                  <a:pt x="300228" y="0"/>
                </a:lnTo>
                <a:lnTo>
                  <a:pt x="300228" y="25908"/>
                </a:lnTo>
                <a:lnTo>
                  <a:pt x="401574" y="25908"/>
                </a:lnTo>
                <a:close/>
              </a:path>
              <a:path w="7515225" h="2761615">
                <a:moveTo>
                  <a:pt x="579882" y="25908"/>
                </a:moveTo>
                <a:lnTo>
                  <a:pt x="579882" y="0"/>
                </a:lnTo>
                <a:lnTo>
                  <a:pt x="477774" y="0"/>
                </a:lnTo>
                <a:lnTo>
                  <a:pt x="477774" y="25908"/>
                </a:lnTo>
                <a:lnTo>
                  <a:pt x="579882" y="25908"/>
                </a:lnTo>
                <a:close/>
              </a:path>
              <a:path w="7515225" h="2761615">
                <a:moveTo>
                  <a:pt x="757428" y="25908"/>
                </a:moveTo>
                <a:lnTo>
                  <a:pt x="757428" y="0"/>
                </a:lnTo>
                <a:lnTo>
                  <a:pt x="656082" y="0"/>
                </a:lnTo>
                <a:lnTo>
                  <a:pt x="656082" y="25908"/>
                </a:lnTo>
                <a:lnTo>
                  <a:pt x="757428" y="25908"/>
                </a:lnTo>
                <a:close/>
              </a:path>
              <a:path w="7515225" h="2761615">
                <a:moveTo>
                  <a:pt x="934974" y="25908"/>
                </a:moveTo>
                <a:lnTo>
                  <a:pt x="934974" y="0"/>
                </a:lnTo>
                <a:lnTo>
                  <a:pt x="833628" y="0"/>
                </a:lnTo>
                <a:lnTo>
                  <a:pt x="833628" y="25908"/>
                </a:lnTo>
                <a:lnTo>
                  <a:pt x="934974" y="25908"/>
                </a:lnTo>
                <a:close/>
              </a:path>
              <a:path w="7515225" h="2761615">
                <a:moveTo>
                  <a:pt x="1113282" y="25908"/>
                </a:moveTo>
                <a:lnTo>
                  <a:pt x="1113282" y="0"/>
                </a:lnTo>
                <a:lnTo>
                  <a:pt x="1011174" y="0"/>
                </a:lnTo>
                <a:lnTo>
                  <a:pt x="1011174" y="25908"/>
                </a:lnTo>
                <a:lnTo>
                  <a:pt x="1113282" y="25908"/>
                </a:lnTo>
                <a:close/>
              </a:path>
              <a:path w="7515225" h="2761615">
                <a:moveTo>
                  <a:pt x="1290828" y="25908"/>
                </a:moveTo>
                <a:lnTo>
                  <a:pt x="1290828" y="0"/>
                </a:lnTo>
                <a:lnTo>
                  <a:pt x="1189482" y="0"/>
                </a:lnTo>
                <a:lnTo>
                  <a:pt x="1189482" y="25908"/>
                </a:lnTo>
                <a:lnTo>
                  <a:pt x="1290828" y="25908"/>
                </a:lnTo>
                <a:close/>
              </a:path>
              <a:path w="7515225" h="2761615">
                <a:moveTo>
                  <a:pt x="1468373" y="25908"/>
                </a:moveTo>
                <a:lnTo>
                  <a:pt x="1468373" y="0"/>
                </a:lnTo>
                <a:lnTo>
                  <a:pt x="1367028" y="0"/>
                </a:lnTo>
                <a:lnTo>
                  <a:pt x="1367028" y="25908"/>
                </a:lnTo>
                <a:lnTo>
                  <a:pt x="1468373" y="25908"/>
                </a:lnTo>
                <a:close/>
              </a:path>
              <a:path w="7515225" h="2761615">
                <a:moveTo>
                  <a:pt x="1646682" y="25908"/>
                </a:moveTo>
                <a:lnTo>
                  <a:pt x="1646682" y="0"/>
                </a:lnTo>
                <a:lnTo>
                  <a:pt x="1544574" y="0"/>
                </a:lnTo>
                <a:lnTo>
                  <a:pt x="1544574" y="25908"/>
                </a:lnTo>
                <a:lnTo>
                  <a:pt x="1646682" y="25908"/>
                </a:lnTo>
                <a:close/>
              </a:path>
              <a:path w="7515225" h="2761615">
                <a:moveTo>
                  <a:pt x="1824227" y="25908"/>
                </a:moveTo>
                <a:lnTo>
                  <a:pt x="1824227" y="0"/>
                </a:lnTo>
                <a:lnTo>
                  <a:pt x="1722882" y="0"/>
                </a:lnTo>
                <a:lnTo>
                  <a:pt x="1722882" y="25908"/>
                </a:lnTo>
                <a:lnTo>
                  <a:pt x="1824227" y="25908"/>
                </a:lnTo>
                <a:close/>
              </a:path>
              <a:path w="7515225" h="2761615">
                <a:moveTo>
                  <a:pt x="2001774" y="25908"/>
                </a:moveTo>
                <a:lnTo>
                  <a:pt x="2001774" y="0"/>
                </a:lnTo>
                <a:lnTo>
                  <a:pt x="1900427" y="0"/>
                </a:lnTo>
                <a:lnTo>
                  <a:pt x="1900427" y="25908"/>
                </a:lnTo>
                <a:lnTo>
                  <a:pt x="2001774" y="25908"/>
                </a:lnTo>
                <a:close/>
              </a:path>
              <a:path w="7515225" h="2761615">
                <a:moveTo>
                  <a:pt x="2180082" y="25908"/>
                </a:moveTo>
                <a:lnTo>
                  <a:pt x="2180082" y="0"/>
                </a:lnTo>
                <a:lnTo>
                  <a:pt x="2077974" y="0"/>
                </a:lnTo>
                <a:lnTo>
                  <a:pt x="2077974" y="25908"/>
                </a:lnTo>
                <a:lnTo>
                  <a:pt x="2180082" y="25908"/>
                </a:lnTo>
                <a:close/>
              </a:path>
              <a:path w="7515225" h="2761615">
                <a:moveTo>
                  <a:pt x="2357628" y="25908"/>
                </a:moveTo>
                <a:lnTo>
                  <a:pt x="2357628" y="0"/>
                </a:lnTo>
                <a:lnTo>
                  <a:pt x="2256282" y="0"/>
                </a:lnTo>
                <a:lnTo>
                  <a:pt x="2256282" y="25908"/>
                </a:lnTo>
                <a:lnTo>
                  <a:pt x="2357628" y="25908"/>
                </a:lnTo>
                <a:close/>
              </a:path>
              <a:path w="7515225" h="2761615">
                <a:moveTo>
                  <a:pt x="2535174" y="25908"/>
                </a:moveTo>
                <a:lnTo>
                  <a:pt x="2535174" y="0"/>
                </a:lnTo>
                <a:lnTo>
                  <a:pt x="2433828" y="0"/>
                </a:lnTo>
                <a:lnTo>
                  <a:pt x="2433828" y="25908"/>
                </a:lnTo>
                <a:lnTo>
                  <a:pt x="2535174" y="25908"/>
                </a:lnTo>
                <a:close/>
              </a:path>
              <a:path w="7515225" h="2761615">
                <a:moveTo>
                  <a:pt x="2713482" y="25908"/>
                </a:moveTo>
                <a:lnTo>
                  <a:pt x="2713482" y="0"/>
                </a:lnTo>
                <a:lnTo>
                  <a:pt x="2611374" y="0"/>
                </a:lnTo>
                <a:lnTo>
                  <a:pt x="2611374" y="25908"/>
                </a:lnTo>
                <a:lnTo>
                  <a:pt x="2713482" y="25908"/>
                </a:lnTo>
                <a:close/>
              </a:path>
              <a:path w="7515225" h="2761615">
                <a:moveTo>
                  <a:pt x="2891028" y="25908"/>
                </a:moveTo>
                <a:lnTo>
                  <a:pt x="2891028" y="0"/>
                </a:lnTo>
                <a:lnTo>
                  <a:pt x="2789682" y="0"/>
                </a:lnTo>
                <a:lnTo>
                  <a:pt x="2789682" y="25908"/>
                </a:lnTo>
                <a:lnTo>
                  <a:pt x="2891028" y="25908"/>
                </a:lnTo>
                <a:close/>
              </a:path>
              <a:path w="7515225" h="2761615">
                <a:moveTo>
                  <a:pt x="3068574" y="25908"/>
                </a:moveTo>
                <a:lnTo>
                  <a:pt x="3068574" y="0"/>
                </a:lnTo>
                <a:lnTo>
                  <a:pt x="2967228" y="0"/>
                </a:lnTo>
                <a:lnTo>
                  <a:pt x="2967228" y="25908"/>
                </a:lnTo>
                <a:lnTo>
                  <a:pt x="3068574" y="25908"/>
                </a:lnTo>
                <a:close/>
              </a:path>
              <a:path w="7515225" h="2761615">
                <a:moveTo>
                  <a:pt x="3246882" y="25908"/>
                </a:moveTo>
                <a:lnTo>
                  <a:pt x="3246882" y="0"/>
                </a:lnTo>
                <a:lnTo>
                  <a:pt x="3144774" y="0"/>
                </a:lnTo>
                <a:lnTo>
                  <a:pt x="3144774" y="25908"/>
                </a:lnTo>
                <a:lnTo>
                  <a:pt x="3246882" y="25908"/>
                </a:lnTo>
                <a:close/>
              </a:path>
              <a:path w="7515225" h="2761615">
                <a:moveTo>
                  <a:pt x="3424428" y="25908"/>
                </a:moveTo>
                <a:lnTo>
                  <a:pt x="3424428" y="0"/>
                </a:lnTo>
                <a:lnTo>
                  <a:pt x="3323082" y="0"/>
                </a:lnTo>
                <a:lnTo>
                  <a:pt x="3323082" y="25908"/>
                </a:lnTo>
                <a:lnTo>
                  <a:pt x="3424428" y="25908"/>
                </a:lnTo>
                <a:close/>
              </a:path>
              <a:path w="7515225" h="2761615">
                <a:moveTo>
                  <a:pt x="3601974" y="25908"/>
                </a:moveTo>
                <a:lnTo>
                  <a:pt x="3601974" y="0"/>
                </a:lnTo>
                <a:lnTo>
                  <a:pt x="3500628" y="0"/>
                </a:lnTo>
                <a:lnTo>
                  <a:pt x="3500628" y="25908"/>
                </a:lnTo>
                <a:lnTo>
                  <a:pt x="3601974" y="25908"/>
                </a:lnTo>
                <a:close/>
              </a:path>
              <a:path w="7515225" h="2761615">
                <a:moveTo>
                  <a:pt x="3780282" y="25908"/>
                </a:moveTo>
                <a:lnTo>
                  <a:pt x="3780282" y="0"/>
                </a:lnTo>
                <a:lnTo>
                  <a:pt x="3678174" y="0"/>
                </a:lnTo>
                <a:lnTo>
                  <a:pt x="3678174" y="25908"/>
                </a:lnTo>
                <a:lnTo>
                  <a:pt x="3780282" y="25908"/>
                </a:lnTo>
                <a:close/>
              </a:path>
              <a:path w="7515225" h="2761615">
                <a:moveTo>
                  <a:pt x="3957828" y="25908"/>
                </a:moveTo>
                <a:lnTo>
                  <a:pt x="3957828" y="0"/>
                </a:lnTo>
                <a:lnTo>
                  <a:pt x="3856482" y="0"/>
                </a:lnTo>
                <a:lnTo>
                  <a:pt x="3856482" y="25908"/>
                </a:lnTo>
                <a:lnTo>
                  <a:pt x="3957828" y="25908"/>
                </a:lnTo>
                <a:close/>
              </a:path>
              <a:path w="7515225" h="2761615">
                <a:moveTo>
                  <a:pt x="4135374" y="25908"/>
                </a:moveTo>
                <a:lnTo>
                  <a:pt x="4135374" y="0"/>
                </a:lnTo>
                <a:lnTo>
                  <a:pt x="4034028" y="0"/>
                </a:lnTo>
                <a:lnTo>
                  <a:pt x="4034028" y="25908"/>
                </a:lnTo>
                <a:lnTo>
                  <a:pt x="4135374" y="25908"/>
                </a:lnTo>
                <a:close/>
              </a:path>
              <a:path w="7515225" h="2761615">
                <a:moveTo>
                  <a:pt x="4313682" y="25908"/>
                </a:moveTo>
                <a:lnTo>
                  <a:pt x="4313682" y="0"/>
                </a:lnTo>
                <a:lnTo>
                  <a:pt x="4211574" y="0"/>
                </a:lnTo>
                <a:lnTo>
                  <a:pt x="4211574" y="25908"/>
                </a:lnTo>
                <a:lnTo>
                  <a:pt x="4313682" y="25908"/>
                </a:lnTo>
                <a:close/>
              </a:path>
              <a:path w="7515225" h="2761615">
                <a:moveTo>
                  <a:pt x="4491228" y="25908"/>
                </a:moveTo>
                <a:lnTo>
                  <a:pt x="4491228" y="0"/>
                </a:lnTo>
                <a:lnTo>
                  <a:pt x="4389882" y="0"/>
                </a:lnTo>
                <a:lnTo>
                  <a:pt x="4389882" y="25908"/>
                </a:lnTo>
                <a:lnTo>
                  <a:pt x="4491228" y="25908"/>
                </a:lnTo>
                <a:close/>
              </a:path>
              <a:path w="7515225" h="2761615">
                <a:moveTo>
                  <a:pt x="4668774" y="25908"/>
                </a:moveTo>
                <a:lnTo>
                  <a:pt x="4668774" y="0"/>
                </a:lnTo>
                <a:lnTo>
                  <a:pt x="4567428" y="0"/>
                </a:lnTo>
                <a:lnTo>
                  <a:pt x="4567428" y="25908"/>
                </a:lnTo>
                <a:lnTo>
                  <a:pt x="4668774" y="25908"/>
                </a:lnTo>
                <a:close/>
              </a:path>
              <a:path w="7515225" h="2761615">
                <a:moveTo>
                  <a:pt x="4847082" y="25908"/>
                </a:moveTo>
                <a:lnTo>
                  <a:pt x="4847082" y="0"/>
                </a:lnTo>
                <a:lnTo>
                  <a:pt x="4744974" y="0"/>
                </a:lnTo>
                <a:lnTo>
                  <a:pt x="4744974" y="25908"/>
                </a:lnTo>
                <a:lnTo>
                  <a:pt x="4847082" y="25908"/>
                </a:lnTo>
                <a:close/>
              </a:path>
              <a:path w="7515225" h="2761615">
                <a:moveTo>
                  <a:pt x="5024628" y="25908"/>
                </a:moveTo>
                <a:lnTo>
                  <a:pt x="5024628" y="0"/>
                </a:lnTo>
                <a:lnTo>
                  <a:pt x="4923282" y="0"/>
                </a:lnTo>
                <a:lnTo>
                  <a:pt x="4923282" y="25908"/>
                </a:lnTo>
                <a:lnTo>
                  <a:pt x="5024628" y="25908"/>
                </a:lnTo>
                <a:close/>
              </a:path>
              <a:path w="7515225" h="2761615">
                <a:moveTo>
                  <a:pt x="5202174" y="25908"/>
                </a:moveTo>
                <a:lnTo>
                  <a:pt x="5202174" y="0"/>
                </a:lnTo>
                <a:lnTo>
                  <a:pt x="5100828" y="0"/>
                </a:lnTo>
                <a:lnTo>
                  <a:pt x="5100828" y="25908"/>
                </a:lnTo>
                <a:lnTo>
                  <a:pt x="5202174" y="25908"/>
                </a:lnTo>
                <a:close/>
              </a:path>
              <a:path w="7515225" h="2761615">
                <a:moveTo>
                  <a:pt x="5380482" y="25908"/>
                </a:moveTo>
                <a:lnTo>
                  <a:pt x="5380482" y="0"/>
                </a:lnTo>
                <a:lnTo>
                  <a:pt x="5278374" y="0"/>
                </a:lnTo>
                <a:lnTo>
                  <a:pt x="5278374" y="25908"/>
                </a:lnTo>
                <a:lnTo>
                  <a:pt x="5380482" y="25908"/>
                </a:lnTo>
                <a:close/>
              </a:path>
              <a:path w="7515225" h="2761615">
                <a:moveTo>
                  <a:pt x="5558026" y="25908"/>
                </a:moveTo>
                <a:lnTo>
                  <a:pt x="5558026" y="0"/>
                </a:lnTo>
                <a:lnTo>
                  <a:pt x="5456682" y="0"/>
                </a:lnTo>
                <a:lnTo>
                  <a:pt x="5456682" y="25908"/>
                </a:lnTo>
                <a:lnTo>
                  <a:pt x="5558026" y="25908"/>
                </a:lnTo>
                <a:close/>
              </a:path>
              <a:path w="7515225" h="2761615">
                <a:moveTo>
                  <a:pt x="5735574" y="25908"/>
                </a:moveTo>
                <a:lnTo>
                  <a:pt x="5735574" y="0"/>
                </a:lnTo>
                <a:lnTo>
                  <a:pt x="5634228" y="0"/>
                </a:lnTo>
                <a:lnTo>
                  <a:pt x="5634228" y="25908"/>
                </a:lnTo>
                <a:lnTo>
                  <a:pt x="5735574" y="25908"/>
                </a:lnTo>
                <a:close/>
              </a:path>
              <a:path w="7515225" h="2761615">
                <a:moveTo>
                  <a:pt x="5913882" y="25908"/>
                </a:moveTo>
                <a:lnTo>
                  <a:pt x="5913882" y="0"/>
                </a:lnTo>
                <a:lnTo>
                  <a:pt x="5811774" y="0"/>
                </a:lnTo>
                <a:lnTo>
                  <a:pt x="5811774" y="25908"/>
                </a:lnTo>
                <a:lnTo>
                  <a:pt x="5913882" y="25908"/>
                </a:lnTo>
                <a:close/>
              </a:path>
              <a:path w="7515225" h="2761615">
                <a:moveTo>
                  <a:pt x="6091428" y="25908"/>
                </a:moveTo>
                <a:lnTo>
                  <a:pt x="6091428" y="0"/>
                </a:lnTo>
                <a:lnTo>
                  <a:pt x="5990082" y="0"/>
                </a:lnTo>
                <a:lnTo>
                  <a:pt x="5990082" y="25908"/>
                </a:lnTo>
                <a:lnTo>
                  <a:pt x="6091428" y="25908"/>
                </a:lnTo>
                <a:close/>
              </a:path>
              <a:path w="7515225" h="2761615">
                <a:moveTo>
                  <a:pt x="6268974" y="25908"/>
                </a:moveTo>
                <a:lnTo>
                  <a:pt x="6268974" y="0"/>
                </a:lnTo>
                <a:lnTo>
                  <a:pt x="6167628" y="0"/>
                </a:lnTo>
                <a:lnTo>
                  <a:pt x="6167628" y="25908"/>
                </a:lnTo>
                <a:lnTo>
                  <a:pt x="6268974" y="25908"/>
                </a:lnTo>
                <a:close/>
              </a:path>
              <a:path w="7515225" h="2761615">
                <a:moveTo>
                  <a:pt x="6447282" y="25908"/>
                </a:moveTo>
                <a:lnTo>
                  <a:pt x="6447282" y="0"/>
                </a:lnTo>
                <a:lnTo>
                  <a:pt x="6345174" y="0"/>
                </a:lnTo>
                <a:lnTo>
                  <a:pt x="6345174" y="25908"/>
                </a:lnTo>
                <a:lnTo>
                  <a:pt x="6447282" y="25908"/>
                </a:lnTo>
                <a:close/>
              </a:path>
              <a:path w="7515225" h="2761615">
                <a:moveTo>
                  <a:pt x="6624828" y="25908"/>
                </a:moveTo>
                <a:lnTo>
                  <a:pt x="6624828" y="0"/>
                </a:lnTo>
                <a:lnTo>
                  <a:pt x="6523482" y="0"/>
                </a:lnTo>
                <a:lnTo>
                  <a:pt x="6523482" y="25908"/>
                </a:lnTo>
                <a:lnTo>
                  <a:pt x="6624828" y="25908"/>
                </a:lnTo>
                <a:close/>
              </a:path>
              <a:path w="7515225" h="2761615">
                <a:moveTo>
                  <a:pt x="6802374" y="25908"/>
                </a:moveTo>
                <a:lnTo>
                  <a:pt x="6802374" y="0"/>
                </a:lnTo>
                <a:lnTo>
                  <a:pt x="6701028" y="0"/>
                </a:lnTo>
                <a:lnTo>
                  <a:pt x="6701028" y="25908"/>
                </a:lnTo>
                <a:lnTo>
                  <a:pt x="6802374" y="25908"/>
                </a:lnTo>
                <a:close/>
              </a:path>
              <a:path w="7515225" h="2761615">
                <a:moveTo>
                  <a:pt x="6980682" y="25908"/>
                </a:moveTo>
                <a:lnTo>
                  <a:pt x="6980682" y="0"/>
                </a:lnTo>
                <a:lnTo>
                  <a:pt x="6878574" y="0"/>
                </a:lnTo>
                <a:lnTo>
                  <a:pt x="6878574" y="25908"/>
                </a:lnTo>
                <a:lnTo>
                  <a:pt x="6980682" y="25908"/>
                </a:lnTo>
                <a:close/>
              </a:path>
              <a:path w="7515225" h="2761615">
                <a:moveTo>
                  <a:pt x="7158228" y="25908"/>
                </a:moveTo>
                <a:lnTo>
                  <a:pt x="7158228" y="0"/>
                </a:lnTo>
                <a:lnTo>
                  <a:pt x="7056882" y="0"/>
                </a:lnTo>
                <a:lnTo>
                  <a:pt x="7056882" y="25908"/>
                </a:lnTo>
                <a:lnTo>
                  <a:pt x="7158228" y="25908"/>
                </a:lnTo>
                <a:close/>
              </a:path>
              <a:path w="7515225" h="2761615">
                <a:moveTo>
                  <a:pt x="7335774" y="25908"/>
                </a:moveTo>
                <a:lnTo>
                  <a:pt x="7335774" y="0"/>
                </a:lnTo>
                <a:lnTo>
                  <a:pt x="7234428" y="0"/>
                </a:lnTo>
                <a:lnTo>
                  <a:pt x="7234428" y="25908"/>
                </a:lnTo>
                <a:lnTo>
                  <a:pt x="7335774" y="25908"/>
                </a:lnTo>
                <a:close/>
              </a:path>
              <a:path w="7515225" h="2761615">
                <a:moveTo>
                  <a:pt x="7514844" y="25146"/>
                </a:moveTo>
                <a:lnTo>
                  <a:pt x="7514844" y="6096"/>
                </a:lnTo>
                <a:lnTo>
                  <a:pt x="7508748" y="0"/>
                </a:lnTo>
                <a:lnTo>
                  <a:pt x="7411974" y="0"/>
                </a:lnTo>
                <a:lnTo>
                  <a:pt x="7411974" y="25908"/>
                </a:lnTo>
                <a:lnTo>
                  <a:pt x="7488935" y="25908"/>
                </a:lnTo>
                <a:lnTo>
                  <a:pt x="7488935" y="12954"/>
                </a:lnTo>
                <a:lnTo>
                  <a:pt x="7501128" y="25146"/>
                </a:lnTo>
                <a:lnTo>
                  <a:pt x="7514844" y="25146"/>
                </a:lnTo>
                <a:close/>
              </a:path>
              <a:path w="7515225" h="2761615">
                <a:moveTo>
                  <a:pt x="7501128" y="25146"/>
                </a:moveTo>
                <a:lnTo>
                  <a:pt x="7488935" y="12954"/>
                </a:lnTo>
                <a:lnTo>
                  <a:pt x="7488935" y="25146"/>
                </a:lnTo>
                <a:lnTo>
                  <a:pt x="7501128" y="25146"/>
                </a:lnTo>
                <a:close/>
              </a:path>
              <a:path w="7515225" h="2761615">
                <a:moveTo>
                  <a:pt x="7501890" y="25908"/>
                </a:moveTo>
                <a:lnTo>
                  <a:pt x="7501128" y="25146"/>
                </a:lnTo>
                <a:lnTo>
                  <a:pt x="7488935" y="25146"/>
                </a:lnTo>
                <a:lnTo>
                  <a:pt x="7488935" y="25908"/>
                </a:lnTo>
                <a:lnTo>
                  <a:pt x="7501890" y="25908"/>
                </a:lnTo>
                <a:close/>
              </a:path>
              <a:path w="7515225" h="2761615">
                <a:moveTo>
                  <a:pt x="7514844" y="202692"/>
                </a:moveTo>
                <a:lnTo>
                  <a:pt x="7514844" y="101346"/>
                </a:lnTo>
                <a:lnTo>
                  <a:pt x="7488936" y="101346"/>
                </a:lnTo>
                <a:lnTo>
                  <a:pt x="7488936" y="202692"/>
                </a:lnTo>
                <a:lnTo>
                  <a:pt x="7514844" y="202692"/>
                </a:lnTo>
                <a:close/>
              </a:path>
              <a:path w="7515225" h="2761615">
                <a:moveTo>
                  <a:pt x="7514844" y="381000"/>
                </a:moveTo>
                <a:lnTo>
                  <a:pt x="7514844" y="278892"/>
                </a:lnTo>
                <a:lnTo>
                  <a:pt x="7488936" y="278892"/>
                </a:lnTo>
                <a:lnTo>
                  <a:pt x="7488936" y="381000"/>
                </a:lnTo>
                <a:lnTo>
                  <a:pt x="7514844" y="381000"/>
                </a:lnTo>
                <a:close/>
              </a:path>
              <a:path w="7515225" h="2761615">
                <a:moveTo>
                  <a:pt x="7514844" y="558546"/>
                </a:moveTo>
                <a:lnTo>
                  <a:pt x="7514844" y="457200"/>
                </a:lnTo>
                <a:lnTo>
                  <a:pt x="7488936" y="457200"/>
                </a:lnTo>
                <a:lnTo>
                  <a:pt x="7488936" y="558546"/>
                </a:lnTo>
                <a:lnTo>
                  <a:pt x="7514844" y="558546"/>
                </a:lnTo>
                <a:close/>
              </a:path>
              <a:path w="7515225" h="2761615">
                <a:moveTo>
                  <a:pt x="7514844" y="736092"/>
                </a:moveTo>
                <a:lnTo>
                  <a:pt x="7514844" y="634746"/>
                </a:lnTo>
                <a:lnTo>
                  <a:pt x="7488936" y="634746"/>
                </a:lnTo>
                <a:lnTo>
                  <a:pt x="7488936" y="736092"/>
                </a:lnTo>
                <a:lnTo>
                  <a:pt x="7514844" y="736092"/>
                </a:lnTo>
                <a:close/>
              </a:path>
              <a:path w="7515225" h="2761615">
                <a:moveTo>
                  <a:pt x="7514844" y="914400"/>
                </a:moveTo>
                <a:lnTo>
                  <a:pt x="7514844" y="812292"/>
                </a:lnTo>
                <a:lnTo>
                  <a:pt x="7488936" y="812292"/>
                </a:lnTo>
                <a:lnTo>
                  <a:pt x="7488936" y="914400"/>
                </a:lnTo>
                <a:lnTo>
                  <a:pt x="7514844" y="914400"/>
                </a:lnTo>
                <a:close/>
              </a:path>
              <a:path w="7515225" h="2761615">
                <a:moveTo>
                  <a:pt x="7514844" y="1091946"/>
                </a:moveTo>
                <a:lnTo>
                  <a:pt x="7514844" y="990600"/>
                </a:lnTo>
                <a:lnTo>
                  <a:pt x="7488936" y="990600"/>
                </a:lnTo>
                <a:lnTo>
                  <a:pt x="7488936" y="1091946"/>
                </a:lnTo>
                <a:lnTo>
                  <a:pt x="7514844" y="1091946"/>
                </a:lnTo>
                <a:close/>
              </a:path>
              <a:path w="7515225" h="2761615">
                <a:moveTo>
                  <a:pt x="7514844" y="1269492"/>
                </a:moveTo>
                <a:lnTo>
                  <a:pt x="7514844" y="1168146"/>
                </a:lnTo>
                <a:lnTo>
                  <a:pt x="7488936" y="1168146"/>
                </a:lnTo>
                <a:lnTo>
                  <a:pt x="7488936" y="1269492"/>
                </a:lnTo>
                <a:lnTo>
                  <a:pt x="7514844" y="1269492"/>
                </a:lnTo>
                <a:close/>
              </a:path>
              <a:path w="7515225" h="2761615">
                <a:moveTo>
                  <a:pt x="7514844" y="1447800"/>
                </a:moveTo>
                <a:lnTo>
                  <a:pt x="7514844" y="1345692"/>
                </a:lnTo>
                <a:lnTo>
                  <a:pt x="7488936" y="1345692"/>
                </a:lnTo>
                <a:lnTo>
                  <a:pt x="7488936" y="1447800"/>
                </a:lnTo>
                <a:lnTo>
                  <a:pt x="7514844" y="1447800"/>
                </a:lnTo>
                <a:close/>
              </a:path>
              <a:path w="7515225" h="2761615">
                <a:moveTo>
                  <a:pt x="7514844" y="1625346"/>
                </a:moveTo>
                <a:lnTo>
                  <a:pt x="7514844" y="1524000"/>
                </a:lnTo>
                <a:lnTo>
                  <a:pt x="7488936" y="1524000"/>
                </a:lnTo>
                <a:lnTo>
                  <a:pt x="7488936" y="1625346"/>
                </a:lnTo>
                <a:lnTo>
                  <a:pt x="7514844" y="1625346"/>
                </a:lnTo>
                <a:close/>
              </a:path>
              <a:path w="7515225" h="2761615">
                <a:moveTo>
                  <a:pt x="7514844" y="1802892"/>
                </a:moveTo>
                <a:lnTo>
                  <a:pt x="7514844" y="1701546"/>
                </a:lnTo>
                <a:lnTo>
                  <a:pt x="7488936" y="1701546"/>
                </a:lnTo>
                <a:lnTo>
                  <a:pt x="7488936" y="1802892"/>
                </a:lnTo>
                <a:lnTo>
                  <a:pt x="7514844" y="1802892"/>
                </a:lnTo>
                <a:close/>
              </a:path>
              <a:path w="7515225" h="2761615">
                <a:moveTo>
                  <a:pt x="7514844" y="1981200"/>
                </a:moveTo>
                <a:lnTo>
                  <a:pt x="7514844" y="1879092"/>
                </a:lnTo>
                <a:lnTo>
                  <a:pt x="7488936" y="1879092"/>
                </a:lnTo>
                <a:lnTo>
                  <a:pt x="7488936" y="1981200"/>
                </a:lnTo>
                <a:lnTo>
                  <a:pt x="7514844" y="1981200"/>
                </a:lnTo>
                <a:close/>
              </a:path>
              <a:path w="7515225" h="2761615">
                <a:moveTo>
                  <a:pt x="7514844" y="2158746"/>
                </a:moveTo>
                <a:lnTo>
                  <a:pt x="7514844" y="2057400"/>
                </a:lnTo>
                <a:lnTo>
                  <a:pt x="7488936" y="2057400"/>
                </a:lnTo>
                <a:lnTo>
                  <a:pt x="7488936" y="2158746"/>
                </a:lnTo>
                <a:lnTo>
                  <a:pt x="7514844" y="2158746"/>
                </a:lnTo>
                <a:close/>
              </a:path>
              <a:path w="7515225" h="2761615">
                <a:moveTo>
                  <a:pt x="7514844" y="2336292"/>
                </a:moveTo>
                <a:lnTo>
                  <a:pt x="7514844" y="2234946"/>
                </a:lnTo>
                <a:lnTo>
                  <a:pt x="7488936" y="2234946"/>
                </a:lnTo>
                <a:lnTo>
                  <a:pt x="7488936" y="2336292"/>
                </a:lnTo>
                <a:lnTo>
                  <a:pt x="7514844" y="2336292"/>
                </a:lnTo>
                <a:close/>
              </a:path>
              <a:path w="7515225" h="2761615">
                <a:moveTo>
                  <a:pt x="7514844" y="2514600"/>
                </a:moveTo>
                <a:lnTo>
                  <a:pt x="7514844" y="2412492"/>
                </a:lnTo>
                <a:lnTo>
                  <a:pt x="7488936" y="2412492"/>
                </a:lnTo>
                <a:lnTo>
                  <a:pt x="7488936" y="2514600"/>
                </a:lnTo>
                <a:lnTo>
                  <a:pt x="7514844" y="2514600"/>
                </a:lnTo>
                <a:close/>
              </a:path>
              <a:path w="7515225" h="2761615">
                <a:moveTo>
                  <a:pt x="7514844" y="2692146"/>
                </a:moveTo>
                <a:lnTo>
                  <a:pt x="7514844" y="2590800"/>
                </a:lnTo>
                <a:lnTo>
                  <a:pt x="7488936" y="2590800"/>
                </a:lnTo>
                <a:lnTo>
                  <a:pt x="7488936" y="2692146"/>
                </a:lnTo>
                <a:lnTo>
                  <a:pt x="7514844" y="2692146"/>
                </a:lnTo>
                <a:close/>
              </a:path>
              <a:path w="7515225" h="2761615">
                <a:moveTo>
                  <a:pt x="7482078" y="2761486"/>
                </a:moveTo>
                <a:lnTo>
                  <a:pt x="7482078" y="2735580"/>
                </a:lnTo>
                <a:lnTo>
                  <a:pt x="7380732" y="2735580"/>
                </a:lnTo>
                <a:lnTo>
                  <a:pt x="7380732" y="2761486"/>
                </a:lnTo>
                <a:lnTo>
                  <a:pt x="7482078" y="2761486"/>
                </a:lnTo>
                <a:close/>
              </a:path>
              <a:path w="7515225" h="2761615">
                <a:moveTo>
                  <a:pt x="7304532" y="2761486"/>
                </a:moveTo>
                <a:lnTo>
                  <a:pt x="7304532" y="2735580"/>
                </a:lnTo>
                <a:lnTo>
                  <a:pt x="7202424" y="2735580"/>
                </a:lnTo>
                <a:lnTo>
                  <a:pt x="7202424" y="2761486"/>
                </a:lnTo>
                <a:lnTo>
                  <a:pt x="7304532" y="2761486"/>
                </a:lnTo>
                <a:close/>
              </a:path>
              <a:path w="7515225" h="2761615">
                <a:moveTo>
                  <a:pt x="7126224" y="2761486"/>
                </a:moveTo>
                <a:lnTo>
                  <a:pt x="7126224" y="2735580"/>
                </a:lnTo>
                <a:lnTo>
                  <a:pt x="7024878" y="2735580"/>
                </a:lnTo>
                <a:lnTo>
                  <a:pt x="7024878" y="2761486"/>
                </a:lnTo>
                <a:lnTo>
                  <a:pt x="7126224" y="2761486"/>
                </a:lnTo>
                <a:close/>
              </a:path>
              <a:path w="7515225" h="2761615">
                <a:moveTo>
                  <a:pt x="6948678" y="2761486"/>
                </a:moveTo>
                <a:lnTo>
                  <a:pt x="6948678" y="2735580"/>
                </a:lnTo>
                <a:lnTo>
                  <a:pt x="6847332" y="2735580"/>
                </a:lnTo>
                <a:lnTo>
                  <a:pt x="6847332" y="2761486"/>
                </a:lnTo>
                <a:lnTo>
                  <a:pt x="6948678" y="2761486"/>
                </a:lnTo>
                <a:close/>
              </a:path>
              <a:path w="7515225" h="2761615">
                <a:moveTo>
                  <a:pt x="6771132" y="2761486"/>
                </a:moveTo>
                <a:lnTo>
                  <a:pt x="6771132" y="2735580"/>
                </a:lnTo>
                <a:lnTo>
                  <a:pt x="6669024" y="2735580"/>
                </a:lnTo>
                <a:lnTo>
                  <a:pt x="6669024" y="2761486"/>
                </a:lnTo>
                <a:lnTo>
                  <a:pt x="6771132" y="2761486"/>
                </a:lnTo>
                <a:close/>
              </a:path>
              <a:path w="7515225" h="2761615">
                <a:moveTo>
                  <a:pt x="6592824" y="2761486"/>
                </a:moveTo>
                <a:lnTo>
                  <a:pt x="6592824" y="2735580"/>
                </a:lnTo>
                <a:lnTo>
                  <a:pt x="6491478" y="2735580"/>
                </a:lnTo>
                <a:lnTo>
                  <a:pt x="6491478" y="2761486"/>
                </a:lnTo>
                <a:lnTo>
                  <a:pt x="6592824" y="2761486"/>
                </a:lnTo>
                <a:close/>
              </a:path>
              <a:path w="7515225" h="2761615">
                <a:moveTo>
                  <a:pt x="6415278" y="2761486"/>
                </a:moveTo>
                <a:lnTo>
                  <a:pt x="6415278" y="2735580"/>
                </a:lnTo>
                <a:lnTo>
                  <a:pt x="6313932" y="2735580"/>
                </a:lnTo>
                <a:lnTo>
                  <a:pt x="6313932" y="2761486"/>
                </a:lnTo>
                <a:lnTo>
                  <a:pt x="6415278" y="2761486"/>
                </a:lnTo>
                <a:close/>
              </a:path>
              <a:path w="7515225" h="2761615">
                <a:moveTo>
                  <a:pt x="6237732" y="2761486"/>
                </a:moveTo>
                <a:lnTo>
                  <a:pt x="6237732" y="2735580"/>
                </a:lnTo>
                <a:lnTo>
                  <a:pt x="6135624" y="2735580"/>
                </a:lnTo>
                <a:lnTo>
                  <a:pt x="6135624" y="2761486"/>
                </a:lnTo>
                <a:lnTo>
                  <a:pt x="6237732" y="2761486"/>
                </a:lnTo>
                <a:close/>
              </a:path>
              <a:path w="7515225" h="2761615">
                <a:moveTo>
                  <a:pt x="6059424" y="2761486"/>
                </a:moveTo>
                <a:lnTo>
                  <a:pt x="6059424" y="2735580"/>
                </a:lnTo>
                <a:lnTo>
                  <a:pt x="5958078" y="2735580"/>
                </a:lnTo>
                <a:lnTo>
                  <a:pt x="5958078" y="2761486"/>
                </a:lnTo>
                <a:lnTo>
                  <a:pt x="6059424" y="2761486"/>
                </a:lnTo>
                <a:close/>
              </a:path>
              <a:path w="7515225" h="2761615">
                <a:moveTo>
                  <a:pt x="5881878" y="2761486"/>
                </a:moveTo>
                <a:lnTo>
                  <a:pt x="5881878" y="2735580"/>
                </a:lnTo>
                <a:lnTo>
                  <a:pt x="5780532" y="2735580"/>
                </a:lnTo>
                <a:lnTo>
                  <a:pt x="5780532" y="2761486"/>
                </a:lnTo>
                <a:lnTo>
                  <a:pt x="5881878" y="2761486"/>
                </a:lnTo>
                <a:close/>
              </a:path>
              <a:path w="7515225" h="2761615">
                <a:moveTo>
                  <a:pt x="5704332" y="2761486"/>
                </a:moveTo>
                <a:lnTo>
                  <a:pt x="5704332" y="2735580"/>
                </a:lnTo>
                <a:lnTo>
                  <a:pt x="5602224" y="2735580"/>
                </a:lnTo>
                <a:lnTo>
                  <a:pt x="5602224" y="2761486"/>
                </a:lnTo>
                <a:lnTo>
                  <a:pt x="5704332" y="2761486"/>
                </a:lnTo>
                <a:close/>
              </a:path>
              <a:path w="7515225" h="2761615">
                <a:moveTo>
                  <a:pt x="5526024" y="2761486"/>
                </a:moveTo>
                <a:lnTo>
                  <a:pt x="5526024" y="2735580"/>
                </a:lnTo>
                <a:lnTo>
                  <a:pt x="5424678" y="2735580"/>
                </a:lnTo>
                <a:lnTo>
                  <a:pt x="5424678" y="2761486"/>
                </a:lnTo>
                <a:lnTo>
                  <a:pt x="5526024" y="2761486"/>
                </a:lnTo>
                <a:close/>
              </a:path>
              <a:path w="7515225" h="2761615">
                <a:moveTo>
                  <a:pt x="5348478" y="2761486"/>
                </a:moveTo>
                <a:lnTo>
                  <a:pt x="5348478" y="2735580"/>
                </a:lnTo>
                <a:lnTo>
                  <a:pt x="5247132" y="2735580"/>
                </a:lnTo>
                <a:lnTo>
                  <a:pt x="5247132" y="2761486"/>
                </a:lnTo>
                <a:lnTo>
                  <a:pt x="5348478" y="2761486"/>
                </a:lnTo>
                <a:close/>
              </a:path>
              <a:path w="7515225" h="2761615">
                <a:moveTo>
                  <a:pt x="5170932" y="2761486"/>
                </a:moveTo>
                <a:lnTo>
                  <a:pt x="5170932" y="2735580"/>
                </a:lnTo>
                <a:lnTo>
                  <a:pt x="5068824" y="2735580"/>
                </a:lnTo>
                <a:lnTo>
                  <a:pt x="5068824" y="2761486"/>
                </a:lnTo>
                <a:lnTo>
                  <a:pt x="5170932" y="2761486"/>
                </a:lnTo>
                <a:close/>
              </a:path>
              <a:path w="7515225" h="2761615">
                <a:moveTo>
                  <a:pt x="4992624" y="2761486"/>
                </a:moveTo>
                <a:lnTo>
                  <a:pt x="4992624" y="2735580"/>
                </a:lnTo>
                <a:lnTo>
                  <a:pt x="4891278" y="2735580"/>
                </a:lnTo>
                <a:lnTo>
                  <a:pt x="4891278" y="2761486"/>
                </a:lnTo>
                <a:lnTo>
                  <a:pt x="4992624" y="2761486"/>
                </a:lnTo>
                <a:close/>
              </a:path>
              <a:path w="7515225" h="2761615">
                <a:moveTo>
                  <a:pt x="4815078" y="2761486"/>
                </a:moveTo>
                <a:lnTo>
                  <a:pt x="4815078" y="2735580"/>
                </a:lnTo>
                <a:lnTo>
                  <a:pt x="4713732" y="2735580"/>
                </a:lnTo>
                <a:lnTo>
                  <a:pt x="4713732" y="2761486"/>
                </a:lnTo>
                <a:lnTo>
                  <a:pt x="4815078" y="2761486"/>
                </a:lnTo>
                <a:close/>
              </a:path>
              <a:path w="7515225" h="2761615">
                <a:moveTo>
                  <a:pt x="4637532" y="2761486"/>
                </a:moveTo>
                <a:lnTo>
                  <a:pt x="4637532" y="2735580"/>
                </a:lnTo>
                <a:lnTo>
                  <a:pt x="4535424" y="2735580"/>
                </a:lnTo>
                <a:lnTo>
                  <a:pt x="4535424" y="2761486"/>
                </a:lnTo>
                <a:lnTo>
                  <a:pt x="4637532" y="2761486"/>
                </a:lnTo>
                <a:close/>
              </a:path>
              <a:path w="7515225" h="2761615">
                <a:moveTo>
                  <a:pt x="4459224" y="2761486"/>
                </a:moveTo>
                <a:lnTo>
                  <a:pt x="4459224" y="2735580"/>
                </a:lnTo>
                <a:lnTo>
                  <a:pt x="4357878" y="2735580"/>
                </a:lnTo>
                <a:lnTo>
                  <a:pt x="4357878" y="2761486"/>
                </a:lnTo>
                <a:lnTo>
                  <a:pt x="4459224" y="2761486"/>
                </a:lnTo>
                <a:close/>
              </a:path>
              <a:path w="7515225" h="2761615">
                <a:moveTo>
                  <a:pt x="4281678" y="2761486"/>
                </a:moveTo>
                <a:lnTo>
                  <a:pt x="4281678" y="2735580"/>
                </a:lnTo>
                <a:lnTo>
                  <a:pt x="4180332" y="2735580"/>
                </a:lnTo>
                <a:lnTo>
                  <a:pt x="4180332" y="2761486"/>
                </a:lnTo>
                <a:lnTo>
                  <a:pt x="4281678" y="2761486"/>
                </a:lnTo>
                <a:close/>
              </a:path>
              <a:path w="7515225" h="2761615">
                <a:moveTo>
                  <a:pt x="4104132" y="2761486"/>
                </a:moveTo>
                <a:lnTo>
                  <a:pt x="4104132" y="2735580"/>
                </a:lnTo>
                <a:lnTo>
                  <a:pt x="4002024" y="2735580"/>
                </a:lnTo>
                <a:lnTo>
                  <a:pt x="4002024" y="2761486"/>
                </a:lnTo>
                <a:lnTo>
                  <a:pt x="4104132" y="2761486"/>
                </a:lnTo>
                <a:close/>
              </a:path>
              <a:path w="7515225" h="2761615">
                <a:moveTo>
                  <a:pt x="3925824" y="2761486"/>
                </a:moveTo>
                <a:lnTo>
                  <a:pt x="3925824" y="2735580"/>
                </a:lnTo>
                <a:lnTo>
                  <a:pt x="3824478" y="2735580"/>
                </a:lnTo>
                <a:lnTo>
                  <a:pt x="3824478" y="2761486"/>
                </a:lnTo>
                <a:lnTo>
                  <a:pt x="3925824" y="2761486"/>
                </a:lnTo>
                <a:close/>
              </a:path>
              <a:path w="7515225" h="2761615">
                <a:moveTo>
                  <a:pt x="3748278" y="2761486"/>
                </a:moveTo>
                <a:lnTo>
                  <a:pt x="3748278" y="2735580"/>
                </a:lnTo>
                <a:lnTo>
                  <a:pt x="3646932" y="2735580"/>
                </a:lnTo>
                <a:lnTo>
                  <a:pt x="3646932" y="2761486"/>
                </a:lnTo>
                <a:lnTo>
                  <a:pt x="3748278" y="2761486"/>
                </a:lnTo>
                <a:close/>
              </a:path>
              <a:path w="7515225" h="2761615">
                <a:moveTo>
                  <a:pt x="3570732" y="2761486"/>
                </a:moveTo>
                <a:lnTo>
                  <a:pt x="3570732" y="2735580"/>
                </a:lnTo>
                <a:lnTo>
                  <a:pt x="3468624" y="2735580"/>
                </a:lnTo>
                <a:lnTo>
                  <a:pt x="3468624" y="2761486"/>
                </a:lnTo>
                <a:lnTo>
                  <a:pt x="3570732" y="2761486"/>
                </a:lnTo>
                <a:close/>
              </a:path>
              <a:path w="7515225" h="2761615">
                <a:moveTo>
                  <a:pt x="3392424" y="2761486"/>
                </a:moveTo>
                <a:lnTo>
                  <a:pt x="3392424" y="2735580"/>
                </a:lnTo>
                <a:lnTo>
                  <a:pt x="3291078" y="2735580"/>
                </a:lnTo>
                <a:lnTo>
                  <a:pt x="3291078" y="2761486"/>
                </a:lnTo>
                <a:lnTo>
                  <a:pt x="3392424" y="2761486"/>
                </a:lnTo>
                <a:close/>
              </a:path>
              <a:path w="7515225" h="2761615">
                <a:moveTo>
                  <a:pt x="3214878" y="2761486"/>
                </a:moveTo>
                <a:lnTo>
                  <a:pt x="3214878" y="2735580"/>
                </a:lnTo>
                <a:lnTo>
                  <a:pt x="3113532" y="2735580"/>
                </a:lnTo>
                <a:lnTo>
                  <a:pt x="3113532" y="2761486"/>
                </a:lnTo>
                <a:lnTo>
                  <a:pt x="3214878" y="2761486"/>
                </a:lnTo>
                <a:close/>
              </a:path>
              <a:path w="7515225" h="2761615">
                <a:moveTo>
                  <a:pt x="3037332" y="2761486"/>
                </a:moveTo>
                <a:lnTo>
                  <a:pt x="3037332" y="2735580"/>
                </a:lnTo>
                <a:lnTo>
                  <a:pt x="2935224" y="2735580"/>
                </a:lnTo>
                <a:lnTo>
                  <a:pt x="2935224" y="2761486"/>
                </a:lnTo>
                <a:lnTo>
                  <a:pt x="3037332" y="2761486"/>
                </a:lnTo>
                <a:close/>
              </a:path>
              <a:path w="7515225" h="2761615">
                <a:moveTo>
                  <a:pt x="2859024" y="2761486"/>
                </a:moveTo>
                <a:lnTo>
                  <a:pt x="2859024" y="2735580"/>
                </a:lnTo>
                <a:lnTo>
                  <a:pt x="2757678" y="2735580"/>
                </a:lnTo>
                <a:lnTo>
                  <a:pt x="2757678" y="2761486"/>
                </a:lnTo>
                <a:lnTo>
                  <a:pt x="2859024" y="2761486"/>
                </a:lnTo>
                <a:close/>
              </a:path>
              <a:path w="7515225" h="2761615">
                <a:moveTo>
                  <a:pt x="2681478" y="2761486"/>
                </a:moveTo>
                <a:lnTo>
                  <a:pt x="2681478" y="2735580"/>
                </a:lnTo>
                <a:lnTo>
                  <a:pt x="2580132" y="2735580"/>
                </a:lnTo>
                <a:lnTo>
                  <a:pt x="2580132" y="2761486"/>
                </a:lnTo>
                <a:lnTo>
                  <a:pt x="2681478" y="2761486"/>
                </a:lnTo>
                <a:close/>
              </a:path>
              <a:path w="7515225" h="2761615">
                <a:moveTo>
                  <a:pt x="2503932" y="2761486"/>
                </a:moveTo>
                <a:lnTo>
                  <a:pt x="2503932" y="2735580"/>
                </a:lnTo>
                <a:lnTo>
                  <a:pt x="2401824" y="2735580"/>
                </a:lnTo>
                <a:lnTo>
                  <a:pt x="2401824" y="2761486"/>
                </a:lnTo>
                <a:lnTo>
                  <a:pt x="2503932" y="2761486"/>
                </a:lnTo>
                <a:close/>
              </a:path>
              <a:path w="7515225" h="2761615">
                <a:moveTo>
                  <a:pt x="2325624" y="2761486"/>
                </a:moveTo>
                <a:lnTo>
                  <a:pt x="2325624" y="2735580"/>
                </a:lnTo>
                <a:lnTo>
                  <a:pt x="2224278" y="2735580"/>
                </a:lnTo>
                <a:lnTo>
                  <a:pt x="2224278" y="2761486"/>
                </a:lnTo>
                <a:lnTo>
                  <a:pt x="2325624" y="2761486"/>
                </a:lnTo>
                <a:close/>
              </a:path>
              <a:path w="7515225" h="2761615">
                <a:moveTo>
                  <a:pt x="2148078" y="2761486"/>
                </a:moveTo>
                <a:lnTo>
                  <a:pt x="2148078" y="2735580"/>
                </a:lnTo>
                <a:lnTo>
                  <a:pt x="2046732" y="2735580"/>
                </a:lnTo>
                <a:lnTo>
                  <a:pt x="2046732" y="2761486"/>
                </a:lnTo>
                <a:lnTo>
                  <a:pt x="2148078" y="2761486"/>
                </a:lnTo>
                <a:close/>
              </a:path>
              <a:path w="7515225" h="2761615">
                <a:moveTo>
                  <a:pt x="1970532" y="2761486"/>
                </a:moveTo>
                <a:lnTo>
                  <a:pt x="1970532" y="2735580"/>
                </a:lnTo>
                <a:lnTo>
                  <a:pt x="1868424" y="2735580"/>
                </a:lnTo>
                <a:lnTo>
                  <a:pt x="1868424" y="2761486"/>
                </a:lnTo>
                <a:lnTo>
                  <a:pt x="1970532" y="2761486"/>
                </a:lnTo>
                <a:close/>
              </a:path>
              <a:path w="7515225" h="2761615">
                <a:moveTo>
                  <a:pt x="1792224" y="2761486"/>
                </a:moveTo>
                <a:lnTo>
                  <a:pt x="1792224" y="2735580"/>
                </a:lnTo>
                <a:lnTo>
                  <a:pt x="1690878" y="2735580"/>
                </a:lnTo>
                <a:lnTo>
                  <a:pt x="1690878" y="2761486"/>
                </a:lnTo>
                <a:lnTo>
                  <a:pt x="1792224" y="2761486"/>
                </a:lnTo>
                <a:close/>
              </a:path>
              <a:path w="7515225" h="2761615">
                <a:moveTo>
                  <a:pt x="1614678" y="2761486"/>
                </a:moveTo>
                <a:lnTo>
                  <a:pt x="1614678" y="2735580"/>
                </a:lnTo>
                <a:lnTo>
                  <a:pt x="1513332" y="2735580"/>
                </a:lnTo>
                <a:lnTo>
                  <a:pt x="1513332" y="2761486"/>
                </a:lnTo>
                <a:lnTo>
                  <a:pt x="1614678" y="2761486"/>
                </a:lnTo>
                <a:close/>
              </a:path>
              <a:path w="7515225" h="2761615">
                <a:moveTo>
                  <a:pt x="1437132" y="2761486"/>
                </a:moveTo>
                <a:lnTo>
                  <a:pt x="1437132" y="2735580"/>
                </a:lnTo>
                <a:lnTo>
                  <a:pt x="1335024" y="2735580"/>
                </a:lnTo>
                <a:lnTo>
                  <a:pt x="1335024" y="2761486"/>
                </a:lnTo>
                <a:lnTo>
                  <a:pt x="1437132" y="2761486"/>
                </a:lnTo>
                <a:close/>
              </a:path>
              <a:path w="7515225" h="2761615">
                <a:moveTo>
                  <a:pt x="1258824" y="2761486"/>
                </a:moveTo>
                <a:lnTo>
                  <a:pt x="1258824" y="2735580"/>
                </a:lnTo>
                <a:lnTo>
                  <a:pt x="1157478" y="2735580"/>
                </a:lnTo>
                <a:lnTo>
                  <a:pt x="1157478" y="2761486"/>
                </a:lnTo>
                <a:lnTo>
                  <a:pt x="1258824" y="2761486"/>
                </a:lnTo>
                <a:close/>
              </a:path>
              <a:path w="7515225" h="2761615">
                <a:moveTo>
                  <a:pt x="1081278" y="2761486"/>
                </a:moveTo>
                <a:lnTo>
                  <a:pt x="1081278" y="2735580"/>
                </a:lnTo>
                <a:lnTo>
                  <a:pt x="979932" y="2735580"/>
                </a:lnTo>
                <a:lnTo>
                  <a:pt x="979932" y="2761486"/>
                </a:lnTo>
                <a:lnTo>
                  <a:pt x="1081278" y="2761486"/>
                </a:lnTo>
                <a:close/>
              </a:path>
              <a:path w="7515225" h="2761615">
                <a:moveTo>
                  <a:pt x="903732" y="2761486"/>
                </a:moveTo>
                <a:lnTo>
                  <a:pt x="903732" y="2735580"/>
                </a:lnTo>
                <a:lnTo>
                  <a:pt x="801624" y="2735580"/>
                </a:lnTo>
                <a:lnTo>
                  <a:pt x="801624" y="2761486"/>
                </a:lnTo>
                <a:lnTo>
                  <a:pt x="903732" y="2761486"/>
                </a:lnTo>
                <a:close/>
              </a:path>
              <a:path w="7515225" h="2761615">
                <a:moveTo>
                  <a:pt x="725424" y="2761486"/>
                </a:moveTo>
                <a:lnTo>
                  <a:pt x="725424" y="2735580"/>
                </a:lnTo>
                <a:lnTo>
                  <a:pt x="624078" y="2735580"/>
                </a:lnTo>
                <a:lnTo>
                  <a:pt x="624078" y="2761486"/>
                </a:lnTo>
                <a:lnTo>
                  <a:pt x="725424" y="2761486"/>
                </a:lnTo>
                <a:close/>
              </a:path>
              <a:path w="7515225" h="2761615">
                <a:moveTo>
                  <a:pt x="547878" y="2761486"/>
                </a:moveTo>
                <a:lnTo>
                  <a:pt x="547878" y="2735580"/>
                </a:lnTo>
                <a:lnTo>
                  <a:pt x="446532" y="2735580"/>
                </a:lnTo>
                <a:lnTo>
                  <a:pt x="446532" y="2761486"/>
                </a:lnTo>
                <a:lnTo>
                  <a:pt x="547878" y="2761486"/>
                </a:lnTo>
                <a:close/>
              </a:path>
              <a:path w="7515225" h="2761615">
                <a:moveTo>
                  <a:pt x="370332" y="2761486"/>
                </a:moveTo>
                <a:lnTo>
                  <a:pt x="370332" y="2735580"/>
                </a:lnTo>
                <a:lnTo>
                  <a:pt x="268224" y="2735580"/>
                </a:lnTo>
                <a:lnTo>
                  <a:pt x="268224" y="2761486"/>
                </a:lnTo>
                <a:lnTo>
                  <a:pt x="370332" y="2761486"/>
                </a:lnTo>
                <a:close/>
              </a:path>
              <a:path w="7515225" h="2761615">
                <a:moveTo>
                  <a:pt x="192024" y="2761486"/>
                </a:moveTo>
                <a:lnTo>
                  <a:pt x="192024" y="2735580"/>
                </a:lnTo>
                <a:lnTo>
                  <a:pt x="90678" y="2735580"/>
                </a:lnTo>
                <a:lnTo>
                  <a:pt x="90678" y="2761486"/>
                </a:lnTo>
                <a:lnTo>
                  <a:pt x="192024" y="27614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TextBox 16"/>
          <p:cNvSpPr txBox="1"/>
          <p:nvPr/>
        </p:nvSpPr>
        <p:spPr>
          <a:xfrm>
            <a:off x="5695950" y="40386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Linear machine or linear equation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5334000" y="4305378"/>
            <a:ext cx="228600" cy="1713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2D83-90BE-4296-BB3C-D040F192988F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43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268288"/>
            <a:ext cx="1814513" cy="6651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Case</a:t>
            </a:r>
            <a:r>
              <a:rPr spc="-90" dirty="0"/>
              <a:t> </a:t>
            </a:r>
            <a:r>
              <a:rPr dirty="0"/>
              <a:t>III:</a:t>
            </a:r>
          </a:p>
        </p:txBody>
      </p:sp>
      <p:sp>
        <p:nvSpPr>
          <p:cNvPr id="3" name="object 3"/>
          <p:cNvSpPr/>
          <p:nvPr/>
        </p:nvSpPr>
        <p:spPr>
          <a:xfrm>
            <a:off x="2501645" y="495300"/>
            <a:ext cx="2887167" cy="3802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3336" y="1305305"/>
            <a:ext cx="2546019" cy="3055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12341" y="1775460"/>
            <a:ext cx="7011682" cy="6065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600" y="1107947"/>
            <a:ext cx="7792720" cy="1398270"/>
          </a:xfrm>
          <a:custGeom>
            <a:avLst/>
            <a:gdLst/>
            <a:ahLst/>
            <a:cxnLst/>
            <a:rect l="l" t="t" r="r" b="b"/>
            <a:pathLst>
              <a:path w="7792720" h="1398270">
                <a:moveTo>
                  <a:pt x="25146" y="1385316"/>
                </a:moveTo>
                <a:lnTo>
                  <a:pt x="25146" y="1283970"/>
                </a:lnTo>
                <a:lnTo>
                  <a:pt x="0" y="1283970"/>
                </a:lnTo>
                <a:lnTo>
                  <a:pt x="0" y="1385316"/>
                </a:lnTo>
                <a:lnTo>
                  <a:pt x="25146" y="1385316"/>
                </a:lnTo>
                <a:close/>
              </a:path>
              <a:path w="7792720" h="1398270">
                <a:moveTo>
                  <a:pt x="25146" y="1207770"/>
                </a:moveTo>
                <a:lnTo>
                  <a:pt x="25146" y="1105662"/>
                </a:lnTo>
                <a:lnTo>
                  <a:pt x="0" y="1105662"/>
                </a:lnTo>
                <a:lnTo>
                  <a:pt x="0" y="1207770"/>
                </a:lnTo>
                <a:lnTo>
                  <a:pt x="25146" y="1207770"/>
                </a:lnTo>
                <a:close/>
              </a:path>
              <a:path w="7792720" h="1398270">
                <a:moveTo>
                  <a:pt x="25145" y="1029462"/>
                </a:moveTo>
                <a:lnTo>
                  <a:pt x="25145" y="928116"/>
                </a:lnTo>
                <a:lnTo>
                  <a:pt x="0" y="928116"/>
                </a:lnTo>
                <a:lnTo>
                  <a:pt x="0" y="1029462"/>
                </a:lnTo>
                <a:lnTo>
                  <a:pt x="25145" y="1029462"/>
                </a:lnTo>
                <a:close/>
              </a:path>
              <a:path w="7792720" h="1398270">
                <a:moveTo>
                  <a:pt x="25145" y="851916"/>
                </a:moveTo>
                <a:lnTo>
                  <a:pt x="25145" y="750570"/>
                </a:lnTo>
                <a:lnTo>
                  <a:pt x="0" y="750570"/>
                </a:lnTo>
                <a:lnTo>
                  <a:pt x="0" y="851916"/>
                </a:lnTo>
                <a:lnTo>
                  <a:pt x="25145" y="851916"/>
                </a:lnTo>
                <a:close/>
              </a:path>
              <a:path w="7792720" h="1398270">
                <a:moveTo>
                  <a:pt x="25145" y="674370"/>
                </a:moveTo>
                <a:lnTo>
                  <a:pt x="25145" y="572262"/>
                </a:lnTo>
                <a:lnTo>
                  <a:pt x="0" y="572262"/>
                </a:lnTo>
                <a:lnTo>
                  <a:pt x="0" y="674370"/>
                </a:lnTo>
                <a:lnTo>
                  <a:pt x="25145" y="674370"/>
                </a:lnTo>
                <a:close/>
              </a:path>
              <a:path w="7792720" h="1398270">
                <a:moveTo>
                  <a:pt x="25145" y="496062"/>
                </a:moveTo>
                <a:lnTo>
                  <a:pt x="25145" y="394716"/>
                </a:lnTo>
                <a:lnTo>
                  <a:pt x="0" y="394716"/>
                </a:lnTo>
                <a:lnTo>
                  <a:pt x="0" y="496062"/>
                </a:lnTo>
                <a:lnTo>
                  <a:pt x="25145" y="496062"/>
                </a:lnTo>
                <a:close/>
              </a:path>
              <a:path w="7792720" h="1398270">
                <a:moveTo>
                  <a:pt x="25145" y="318516"/>
                </a:moveTo>
                <a:lnTo>
                  <a:pt x="25145" y="217170"/>
                </a:lnTo>
                <a:lnTo>
                  <a:pt x="0" y="217170"/>
                </a:lnTo>
                <a:lnTo>
                  <a:pt x="0" y="318516"/>
                </a:lnTo>
                <a:lnTo>
                  <a:pt x="25145" y="318516"/>
                </a:lnTo>
                <a:close/>
              </a:path>
              <a:path w="7792720" h="1398270">
                <a:moveTo>
                  <a:pt x="25145" y="140970"/>
                </a:moveTo>
                <a:lnTo>
                  <a:pt x="25145" y="38862"/>
                </a:lnTo>
                <a:lnTo>
                  <a:pt x="0" y="38862"/>
                </a:lnTo>
                <a:lnTo>
                  <a:pt x="0" y="140970"/>
                </a:lnTo>
                <a:lnTo>
                  <a:pt x="25145" y="140970"/>
                </a:lnTo>
                <a:close/>
              </a:path>
              <a:path w="7792720" h="1398270">
                <a:moveTo>
                  <a:pt x="163830" y="25146"/>
                </a:moveTo>
                <a:lnTo>
                  <a:pt x="163830" y="0"/>
                </a:lnTo>
                <a:lnTo>
                  <a:pt x="62484" y="0"/>
                </a:lnTo>
                <a:lnTo>
                  <a:pt x="62484" y="25146"/>
                </a:lnTo>
                <a:lnTo>
                  <a:pt x="163830" y="25146"/>
                </a:lnTo>
                <a:close/>
              </a:path>
              <a:path w="7792720" h="1398270">
                <a:moveTo>
                  <a:pt x="341376" y="25146"/>
                </a:moveTo>
                <a:lnTo>
                  <a:pt x="341376" y="0"/>
                </a:lnTo>
                <a:lnTo>
                  <a:pt x="240029" y="0"/>
                </a:lnTo>
                <a:lnTo>
                  <a:pt x="240029" y="25146"/>
                </a:lnTo>
                <a:lnTo>
                  <a:pt x="341376" y="25146"/>
                </a:lnTo>
                <a:close/>
              </a:path>
              <a:path w="7792720" h="1398270">
                <a:moveTo>
                  <a:pt x="519683" y="25146"/>
                </a:moveTo>
                <a:lnTo>
                  <a:pt x="519683" y="0"/>
                </a:lnTo>
                <a:lnTo>
                  <a:pt x="417575" y="0"/>
                </a:lnTo>
                <a:lnTo>
                  <a:pt x="417575" y="25146"/>
                </a:lnTo>
                <a:lnTo>
                  <a:pt x="519683" y="25146"/>
                </a:lnTo>
                <a:close/>
              </a:path>
              <a:path w="7792720" h="1398270">
                <a:moveTo>
                  <a:pt x="697230" y="25146"/>
                </a:moveTo>
                <a:lnTo>
                  <a:pt x="697230" y="0"/>
                </a:lnTo>
                <a:lnTo>
                  <a:pt x="595883" y="0"/>
                </a:lnTo>
                <a:lnTo>
                  <a:pt x="595883" y="25146"/>
                </a:lnTo>
                <a:lnTo>
                  <a:pt x="697230" y="25146"/>
                </a:lnTo>
                <a:close/>
              </a:path>
              <a:path w="7792720" h="1398270">
                <a:moveTo>
                  <a:pt x="874776" y="25146"/>
                </a:moveTo>
                <a:lnTo>
                  <a:pt x="874776" y="0"/>
                </a:lnTo>
                <a:lnTo>
                  <a:pt x="773430" y="0"/>
                </a:lnTo>
                <a:lnTo>
                  <a:pt x="773430" y="25146"/>
                </a:lnTo>
                <a:lnTo>
                  <a:pt x="874776" y="25146"/>
                </a:lnTo>
                <a:close/>
              </a:path>
              <a:path w="7792720" h="1398270">
                <a:moveTo>
                  <a:pt x="1053083" y="25146"/>
                </a:moveTo>
                <a:lnTo>
                  <a:pt x="1053083" y="0"/>
                </a:lnTo>
                <a:lnTo>
                  <a:pt x="950976" y="0"/>
                </a:lnTo>
                <a:lnTo>
                  <a:pt x="950976" y="25146"/>
                </a:lnTo>
                <a:lnTo>
                  <a:pt x="1053083" y="25146"/>
                </a:lnTo>
                <a:close/>
              </a:path>
              <a:path w="7792720" h="1398270">
                <a:moveTo>
                  <a:pt x="1230629" y="25146"/>
                </a:moveTo>
                <a:lnTo>
                  <a:pt x="1230629" y="0"/>
                </a:lnTo>
                <a:lnTo>
                  <a:pt x="1129283" y="0"/>
                </a:lnTo>
                <a:lnTo>
                  <a:pt x="1129283" y="25146"/>
                </a:lnTo>
                <a:lnTo>
                  <a:pt x="1230629" y="25146"/>
                </a:lnTo>
                <a:close/>
              </a:path>
              <a:path w="7792720" h="1398270">
                <a:moveTo>
                  <a:pt x="1408176" y="25146"/>
                </a:moveTo>
                <a:lnTo>
                  <a:pt x="1408176" y="0"/>
                </a:lnTo>
                <a:lnTo>
                  <a:pt x="1306830" y="0"/>
                </a:lnTo>
                <a:lnTo>
                  <a:pt x="1306830" y="25146"/>
                </a:lnTo>
                <a:lnTo>
                  <a:pt x="1408176" y="25146"/>
                </a:lnTo>
                <a:close/>
              </a:path>
              <a:path w="7792720" h="1398270">
                <a:moveTo>
                  <a:pt x="1586483" y="25146"/>
                </a:moveTo>
                <a:lnTo>
                  <a:pt x="1586483" y="0"/>
                </a:lnTo>
                <a:lnTo>
                  <a:pt x="1484376" y="0"/>
                </a:lnTo>
                <a:lnTo>
                  <a:pt x="1484376" y="25146"/>
                </a:lnTo>
                <a:lnTo>
                  <a:pt x="1586483" y="25146"/>
                </a:lnTo>
                <a:close/>
              </a:path>
              <a:path w="7792720" h="1398270">
                <a:moveTo>
                  <a:pt x="1764029" y="25146"/>
                </a:moveTo>
                <a:lnTo>
                  <a:pt x="1764029" y="0"/>
                </a:lnTo>
                <a:lnTo>
                  <a:pt x="1662683" y="0"/>
                </a:lnTo>
                <a:lnTo>
                  <a:pt x="1662683" y="25146"/>
                </a:lnTo>
                <a:lnTo>
                  <a:pt x="1764029" y="25146"/>
                </a:lnTo>
                <a:close/>
              </a:path>
              <a:path w="7792720" h="1398270">
                <a:moveTo>
                  <a:pt x="1941576" y="25146"/>
                </a:moveTo>
                <a:lnTo>
                  <a:pt x="1941576" y="0"/>
                </a:lnTo>
                <a:lnTo>
                  <a:pt x="1840230" y="0"/>
                </a:lnTo>
                <a:lnTo>
                  <a:pt x="1840230" y="25146"/>
                </a:lnTo>
                <a:lnTo>
                  <a:pt x="1941576" y="25146"/>
                </a:lnTo>
                <a:close/>
              </a:path>
              <a:path w="7792720" h="1398270">
                <a:moveTo>
                  <a:pt x="2119884" y="25146"/>
                </a:moveTo>
                <a:lnTo>
                  <a:pt x="2119884" y="0"/>
                </a:lnTo>
                <a:lnTo>
                  <a:pt x="2017776" y="0"/>
                </a:lnTo>
                <a:lnTo>
                  <a:pt x="2017776" y="25146"/>
                </a:lnTo>
                <a:lnTo>
                  <a:pt x="2119884" y="25146"/>
                </a:lnTo>
                <a:close/>
              </a:path>
              <a:path w="7792720" h="1398270">
                <a:moveTo>
                  <a:pt x="2297429" y="25146"/>
                </a:moveTo>
                <a:lnTo>
                  <a:pt x="2297429" y="0"/>
                </a:lnTo>
                <a:lnTo>
                  <a:pt x="2196084" y="0"/>
                </a:lnTo>
                <a:lnTo>
                  <a:pt x="2196084" y="25146"/>
                </a:lnTo>
                <a:lnTo>
                  <a:pt x="2297429" y="25146"/>
                </a:lnTo>
                <a:close/>
              </a:path>
              <a:path w="7792720" h="1398270">
                <a:moveTo>
                  <a:pt x="2474976" y="25146"/>
                </a:moveTo>
                <a:lnTo>
                  <a:pt x="2474976" y="0"/>
                </a:lnTo>
                <a:lnTo>
                  <a:pt x="2373630" y="0"/>
                </a:lnTo>
                <a:lnTo>
                  <a:pt x="2373630" y="25146"/>
                </a:lnTo>
                <a:lnTo>
                  <a:pt x="2474976" y="25146"/>
                </a:lnTo>
                <a:close/>
              </a:path>
              <a:path w="7792720" h="1398270">
                <a:moveTo>
                  <a:pt x="2653284" y="25146"/>
                </a:moveTo>
                <a:lnTo>
                  <a:pt x="2653284" y="0"/>
                </a:lnTo>
                <a:lnTo>
                  <a:pt x="2551176" y="0"/>
                </a:lnTo>
                <a:lnTo>
                  <a:pt x="2551176" y="25146"/>
                </a:lnTo>
                <a:lnTo>
                  <a:pt x="2653284" y="25146"/>
                </a:lnTo>
                <a:close/>
              </a:path>
              <a:path w="7792720" h="1398270">
                <a:moveTo>
                  <a:pt x="2830830" y="25146"/>
                </a:moveTo>
                <a:lnTo>
                  <a:pt x="2830830" y="0"/>
                </a:lnTo>
                <a:lnTo>
                  <a:pt x="2729484" y="0"/>
                </a:lnTo>
                <a:lnTo>
                  <a:pt x="2729484" y="25146"/>
                </a:lnTo>
                <a:lnTo>
                  <a:pt x="2830830" y="25146"/>
                </a:lnTo>
                <a:close/>
              </a:path>
              <a:path w="7792720" h="1398270">
                <a:moveTo>
                  <a:pt x="3008376" y="25146"/>
                </a:moveTo>
                <a:lnTo>
                  <a:pt x="3008376" y="0"/>
                </a:lnTo>
                <a:lnTo>
                  <a:pt x="2907029" y="0"/>
                </a:lnTo>
                <a:lnTo>
                  <a:pt x="2907029" y="25146"/>
                </a:lnTo>
                <a:lnTo>
                  <a:pt x="3008376" y="25146"/>
                </a:lnTo>
                <a:close/>
              </a:path>
              <a:path w="7792720" h="1398270">
                <a:moveTo>
                  <a:pt x="3186684" y="25146"/>
                </a:moveTo>
                <a:lnTo>
                  <a:pt x="3186684" y="0"/>
                </a:lnTo>
                <a:lnTo>
                  <a:pt x="3084576" y="0"/>
                </a:lnTo>
                <a:lnTo>
                  <a:pt x="3084576" y="25146"/>
                </a:lnTo>
                <a:lnTo>
                  <a:pt x="3186684" y="25146"/>
                </a:lnTo>
                <a:close/>
              </a:path>
              <a:path w="7792720" h="1398270">
                <a:moveTo>
                  <a:pt x="3364230" y="25146"/>
                </a:moveTo>
                <a:lnTo>
                  <a:pt x="3364230" y="0"/>
                </a:lnTo>
                <a:lnTo>
                  <a:pt x="3262884" y="0"/>
                </a:lnTo>
                <a:lnTo>
                  <a:pt x="3262884" y="25146"/>
                </a:lnTo>
                <a:lnTo>
                  <a:pt x="3364230" y="25146"/>
                </a:lnTo>
                <a:close/>
              </a:path>
              <a:path w="7792720" h="1398270">
                <a:moveTo>
                  <a:pt x="3541776" y="25146"/>
                </a:moveTo>
                <a:lnTo>
                  <a:pt x="3541776" y="0"/>
                </a:lnTo>
                <a:lnTo>
                  <a:pt x="3440429" y="0"/>
                </a:lnTo>
                <a:lnTo>
                  <a:pt x="3440429" y="25146"/>
                </a:lnTo>
                <a:lnTo>
                  <a:pt x="3541776" y="25146"/>
                </a:lnTo>
                <a:close/>
              </a:path>
              <a:path w="7792720" h="1398270">
                <a:moveTo>
                  <a:pt x="3720084" y="25146"/>
                </a:moveTo>
                <a:lnTo>
                  <a:pt x="3720084" y="0"/>
                </a:lnTo>
                <a:lnTo>
                  <a:pt x="3617976" y="0"/>
                </a:lnTo>
                <a:lnTo>
                  <a:pt x="3617976" y="25146"/>
                </a:lnTo>
                <a:lnTo>
                  <a:pt x="3720084" y="25146"/>
                </a:lnTo>
                <a:close/>
              </a:path>
              <a:path w="7792720" h="1398270">
                <a:moveTo>
                  <a:pt x="3897630" y="25146"/>
                </a:moveTo>
                <a:lnTo>
                  <a:pt x="3897630" y="0"/>
                </a:lnTo>
                <a:lnTo>
                  <a:pt x="3796284" y="0"/>
                </a:lnTo>
                <a:lnTo>
                  <a:pt x="3796284" y="25146"/>
                </a:lnTo>
                <a:lnTo>
                  <a:pt x="3897630" y="25146"/>
                </a:lnTo>
                <a:close/>
              </a:path>
              <a:path w="7792720" h="1398270">
                <a:moveTo>
                  <a:pt x="4075176" y="25146"/>
                </a:moveTo>
                <a:lnTo>
                  <a:pt x="4075176" y="0"/>
                </a:lnTo>
                <a:lnTo>
                  <a:pt x="3973829" y="0"/>
                </a:lnTo>
                <a:lnTo>
                  <a:pt x="3973829" y="25146"/>
                </a:lnTo>
                <a:lnTo>
                  <a:pt x="4075176" y="25146"/>
                </a:lnTo>
                <a:close/>
              </a:path>
              <a:path w="7792720" h="1398270">
                <a:moveTo>
                  <a:pt x="4253484" y="25146"/>
                </a:moveTo>
                <a:lnTo>
                  <a:pt x="4253484" y="0"/>
                </a:lnTo>
                <a:lnTo>
                  <a:pt x="4151376" y="0"/>
                </a:lnTo>
                <a:lnTo>
                  <a:pt x="4151376" y="25146"/>
                </a:lnTo>
                <a:lnTo>
                  <a:pt x="4253484" y="25146"/>
                </a:lnTo>
                <a:close/>
              </a:path>
              <a:path w="7792720" h="1398270">
                <a:moveTo>
                  <a:pt x="4431030" y="25146"/>
                </a:moveTo>
                <a:lnTo>
                  <a:pt x="4431030" y="0"/>
                </a:lnTo>
                <a:lnTo>
                  <a:pt x="4329684" y="0"/>
                </a:lnTo>
                <a:lnTo>
                  <a:pt x="4329684" y="25146"/>
                </a:lnTo>
                <a:lnTo>
                  <a:pt x="4431030" y="25146"/>
                </a:lnTo>
                <a:close/>
              </a:path>
              <a:path w="7792720" h="1398270">
                <a:moveTo>
                  <a:pt x="4608576" y="25146"/>
                </a:moveTo>
                <a:lnTo>
                  <a:pt x="4608576" y="0"/>
                </a:lnTo>
                <a:lnTo>
                  <a:pt x="4507230" y="0"/>
                </a:lnTo>
                <a:lnTo>
                  <a:pt x="4507230" y="25146"/>
                </a:lnTo>
                <a:lnTo>
                  <a:pt x="4608576" y="25146"/>
                </a:lnTo>
                <a:close/>
              </a:path>
              <a:path w="7792720" h="1398270">
                <a:moveTo>
                  <a:pt x="4786884" y="25146"/>
                </a:moveTo>
                <a:lnTo>
                  <a:pt x="4786884" y="0"/>
                </a:lnTo>
                <a:lnTo>
                  <a:pt x="4684776" y="0"/>
                </a:lnTo>
                <a:lnTo>
                  <a:pt x="4684776" y="25146"/>
                </a:lnTo>
                <a:lnTo>
                  <a:pt x="4786884" y="25146"/>
                </a:lnTo>
                <a:close/>
              </a:path>
              <a:path w="7792720" h="1398270">
                <a:moveTo>
                  <a:pt x="4964430" y="25146"/>
                </a:moveTo>
                <a:lnTo>
                  <a:pt x="4964430" y="0"/>
                </a:lnTo>
                <a:lnTo>
                  <a:pt x="4863084" y="0"/>
                </a:lnTo>
                <a:lnTo>
                  <a:pt x="4863084" y="25146"/>
                </a:lnTo>
                <a:lnTo>
                  <a:pt x="4964430" y="25146"/>
                </a:lnTo>
                <a:close/>
              </a:path>
              <a:path w="7792720" h="1398270">
                <a:moveTo>
                  <a:pt x="5141976" y="25146"/>
                </a:moveTo>
                <a:lnTo>
                  <a:pt x="5141976" y="0"/>
                </a:lnTo>
                <a:lnTo>
                  <a:pt x="5040630" y="0"/>
                </a:lnTo>
                <a:lnTo>
                  <a:pt x="5040630" y="25146"/>
                </a:lnTo>
                <a:lnTo>
                  <a:pt x="5141976" y="25146"/>
                </a:lnTo>
                <a:close/>
              </a:path>
              <a:path w="7792720" h="1398270">
                <a:moveTo>
                  <a:pt x="5320284" y="25146"/>
                </a:moveTo>
                <a:lnTo>
                  <a:pt x="5320284" y="0"/>
                </a:lnTo>
                <a:lnTo>
                  <a:pt x="5218176" y="0"/>
                </a:lnTo>
                <a:lnTo>
                  <a:pt x="5218176" y="25146"/>
                </a:lnTo>
                <a:lnTo>
                  <a:pt x="5320284" y="25146"/>
                </a:lnTo>
                <a:close/>
              </a:path>
              <a:path w="7792720" h="1398270">
                <a:moveTo>
                  <a:pt x="5497830" y="25146"/>
                </a:moveTo>
                <a:lnTo>
                  <a:pt x="5497830" y="0"/>
                </a:lnTo>
                <a:lnTo>
                  <a:pt x="5396484" y="0"/>
                </a:lnTo>
                <a:lnTo>
                  <a:pt x="5396484" y="25146"/>
                </a:lnTo>
                <a:lnTo>
                  <a:pt x="5497830" y="25146"/>
                </a:lnTo>
                <a:close/>
              </a:path>
              <a:path w="7792720" h="1398270">
                <a:moveTo>
                  <a:pt x="5675376" y="25146"/>
                </a:moveTo>
                <a:lnTo>
                  <a:pt x="5675376" y="0"/>
                </a:lnTo>
                <a:lnTo>
                  <a:pt x="5574030" y="0"/>
                </a:lnTo>
                <a:lnTo>
                  <a:pt x="5574030" y="25146"/>
                </a:lnTo>
                <a:lnTo>
                  <a:pt x="5675376" y="25146"/>
                </a:lnTo>
                <a:close/>
              </a:path>
              <a:path w="7792720" h="1398270">
                <a:moveTo>
                  <a:pt x="5853684" y="25146"/>
                </a:moveTo>
                <a:lnTo>
                  <a:pt x="5853684" y="0"/>
                </a:lnTo>
                <a:lnTo>
                  <a:pt x="5751576" y="0"/>
                </a:lnTo>
                <a:lnTo>
                  <a:pt x="5751576" y="25146"/>
                </a:lnTo>
                <a:lnTo>
                  <a:pt x="5853684" y="25146"/>
                </a:lnTo>
                <a:close/>
              </a:path>
              <a:path w="7792720" h="1398270">
                <a:moveTo>
                  <a:pt x="6031230" y="25146"/>
                </a:moveTo>
                <a:lnTo>
                  <a:pt x="6031230" y="0"/>
                </a:lnTo>
                <a:lnTo>
                  <a:pt x="5929883" y="0"/>
                </a:lnTo>
                <a:lnTo>
                  <a:pt x="5929883" y="25146"/>
                </a:lnTo>
                <a:lnTo>
                  <a:pt x="6031230" y="25146"/>
                </a:lnTo>
                <a:close/>
              </a:path>
              <a:path w="7792720" h="1398270">
                <a:moveTo>
                  <a:pt x="6208776" y="25146"/>
                </a:moveTo>
                <a:lnTo>
                  <a:pt x="6208776" y="0"/>
                </a:lnTo>
                <a:lnTo>
                  <a:pt x="6107430" y="0"/>
                </a:lnTo>
                <a:lnTo>
                  <a:pt x="6107430" y="25146"/>
                </a:lnTo>
                <a:lnTo>
                  <a:pt x="6208776" y="25146"/>
                </a:lnTo>
                <a:close/>
              </a:path>
              <a:path w="7792720" h="1398270">
                <a:moveTo>
                  <a:pt x="6387083" y="25146"/>
                </a:moveTo>
                <a:lnTo>
                  <a:pt x="6387083" y="0"/>
                </a:lnTo>
                <a:lnTo>
                  <a:pt x="6284976" y="0"/>
                </a:lnTo>
                <a:lnTo>
                  <a:pt x="6284976" y="25146"/>
                </a:lnTo>
                <a:lnTo>
                  <a:pt x="6387083" y="25146"/>
                </a:lnTo>
                <a:close/>
              </a:path>
              <a:path w="7792720" h="1398270">
                <a:moveTo>
                  <a:pt x="6564630" y="25146"/>
                </a:moveTo>
                <a:lnTo>
                  <a:pt x="6564630" y="0"/>
                </a:lnTo>
                <a:lnTo>
                  <a:pt x="6463283" y="0"/>
                </a:lnTo>
                <a:lnTo>
                  <a:pt x="6463283" y="25146"/>
                </a:lnTo>
                <a:lnTo>
                  <a:pt x="6564630" y="25146"/>
                </a:lnTo>
                <a:close/>
              </a:path>
              <a:path w="7792720" h="1398270">
                <a:moveTo>
                  <a:pt x="6742176" y="25146"/>
                </a:moveTo>
                <a:lnTo>
                  <a:pt x="6742176" y="0"/>
                </a:lnTo>
                <a:lnTo>
                  <a:pt x="6640830" y="0"/>
                </a:lnTo>
                <a:lnTo>
                  <a:pt x="6640830" y="25146"/>
                </a:lnTo>
                <a:lnTo>
                  <a:pt x="6742176" y="25146"/>
                </a:lnTo>
                <a:close/>
              </a:path>
              <a:path w="7792720" h="1398270">
                <a:moveTo>
                  <a:pt x="6920483" y="25146"/>
                </a:moveTo>
                <a:lnTo>
                  <a:pt x="6920483" y="0"/>
                </a:lnTo>
                <a:lnTo>
                  <a:pt x="6818376" y="0"/>
                </a:lnTo>
                <a:lnTo>
                  <a:pt x="6818376" y="25146"/>
                </a:lnTo>
                <a:lnTo>
                  <a:pt x="6920483" y="25146"/>
                </a:lnTo>
                <a:close/>
              </a:path>
              <a:path w="7792720" h="1398270">
                <a:moveTo>
                  <a:pt x="7098030" y="25146"/>
                </a:moveTo>
                <a:lnTo>
                  <a:pt x="7098030" y="0"/>
                </a:lnTo>
                <a:lnTo>
                  <a:pt x="6996683" y="0"/>
                </a:lnTo>
                <a:lnTo>
                  <a:pt x="6996683" y="25146"/>
                </a:lnTo>
                <a:lnTo>
                  <a:pt x="7098030" y="25146"/>
                </a:lnTo>
                <a:close/>
              </a:path>
              <a:path w="7792720" h="1398270">
                <a:moveTo>
                  <a:pt x="7275576" y="25146"/>
                </a:moveTo>
                <a:lnTo>
                  <a:pt x="7275576" y="0"/>
                </a:lnTo>
                <a:lnTo>
                  <a:pt x="7174230" y="0"/>
                </a:lnTo>
                <a:lnTo>
                  <a:pt x="7174230" y="25146"/>
                </a:lnTo>
                <a:lnTo>
                  <a:pt x="7275576" y="25146"/>
                </a:lnTo>
                <a:close/>
              </a:path>
              <a:path w="7792720" h="1398270">
                <a:moveTo>
                  <a:pt x="7453883" y="25146"/>
                </a:moveTo>
                <a:lnTo>
                  <a:pt x="7453883" y="0"/>
                </a:lnTo>
                <a:lnTo>
                  <a:pt x="7351776" y="0"/>
                </a:lnTo>
                <a:lnTo>
                  <a:pt x="7351776" y="25146"/>
                </a:lnTo>
                <a:lnTo>
                  <a:pt x="7453883" y="25146"/>
                </a:lnTo>
                <a:close/>
              </a:path>
              <a:path w="7792720" h="1398270">
                <a:moveTo>
                  <a:pt x="7631430" y="25146"/>
                </a:moveTo>
                <a:lnTo>
                  <a:pt x="7631430" y="0"/>
                </a:lnTo>
                <a:lnTo>
                  <a:pt x="7530083" y="0"/>
                </a:lnTo>
                <a:lnTo>
                  <a:pt x="7530083" y="25146"/>
                </a:lnTo>
                <a:lnTo>
                  <a:pt x="7631430" y="25146"/>
                </a:lnTo>
                <a:close/>
              </a:path>
              <a:path w="7792720" h="1398270">
                <a:moveTo>
                  <a:pt x="7792211" y="42671"/>
                </a:moveTo>
                <a:lnTo>
                  <a:pt x="7792211" y="5334"/>
                </a:lnTo>
                <a:lnTo>
                  <a:pt x="7786116" y="0"/>
                </a:lnTo>
                <a:lnTo>
                  <a:pt x="7707630" y="0"/>
                </a:lnTo>
                <a:lnTo>
                  <a:pt x="7707630" y="25146"/>
                </a:lnTo>
                <a:lnTo>
                  <a:pt x="7766304" y="25146"/>
                </a:lnTo>
                <a:lnTo>
                  <a:pt x="7766304" y="12954"/>
                </a:lnTo>
                <a:lnTo>
                  <a:pt x="7779258" y="25146"/>
                </a:lnTo>
                <a:lnTo>
                  <a:pt x="7779258" y="42671"/>
                </a:lnTo>
                <a:lnTo>
                  <a:pt x="7792211" y="42671"/>
                </a:lnTo>
                <a:close/>
              </a:path>
              <a:path w="7792720" h="1398270">
                <a:moveTo>
                  <a:pt x="7779258" y="25146"/>
                </a:moveTo>
                <a:lnTo>
                  <a:pt x="7766304" y="12954"/>
                </a:lnTo>
                <a:lnTo>
                  <a:pt x="7766304" y="25146"/>
                </a:lnTo>
                <a:lnTo>
                  <a:pt x="7779258" y="25146"/>
                </a:lnTo>
                <a:close/>
              </a:path>
              <a:path w="7792720" h="1398270">
                <a:moveTo>
                  <a:pt x="7779258" y="42671"/>
                </a:moveTo>
                <a:lnTo>
                  <a:pt x="7779258" y="25146"/>
                </a:lnTo>
                <a:lnTo>
                  <a:pt x="7766304" y="25146"/>
                </a:lnTo>
                <a:lnTo>
                  <a:pt x="7766304" y="42671"/>
                </a:lnTo>
                <a:lnTo>
                  <a:pt x="7779258" y="42671"/>
                </a:lnTo>
                <a:close/>
              </a:path>
              <a:path w="7792720" h="1398270">
                <a:moveTo>
                  <a:pt x="7792211" y="220218"/>
                </a:moveTo>
                <a:lnTo>
                  <a:pt x="7792211" y="118872"/>
                </a:lnTo>
                <a:lnTo>
                  <a:pt x="7766304" y="118872"/>
                </a:lnTo>
                <a:lnTo>
                  <a:pt x="7766304" y="220218"/>
                </a:lnTo>
                <a:lnTo>
                  <a:pt x="7792211" y="220218"/>
                </a:lnTo>
                <a:close/>
              </a:path>
              <a:path w="7792720" h="1398270">
                <a:moveTo>
                  <a:pt x="7792211" y="398526"/>
                </a:moveTo>
                <a:lnTo>
                  <a:pt x="7792211" y="296418"/>
                </a:lnTo>
                <a:lnTo>
                  <a:pt x="7766304" y="296418"/>
                </a:lnTo>
                <a:lnTo>
                  <a:pt x="7766304" y="398526"/>
                </a:lnTo>
                <a:lnTo>
                  <a:pt x="7792211" y="398526"/>
                </a:lnTo>
                <a:close/>
              </a:path>
              <a:path w="7792720" h="1398270">
                <a:moveTo>
                  <a:pt x="7792211" y="576072"/>
                </a:moveTo>
                <a:lnTo>
                  <a:pt x="7792211" y="474726"/>
                </a:lnTo>
                <a:lnTo>
                  <a:pt x="7766304" y="474726"/>
                </a:lnTo>
                <a:lnTo>
                  <a:pt x="7766304" y="576072"/>
                </a:lnTo>
                <a:lnTo>
                  <a:pt x="7792211" y="576072"/>
                </a:lnTo>
                <a:close/>
              </a:path>
              <a:path w="7792720" h="1398270">
                <a:moveTo>
                  <a:pt x="7792211" y="753618"/>
                </a:moveTo>
                <a:lnTo>
                  <a:pt x="7792211" y="652272"/>
                </a:lnTo>
                <a:lnTo>
                  <a:pt x="7766304" y="652272"/>
                </a:lnTo>
                <a:lnTo>
                  <a:pt x="7766304" y="753618"/>
                </a:lnTo>
                <a:lnTo>
                  <a:pt x="7792211" y="753618"/>
                </a:lnTo>
                <a:close/>
              </a:path>
              <a:path w="7792720" h="1398270">
                <a:moveTo>
                  <a:pt x="7792211" y="931926"/>
                </a:moveTo>
                <a:lnTo>
                  <a:pt x="7792211" y="829818"/>
                </a:lnTo>
                <a:lnTo>
                  <a:pt x="7766304" y="829818"/>
                </a:lnTo>
                <a:lnTo>
                  <a:pt x="7766304" y="931926"/>
                </a:lnTo>
                <a:lnTo>
                  <a:pt x="7792211" y="931926"/>
                </a:lnTo>
                <a:close/>
              </a:path>
              <a:path w="7792720" h="1398270">
                <a:moveTo>
                  <a:pt x="7792211" y="1109472"/>
                </a:moveTo>
                <a:lnTo>
                  <a:pt x="7792211" y="1008126"/>
                </a:lnTo>
                <a:lnTo>
                  <a:pt x="7766304" y="1008126"/>
                </a:lnTo>
                <a:lnTo>
                  <a:pt x="7766304" y="1109472"/>
                </a:lnTo>
                <a:lnTo>
                  <a:pt x="7792211" y="1109472"/>
                </a:lnTo>
                <a:close/>
              </a:path>
              <a:path w="7792720" h="1398270">
                <a:moveTo>
                  <a:pt x="7792211" y="1287018"/>
                </a:moveTo>
                <a:lnTo>
                  <a:pt x="7792211" y="1185672"/>
                </a:lnTo>
                <a:lnTo>
                  <a:pt x="7766304" y="1185672"/>
                </a:lnTo>
                <a:lnTo>
                  <a:pt x="7766304" y="1287018"/>
                </a:lnTo>
                <a:lnTo>
                  <a:pt x="7792211" y="1287018"/>
                </a:lnTo>
                <a:close/>
              </a:path>
              <a:path w="7792720" h="1398270">
                <a:moveTo>
                  <a:pt x="7779258" y="1372362"/>
                </a:moveTo>
                <a:lnTo>
                  <a:pt x="7699248" y="1372362"/>
                </a:lnTo>
                <a:lnTo>
                  <a:pt x="7699248" y="1398270"/>
                </a:lnTo>
                <a:lnTo>
                  <a:pt x="7766304" y="1398270"/>
                </a:lnTo>
                <a:lnTo>
                  <a:pt x="7766304" y="1385316"/>
                </a:lnTo>
                <a:lnTo>
                  <a:pt x="7779258" y="1372362"/>
                </a:lnTo>
                <a:close/>
              </a:path>
              <a:path w="7792720" h="1398270">
                <a:moveTo>
                  <a:pt x="7792211" y="1392174"/>
                </a:moveTo>
                <a:lnTo>
                  <a:pt x="7792211" y="1363218"/>
                </a:lnTo>
                <a:lnTo>
                  <a:pt x="7766304" y="1363218"/>
                </a:lnTo>
                <a:lnTo>
                  <a:pt x="7766304" y="1372362"/>
                </a:lnTo>
                <a:lnTo>
                  <a:pt x="7779258" y="1372362"/>
                </a:lnTo>
                <a:lnTo>
                  <a:pt x="7779258" y="1398270"/>
                </a:lnTo>
                <a:lnTo>
                  <a:pt x="7786116" y="1398270"/>
                </a:lnTo>
                <a:lnTo>
                  <a:pt x="7792211" y="1392174"/>
                </a:lnTo>
                <a:close/>
              </a:path>
              <a:path w="7792720" h="1398270">
                <a:moveTo>
                  <a:pt x="7779258" y="1398270"/>
                </a:moveTo>
                <a:lnTo>
                  <a:pt x="7779258" y="1372362"/>
                </a:lnTo>
                <a:lnTo>
                  <a:pt x="7766304" y="1385316"/>
                </a:lnTo>
                <a:lnTo>
                  <a:pt x="7766304" y="1398270"/>
                </a:lnTo>
                <a:lnTo>
                  <a:pt x="7779258" y="1398270"/>
                </a:lnTo>
                <a:close/>
              </a:path>
              <a:path w="7792720" h="1398270">
                <a:moveTo>
                  <a:pt x="7623048" y="1398270"/>
                </a:moveTo>
                <a:lnTo>
                  <a:pt x="7623048" y="1372362"/>
                </a:lnTo>
                <a:lnTo>
                  <a:pt x="7521702" y="1372362"/>
                </a:lnTo>
                <a:lnTo>
                  <a:pt x="7521702" y="1398270"/>
                </a:lnTo>
                <a:lnTo>
                  <a:pt x="7623048" y="1398270"/>
                </a:lnTo>
                <a:close/>
              </a:path>
              <a:path w="7792720" h="1398270">
                <a:moveTo>
                  <a:pt x="7445502" y="1398270"/>
                </a:moveTo>
                <a:lnTo>
                  <a:pt x="7445502" y="1372362"/>
                </a:lnTo>
                <a:lnTo>
                  <a:pt x="7343394" y="1372362"/>
                </a:lnTo>
                <a:lnTo>
                  <a:pt x="7343394" y="1398270"/>
                </a:lnTo>
                <a:lnTo>
                  <a:pt x="7445502" y="1398270"/>
                </a:lnTo>
                <a:close/>
              </a:path>
              <a:path w="7792720" h="1398270">
                <a:moveTo>
                  <a:pt x="7267194" y="1398270"/>
                </a:moveTo>
                <a:lnTo>
                  <a:pt x="7267194" y="1372362"/>
                </a:lnTo>
                <a:lnTo>
                  <a:pt x="7165848" y="1372362"/>
                </a:lnTo>
                <a:lnTo>
                  <a:pt x="7165848" y="1398270"/>
                </a:lnTo>
                <a:lnTo>
                  <a:pt x="7267194" y="1398270"/>
                </a:lnTo>
                <a:close/>
              </a:path>
              <a:path w="7792720" h="1398270">
                <a:moveTo>
                  <a:pt x="7089648" y="1398270"/>
                </a:moveTo>
                <a:lnTo>
                  <a:pt x="7089648" y="1372362"/>
                </a:lnTo>
                <a:lnTo>
                  <a:pt x="6988302" y="1372362"/>
                </a:lnTo>
                <a:lnTo>
                  <a:pt x="6988302" y="1398270"/>
                </a:lnTo>
                <a:lnTo>
                  <a:pt x="7089648" y="1398270"/>
                </a:lnTo>
                <a:close/>
              </a:path>
              <a:path w="7792720" h="1398270">
                <a:moveTo>
                  <a:pt x="6912102" y="1398270"/>
                </a:moveTo>
                <a:lnTo>
                  <a:pt x="6912102" y="1372362"/>
                </a:lnTo>
                <a:lnTo>
                  <a:pt x="6809994" y="1372362"/>
                </a:lnTo>
                <a:lnTo>
                  <a:pt x="6809994" y="1398270"/>
                </a:lnTo>
                <a:lnTo>
                  <a:pt x="6912102" y="1398270"/>
                </a:lnTo>
                <a:close/>
              </a:path>
              <a:path w="7792720" h="1398270">
                <a:moveTo>
                  <a:pt x="6733794" y="1398270"/>
                </a:moveTo>
                <a:lnTo>
                  <a:pt x="6733794" y="1372362"/>
                </a:lnTo>
                <a:lnTo>
                  <a:pt x="6632448" y="1372362"/>
                </a:lnTo>
                <a:lnTo>
                  <a:pt x="6632448" y="1398270"/>
                </a:lnTo>
                <a:lnTo>
                  <a:pt x="6733794" y="1398270"/>
                </a:lnTo>
                <a:close/>
              </a:path>
              <a:path w="7792720" h="1398270">
                <a:moveTo>
                  <a:pt x="6556248" y="1398270"/>
                </a:moveTo>
                <a:lnTo>
                  <a:pt x="6556248" y="1372362"/>
                </a:lnTo>
                <a:lnTo>
                  <a:pt x="6454902" y="1372362"/>
                </a:lnTo>
                <a:lnTo>
                  <a:pt x="6454902" y="1398270"/>
                </a:lnTo>
                <a:lnTo>
                  <a:pt x="6556248" y="1398270"/>
                </a:lnTo>
                <a:close/>
              </a:path>
              <a:path w="7792720" h="1398270">
                <a:moveTo>
                  <a:pt x="6378702" y="1398270"/>
                </a:moveTo>
                <a:lnTo>
                  <a:pt x="6378702" y="1372362"/>
                </a:lnTo>
                <a:lnTo>
                  <a:pt x="6276594" y="1372362"/>
                </a:lnTo>
                <a:lnTo>
                  <a:pt x="6276594" y="1398270"/>
                </a:lnTo>
                <a:lnTo>
                  <a:pt x="6378702" y="1398270"/>
                </a:lnTo>
                <a:close/>
              </a:path>
              <a:path w="7792720" h="1398270">
                <a:moveTo>
                  <a:pt x="6200394" y="1398270"/>
                </a:moveTo>
                <a:lnTo>
                  <a:pt x="6200394" y="1372362"/>
                </a:lnTo>
                <a:lnTo>
                  <a:pt x="6099048" y="1372362"/>
                </a:lnTo>
                <a:lnTo>
                  <a:pt x="6099048" y="1398270"/>
                </a:lnTo>
                <a:lnTo>
                  <a:pt x="6200394" y="1398270"/>
                </a:lnTo>
                <a:close/>
              </a:path>
              <a:path w="7792720" h="1398270">
                <a:moveTo>
                  <a:pt x="6022848" y="1398270"/>
                </a:moveTo>
                <a:lnTo>
                  <a:pt x="6022848" y="1372362"/>
                </a:lnTo>
                <a:lnTo>
                  <a:pt x="5921502" y="1372362"/>
                </a:lnTo>
                <a:lnTo>
                  <a:pt x="5921502" y="1398270"/>
                </a:lnTo>
                <a:lnTo>
                  <a:pt x="6022848" y="1398270"/>
                </a:lnTo>
                <a:close/>
              </a:path>
              <a:path w="7792720" h="1398270">
                <a:moveTo>
                  <a:pt x="5845302" y="1398270"/>
                </a:moveTo>
                <a:lnTo>
                  <a:pt x="5845302" y="1372362"/>
                </a:lnTo>
                <a:lnTo>
                  <a:pt x="5743194" y="1372362"/>
                </a:lnTo>
                <a:lnTo>
                  <a:pt x="5743194" y="1398270"/>
                </a:lnTo>
                <a:lnTo>
                  <a:pt x="5845302" y="1398270"/>
                </a:lnTo>
                <a:close/>
              </a:path>
              <a:path w="7792720" h="1398270">
                <a:moveTo>
                  <a:pt x="5666994" y="1398270"/>
                </a:moveTo>
                <a:lnTo>
                  <a:pt x="5666994" y="1372362"/>
                </a:lnTo>
                <a:lnTo>
                  <a:pt x="5565648" y="1372362"/>
                </a:lnTo>
                <a:lnTo>
                  <a:pt x="5565648" y="1398270"/>
                </a:lnTo>
                <a:lnTo>
                  <a:pt x="5666994" y="1398270"/>
                </a:lnTo>
                <a:close/>
              </a:path>
              <a:path w="7792720" h="1398270">
                <a:moveTo>
                  <a:pt x="5489448" y="1398270"/>
                </a:moveTo>
                <a:lnTo>
                  <a:pt x="5489448" y="1372362"/>
                </a:lnTo>
                <a:lnTo>
                  <a:pt x="5388102" y="1372362"/>
                </a:lnTo>
                <a:lnTo>
                  <a:pt x="5388102" y="1398270"/>
                </a:lnTo>
                <a:lnTo>
                  <a:pt x="5489448" y="1398270"/>
                </a:lnTo>
                <a:close/>
              </a:path>
              <a:path w="7792720" h="1398270">
                <a:moveTo>
                  <a:pt x="5311902" y="1398270"/>
                </a:moveTo>
                <a:lnTo>
                  <a:pt x="5311902" y="1372362"/>
                </a:lnTo>
                <a:lnTo>
                  <a:pt x="5209794" y="1372362"/>
                </a:lnTo>
                <a:lnTo>
                  <a:pt x="5209794" y="1398270"/>
                </a:lnTo>
                <a:lnTo>
                  <a:pt x="5311902" y="1398270"/>
                </a:lnTo>
                <a:close/>
              </a:path>
              <a:path w="7792720" h="1398270">
                <a:moveTo>
                  <a:pt x="5133594" y="1398270"/>
                </a:moveTo>
                <a:lnTo>
                  <a:pt x="5133594" y="1372362"/>
                </a:lnTo>
                <a:lnTo>
                  <a:pt x="5032248" y="1372362"/>
                </a:lnTo>
                <a:lnTo>
                  <a:pt x="5032248" y="1398270"/>
                </a:lnTo>
                <a:lnTo>
                  <a:pt x="5133594" y="1398270"/>
                </a:lnTo>
                <a:close/>
              </a:path>
              <a:path w="7792720" h="1398270">
                <a:moveTo>
                  <a:pt x="4956048" y="1398270"/>
                </a:moveTo>
                <a:lnTo>
                  <a:pt x="4956048" y="1372362"/>
                </a:lnTo>
                <a:lnTo>
                  <a:pt x="4854702" y="1372362"/>
                </a:lnTo>
                <a:lnTo>
                  <a:pt x="4854702" y="1398270"/>
                </a:lnTo>
                <a:lnTo>
                  <a:pt x="4956048" y="1398270"/>
                </a:lnTo>
                <a:close/>
              </a:path>
              <a:path w="7792720" h="1398270">
                <a:moveTo>
                  <a:pt x="4778502" y="1398270"/>
                </a:moveTo>
                <a:lnTo>
                  <a:pt x="4778502" y="1372362"/>
                </a:lnTo>
                <a:lnTo>
                  <a:pt x="4676394" y="1372362"/>
                </a:lnTo>
                <a:lnTo>
                  <a:pt x="4676394" y="1398270"/>
                </a:lnTo>
                <a:lnTo>
                  <a:pt x="4778502" y="1398270"/>
                </a:lnTo>
                <a:close/>
              </a:path>
              <a:path w="7792720" h="1398270">
                <a:moveTo>
                  <a:pt x="4600194" y="1398270"/>
                </a:moveTo>
                <a:lnTo>
                  <a:pt x="4600194" y="1372362"/>
                </a:lnTo>
                <a:lnTo>
                  <a:pt x="4498848" y="1372362"/>
                </a:lnTo>
                <a:lnTo>
                  <a:pt x="4498848" y="1398270"/>
                </a:lnTo>
                <a:lnTo>
                  <a:pt x="4600194" y="1398270"/>
                </a:lnTo>
                <a:close/>
              </a:path>
              <a:path w="7792720" h="1398270">
                <a:moveTo>
                  <a:pt x="4422648" y="1398270"/>
                </a:moveTo>
                <a:lnTo>
                  <a:pt x="4422648" y="1372362"/>
                </a:lnTo>
                <a:lnTo>
                  <a:pt x="4321302" y="1372362"/>
                </a:lnTo>
                <a:lnTo>
                  <a:pt x="4321302" y="1398270"/>
                </a:lnTo>
                <a:lnTo>
                  <a:pt x="4422648" y="1398270"/>
                </a:lnTo>
                <a:close/>
              </a:path>
              <a:path w="7792720" h="1398270">
                <a:moveTo>
                  <a:pt x="4245102" y="1398270"/>
                </a:moveTo>
                <a:lnTo>
                  <a:pt x="4245102" y="1372362"/>
                </a:lnTo>
                <a:lnTo>
                  <a:pt x="4142993" y="1372362"/>
                </a:lnTo>
                <a:lnTo>
                  <a:pt x="4142993" y="1398270"/>
                </a:lnTo>
                <a:lnTo>
                  <a:pt x="4245102" y="1398270"/>
                </a:lnTo>
                <a:close/>
              </a:path>
              <a:path w="7792720" h="1398270">
                <a:moveTo>
                  <a:pt x="4066794" y="1398270"/>
                </a:moveTo>
                <a:lnTo>
                  <a:pt x="4066794" y="1372362"/>
                </a:lnTo>
                <a:lnTo>
                  <a:pt x="3965448" y="1372362"/>
                </a:lnTo>
                <a:lnTo>
                  <a:pt x="3965448" y="1398270"/>
                </a:lnTo>
                <a:lnTo>
                  <a:pt x="4066794" y="1398270"/>
                </a:lnTo>
                <a:close/>
              </a:path>
              <a:path w="7792720" h="1398270">
                <a:moveTo>
                  <a:pt x="3889248" y="1398270"/>
                </a:moveTo>
                <a:lnTo>
                  <a:pt x="3889248" y="1372362"/>
                </a:lnTo>
                <a:lnTo>
                  <a:pt x="3787902" y="1372362"/>
                </a:lnTo>
                <a:lnTo>
                  <a:pt x="3787902" y="1398270"/>
                </a:lnTo>
                <a:lnTo>
                  <a:pt x="3889248" y="1398270"/>
                </a:lnTo>
                <a:close/>
              </a:path>
              <a:path w="7792720" h="1398270">
                <a:moveTo>
                  <a:pt x="3711702" y="1398270"/>
                </a:moveTo>
                <a:lnTo>
                  <a:pt x="3711702" y="1372362"/>
                </a:lnTo>
                <a:lnTo>
                  <a:pt x="3609593" y="1372362"/>
                </a:lnTo>
                <a:lnTo>
                  <a:pt x="3609593" y="1398270"/>
                </a:lnTo>
                <a:lnTo>
                  <a:pt x="3711702" y="1398270"/>
                </a:lnTo>
                <a:close/>
              </a:path>
              <a:path w="7792720" h="1398270">
                <a:moveTo>
                  <a:pt x="3533394" y="1398270"/>
                </a:moveTo>
                <a:lnTo>
                  <a:pt x="3533394" y="1372362"/>
                </a:lnTo>
                <a:lnTo>
                  <a:pt x="3432048" y="1372362"/>
                </a:lnTo>
                <a:lnTo>
                  <a:pt x="3432048" y="1398270"/>
                </a:lnTo>
                <a:lnTo>
                  <a:pt x="3533394" y="1398270"/>
                </a:lnTo>
                <a:close/>
              </a:path>
              <a:path w="7792720" h="1398270">
                <a:moveTo>
                  <a:pt x="3355848" y="1398270"/>
                </a:moveTo>
                <a:lnTo>
                  <a:pt x="3355848" y="1372362"/>
                </a:lnTo>
                <a:lnTo>
                  <a:pt x="3254502" y="1372362"/>
                </a:lnTo>
                <a:lnTo>
                  <a:pt x="3254502" y="1398270"/>
                </a:lnTo>
                <a:lnTo>
                  <a:pt x="3355848" y="1398270"/>
                </a:lnTo>
                <a:close/>
              </a:path>
              <a:path w="7792720" h="1398270">
                <a:moveTo>
                  <a:pt x="3178302" y="1398270"/>
                </a:moveTo>
                <a:lnTo>
                  <a:pt x="3178302" y="1372362"/>
                </a:lnTo>
                <a:lnTo>
                  <a:pt x="3076193" y="1372362"/>
                </a:lnTo>
                <a:lnTo>
                  <a:pt x="3076193" y="1398270"/>
                </a:lnTo>
                <a:lnTo>
                  <a:pt x="3178302" y="1398270"/>
                </a:lnTo>
                <a:close/>
              </a:path>
              <a:path w="7792720" h="1398270">
                <a:moveTo>
                  <a:pt x="2999994" y="1398270"/>
                </a:moveTo>
                <a:lnTo>
                  <a:pt x="2999994" y="1372362"/>
                </a:lnTo>
                <a:lnTo>
                  <a:pt x="2898648" y="1372362"/>
                </a:lnTo>
                <a:lnTo>
                  <a:pt x="2898648" y="1398270"/>
                </a:lnTo>
                <a:lnTo>
                  <a:pt x="2999994" y="1398270"/>
                </a:lnTo>
                <a:close/>
              </a:path>
              <a:path w="7792720" h="1398270">
                <a:moveTo>
                  <a:pt x="2822448" y="1398270"/>
                </a:moveTo>
                <a:lnTo>
                  <a:pt x="2822448" y="1372362"/>
                </a:lnTo>
                <a:lnTo>
                  <a:pt x="2721102" y="1372362"/>
                </a:lnTo>
                <a:lnTo>
                  <a:pt x="2721102" y="1398270"/>
                </a:lnTo>
                <a:lnTo>
                  <a:pt x="2822448" y="1398270"/>
                </a:lnTo>
                <a:close/>
              </a:path>
              <a:path w="7792720" h="1398270">
                <a:moveTo>
                  <a:pt x="2644902" y="1398270"/>
                </a:moveTo>
                <a:lnTo>
                  <a:pt x="2644902" y="1372362"/>
                </a:lnTo>
                <a:lnTo>
                  <a:pt x="2542794" y="1372362"/>
                </a:lnTo>
                <a:lnTo>
                  <a:pt x="2542794" y="1398270"/>
                </a:lnTo>
                <a:lnTo>
                  <a:pt x="2644902" y="1398270"/>
                </a:lnTo>
                <a:close/>
              </a:path>
              <a:path w="7792720" h="1398270">
                <a:moveTo>
                  <a:pt x="2466594" y="1398270"/>
                </a:moveTo>
                <a:lnTo>
                  <a:pt x="2466594" y="1372362"/>
                </a:lnTo>
                <a:lnTo>
                  <a:pt x="2365248" y="1372362"/>
                </a:lnTo>
                <a:lnTo>
                  <a:pt x="2365248" y="1398270"/>
                </a:lnTo>
                <a:lnTo>
                  <a:pt x="2466594" y="1398270"/>
                </a:lnTo>
                <a:close/>
              </a:path>
              <a:path w="7792720" h="1398270">
                <a:moveTo>
                  <a:pt x="2289048" y="1398270"/>
                </a:moveTo>
                <a:lnTo>
                  <a:pt x="2289048" y="1372362"/>
                </a:lnTo>
                <a:lnTo>
                  <a:pt x="2187702" y="1372362"/>
                </a:lnTo>
                <a:lnTo>
                  <a:pt x="2187702" y="1398270"/>
                </a:lnTo>
                <a:lnTo>
                  <a:pt x="2289048" y="1398270"/>
                </a:lnTo>
                <a:close/>
              </a:path>
              <a:path w="7792720" h="1398270">
                <a:moveTo>
                  <a:pt x="2111502" y="1398270"/>
                </a:moveTo>
                <a:lnTo>
                  <a:pt x="2111502" y="1372362"/>
                </a:lnTo>
                <a:lnTo>
                  <a:pt x="2009394" y="1372362"/>
                </a:lnTo>
                <a:lnTo>
                  <a:pt x="2009394" y="1398270"/>
                </a:lnTo>
                <a:lnTo>
                  <a:pt x="2111502" y="1398270"/>
                </a:lnTo>
                <a:close/>
              </a:path>
              <a:path w="7792720" h="1398270">
                <a:moveTo>
                  <a:pt x="1933194" y="1398270"/>
                </a:moveTo>
                <a:lnTo>
                  <a:pt x="1933194" y="1372362"/>
                </a:lnTo>
                <a:lnTo>
                  <a:pt x="1831848" y="1372362"/>
                </a:lnTo>
                <a:lnTo>
                  <a:pt x="1831848" y="1398270"/>
                </a:lnTo>
                <a:lnTo>
                  <a:pt x="1933194" y="1398270"/>
                </a:lnTo>
                <a:close/>
              </a:path>
              <a:path w="7792720" h="1398270">
                <a:moveTo>
                  <a:pt x="1755648" y="1398270"/>
                </a:moveTo>
                <a:lnTo>
                  <a:pt x="1755648" y="1372362"/>
                </a:lnTo>
                <a:lnTo>
                  <a:pt x="1654302" y="1372362"/>
                </a:lnTo>
                <a:lnTo>
                  <a:pt x="1654302" y="1398270"/>
                </a:lnTo>
                <a:lnTo>
                  <a:pt x="1755648" y="1398270"/>
                </a:lnTo>
                <a:close/>
              </a:path>
              <a:path w="7792720" h="1398270">
                <a:moveTo>
                  <a:pt x="1578102" y="1398270"/>
                </a:moveTo>
                <a:lnTo>
                  <a:pt x="1578102" y="1372362"/>
                </a:lnTo>
                <a:lnTo>
                  <a:pt x="1475994" y="1372362"/>
                </a:lnTo>
                <a:lnTo>
                  <a:pt x="1475994" y="1398270"/>
                </a:lnTo>
                <a:lnTo>
                  <a:pt x="1578102" y="1398270"/>
                </a:lnTo>
                <a:close/>
              </a:path>
              <a:path w="7792720" h="1398270">
                <a:moveTo>
                  <a:pt x="1399794" y="1398270"/>
                </a:moveTo>
                <a:lnTo>
                  <a:pt x="1399794" y="1372362"/>
                </a:lnTo>
                <a:lnTo>
                  <a:pt x="1298448" y="1372362"/>
                </a:lnTo>
                <a:lnTo>
                  <a:pt x="1298448" y="1398270"/>
                </a:lnTo>
                <a:lnTo>
                  <a:pt x="1399794" y="1398270"/>
                </a:lnTo>
                <a:close/>
              </a:path>
              <a:path w="7792720" h="1398270">
                <a:moveTo>
                  <a:pt x="1222248" y="1398270"/>
                </a:moveTo>
                <a:lnTo>
                  <a:pt x="1222248" y="1372362"/>
                </a:lnTo>
                <a:lnTo>
                  <a:pt x="1120902" y="1372362"/>
                </a:lnTo>
                <a:lnTo>
                  <a:pt x="1120902" y="1398270"/>
                </a:lnTo>
                <a:lnTo>
                  <a:pt x="1222248" y="1398270"/>
                </a:lnTo>
                <a:close/>
              </a:path>
              <a:path w="7792720" h="1398270">
                <a:moveTo>
                  <a:pt x="1044701" y="1398270"/>
                </a:moveTo>
                <a:lnTo>
                  <a:pt x="1044701" y="1372362"/>
                </a:lnTo>
                <a:lnTo>
                  <a:pt x="942594" y="1372362"/>
                </a:lnTo>
                <a:lnTo>
                  <a:pt x="942594" y="1398270"/>
                </a:lnTo>
                <a:lnTo>
                  <a:pt x="1044701" y="1398270"/>
                </a:lnTo>
                <a:close/>
              </a:path>
              <a:path w="7792720" h="1398270">
                <a:moveTo>
                  <a:pt x="866394" y="1398270"/>
                </a:moveTo>
                <a:lnTo>
                  <a:pt x="866394" y="1372362"/>
                </a:lnTo>
                <a:lnTo>
                  <a:pt x="765048" y="1372362"/>
                </a:lnTo>
                <a:lnTo>
                  <a:pt x="765048" y="1398270"/>
                </a:lnTo>
                <a:lnTo>
                  <a:pt x="866394" y="1398270"/>
                </a:lnTo>
                <a:close/>
              </a:path>
              <a:path w="7792720" h="1398270">
                <a:moveTo>
                  <a:pt x="688848" y="1398270"/>
                </a:moveTo>
                <a:lnTo>
                  <a:pt x="688848" y="1372362"/>
                </a:lnTo>
                <a:lnTo>
                  <a:pt x="587502" y="1372362"/>
                </a:lnTo>
                <a:lnTo>
                  <a:pt x="587502" y="1398270"/>
                </a:lnTo>
                <a:lnTo>
                  <a:pt x="688848" y="1398270"/>
                </a:lnTo>
                <a:close/>
              </a:path>
              <a:path w="7792720" h="1398270">
                <a:moveTo>
                  <a:pt x="511302" y="1398270"/>
                </a:moveTo>
                <a:lnTo>
                  <a:pt x="511302" y="1372362"/>
                </a:lnTo>
                <a:lnTo>
                  <a:pt x="409194" y="1372362"/>
                </a:lnTo>
                <a:lnTo>
                  <a:pt x="409194" y="1398270"/>
                </a:lnTo>
                <a:lnTo>
                  <a:pt x="511302" y="1398270"/>
                </a:lnTo>
                <a:close/>
              </a:path>
              <a:path w="7792720" h="1398270">
                <a:moveTo>
                  <a:pt x="332994" y="1398270"/>
                </a:moveTo>
                <a:lnTo>
                  <a:pt x="332994" y="1372362"/>
                </a:lnTo>
                <a:lnTo>
                  <a:pt x="231648" y="1372362"/>
                </a:lnTo>
                <a:lnTo>
                  <a:pt x="231648" y="1398270"/>
                </a:lnTo>
                <a:lnTo>
                  <a:pt x="332994" y="1398270"/>
                </a:lnTo>
                <a:close/>
              </a:path>
              <a:path w="7792720" h="1398270">
                <a:moveTo>
                  <a:pt x="155448" y="1398270"/>
                </a:moveTo>
                <a:lnTo>
                  <a:pt x="155448" y="1372362"/>
                </a:lnTo>
                <a:lnTo>
                  <a:pt x="54102" y="1372362"/>
                </a:lnTo>
                <a:lnTo>
                  <a:pt x="54102" y="1398270"/>
                </a:lnTo>
                <a:lnTo>
                  <a:pt x="155448" y="1398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00300" y="3550158"/>
            <a:ext cx="3531323" cy="3246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85266" y="4892040"/>
            <a:ext cx="1525435" cy="3345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10411" y="5382767"/>
            <a:ext cx="5137061" cy="6080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8931" y="2818638"/>
            <a:ext cx="7802880" cy="3359785"/>
          </a:xfrm>
          <a:custGeom>
            <a:avLst/>
            <a:gdLst/>
            <a:ahLst/>
            <a:cxnLst/>
            <a:rect l="l" t="t" r="r" b="b"/>
            <a:pathLst>
              <a:path w="7802880" h="3359785">
                <a:moveTo>
                  <a:pt x="25908" y="3346704"/>
                </a:moveTo>
                <a:lnTo>
                  <a:pt x="25908" y="3245358"/>
                </a:lnTo>
                <a:lnTo>
                  <a:pt x="0" y="3245358"/>
                </a:lnTo>
                <a:lnTo>
                  <a:pt x="0" y="3346704"/>
                </a:lnTo>
                <a:lnTo>
                  <a:pt x="25908" y="3346704"/>
                </a:lnTo>
                <a:close/>
              </a:path>
              <a:path w="7802880" h="3359785">
                <a:moveTo>
                  <a:pt x="25908" y="3169158"/>
                </a:moveTo>
                <a:lnTo>
                  <a:pt x="25908" y="3067812"/>
                </a:lnTo>
                <a:lnTo>
                  <a:pt x="0" y="3067812"/>
                </a:lnTo>
                <a:lnTo>
                  <a:pt x="0" y="3169158"/>
                </a:lnTo>
                <a:lnTo>
                  <a:pt x="25908" y="3169158"/>
                </a:lnTo>
                <a:close/>
              </a:path>
              <a:path w="7802880" h="3359785">
                <a:moveTo>
                  <a:pt x="25908" y="2991612"/>
                </a:moveTo>
                <a:lnTo>
                  <a:pt x="25908" y="2889504"/>
                </a:lnTo>
                <a:lnTo>
                  <a:pt x="0" y="2889504"/>
                </a:lnTo>
                <a:lnTo>
                  <a:pt x="0" y="2991612"/>
                </a:lnTo>
                <a:lnTo>
                  <a:pt x="25908" y="2991612"/>
                </a:lnTo>
                <a:close/>
              </a:path>
              <a:path w="7802880" h="3359785">
                <a:moveTo>
                  <a:pt x="25908" y="2813304"/>
                </a:moveTo>
                <a:lnTo>
                  <a:pt x="25908" y="2711958"/>
                </a:lnTo>
                <a:lnTo>
                  <a:pt x="0" y="2711958"/>
                </a:lnTo>
                <a:lnTo>
                  <a:pt x="0" y="2813304"/>
                </a:lnTo>
                <a:lnTo>
                  <a:pt x="25908" y="2813304"/>
                </a:lnTo>
                <a:close/>
              </a:path>
              <a:path w="7802880" h="3359785">
                <a:moveTo>
                  <a:pt x="25908" y="2635758"/>
                </a:moveTo>
                <a:lnTo>
                  <a:pt x="25908" y="2534412"/>
                </a:lnTo>
                <a:lnTo>
                  <a:pt x="0" y="2534412"/>
                </a:lnTo>
                <a:lnTo>
                  <a:pt x="0" y="2635758"/>
                </a:lnTo>
                <a:lnTo>
                  <a:pt x="25908" y="2635758"/>
                </a:lnTo>
                <a:close/>
              </a:path>
              <a:path w="7802880" h="3359785">
                <a:moveTo>
                  <a:pt x="25908" y="2458212"/>
                </a:moveTo>
                <a:lnTo>
                  <a:pt x="25908" y="2356104"/>
                </a:lnTo>
                <a:lnTo>
                  <a:pt x="0" y="2356104"/>
                </a:lnTo>
                <a:lnTo>
                  <a:pt x="0" y="2458212"/>
                </a:lnTo>
                <a:lnTo>
                  <a:pt x="25908" y="2458212"/>
                </a:lnTo>
                <a:close/>
              </a:path>
              <a:path w="7802880" h="3359785">
                <a:moveTo>
                  <a:pt x="25908" y="2279904"/>
                </a:moveTo>
                <a:lnTo>
                  <a:pt x="25908" y="2178558"/>
                </a:lnTo>
                <a:lnTo>
                  <a:pt x="0" y="2178558"/>
                </a:lnTo>
                <a:lnTo>
                  <a:pt x="0" y="2279904"/>
                </a:lnTo>
                <a:lnTo>
                  <a:pt x="25908" y="2279904"/>
                </a:lnTo>
                <a:close/>
              </a:path>
              <a:path w="7802880" h="3359785">
                <a:moveTo>
                  <a:pt x="25908" y="2102358"/>
                </a:moveTo>
                <a:lnTo>
                  <a:pt x="25908" y="2001012"/>
                </a:lnTo>
                <a:lnTo>
                  <a:pt x="0" y="2001012"/>
                </a:lnTo>
                <a:lnTo>
                  <a:pt x="0" y="2102358"/>
                </a:lnTo>
                <a:lnTo>
                  <a:pt x="25908" y="2102358"/>
                </a:lnTo>
                <a:close/>
              </a:path>
              <a:path w="7802880" h="3359785">
                <a:moveTo>
                  <a:pt x="25908" y="1924812"/>
                </a:moveTo>
                <a:lnTo>
                  <a:pt x="25908" y="1822704"/>
                </a:lnTo>
                <a:lnTo>
                  <a:pt x="0" y="1822704"/>
                </a:lnTo>
                <a:lnTo>
                  <a:pt x="0" y="1924812"/>
                </a:lnTo>
                <a:lnTo>
                  <a:pt x="25908" y="1924812"/>
                </a:lnTo>
                <a:close/>
              </a:path>
              <a:path w="7802880" h="3359785">
                <a:moveTo>
                  <a:pt x="25908" y="1746504"/>
                </a:moveTo>
                <a:lnTo>
                  <a:pt x="25908" y="1645158"/>
                </a:lnTo>
                <a:lnTo>
                  <a:pt x="0" y="1645158"/>
                </a:lnTo>
                <a:lnTo>
                  <a:pt x="0" y="1746504"/>
                </a:lnTo>
                <a:lnTo>
                  <a:pt x="25908" y="1746504"/>
                </a:lnTo>
                <a:close/>
              </a:path>
              <a:path w="7802880" h="3359785">
                <a:moveTo>
                  <a:pt x="25908" y="1568958"/>
                </a:moveTo>
                <a:lnTo>
                  <a:pt x="25908" y="1467612"/>
                </a:lnTo>
                <a:lnTo>
                  <a:pt x="0" y="1467612"/>
                </a:lnTo>
                <a:lnTo>
                  <a:pt x="0" y="1568958"/>
                </a:lnTo>
                <a:lnTo>
                  <a:pt x="25908" y="1568958"/>
                </a:lnTo>
                <a:close/>
              </a:path>
              <a:path w="7802880" h="3359785">
                <a:moveTo>
                  <a:pt x="25908" y="1391412"/>
                </a:moveTo>
                <a:lnTo>
                  <a:pt x="25908" y="1289304"/>
                </a:lnTo>
                <a:lnTo>
                  <a:pt x="0" y="1289304"/>
                </a:lnTo>
                <a:lnTo>
                  <a:pt x="0" y="1391412"/>
                </a:lnTo>
                <a:lnTo>
                  <a:pt x="25908" y="1391412"/>
                </a:lnTo>
                <a:close/>
              </a:path>
              <a:path w="7802880" h="3359785">
                <a:moveTo>
                  <a:pt x="25908" y="1213104"/>
                </a:moveTo>
                <a:lnTo>
                  <a:pt x="25908" y="1111758"/>
                </a:lnTo>
                <a:lnTo>
                  <a:pt x="0" y="1111758"/>
                </a:lnTo>
                <a:lnTo>
                  <a:pt x="0" y="1213104"/>
                </a:lnTo>
                <a:lnTo>
                  <a:pt x="25908" y="1213104"/>
                </a:lnTo>
                <a:close/>
              </a:path>
              <a:path w="7802880" h="3359785">
                <a:moveTo>
                  <a:pt x="25908" y="1035558"/>
                </a:moveTo>
                <a:lnTo>
                  <a:pt x="25908" y="934212"/>
                </a:lnTo>
                <a:lnTo>
                  <a:pt x="0" y="934212"/>
                </a:lnTo>
                <a:lnTo>
                  <a:pt x="0" y="1035558"/>
                </a:lnTo>
                <a:lnTo>
                  <a:pt x="25908" y="1035558"/>
                </a:lnTo>
                <a:close/>
              </a:path>
              <a:path w="7802880" h="3359785">
                <a:moveTo>
                  <a:pt x="25907" y="858012"/>
                </a:moveTo>
                <a:lnTo>
                  <a:pt x="25907" y="755904"/>
                </a:lnTo>
                <a:lnTo>
                  <a:pt x="0" y="755904"/>
                </a:lnTo>
                <a:lnTo>
                  <a:pt x="0" y="858012"/>
                </a:lnTo>
                <a:lnTo>
                  <a:pt x="25907" y="858012"/>
                </a:lnTo>
                <a:close/>
              </a:path>
              <a:path w="7802880" h="3359785">
                <a:moveTo>
                  <a:pt x="25907" y="679704"/>
                </a:moveTo>
                <a:lnTo>
                  <a:pt x="25907" y="578358"/>
                </a:lnTo>
                <a:lnTo>
                  <a:pt x="0" y="578358"/>
                </a:lnTo>
                <a:lnTo>
                  <a:pt x="0" y="679704"/>
                </a:lnTo>
                <a:lnTo>
                  <a:pt x="25907" y="679704"/>
                </a:lnTo>
                <a:close/>
              </a:path>
              <a:path w="7802880" h="3359785">
                <a:moveTo>
                  <a:pt x="25907" y="502158"/>
                </a:moveTo>
                <a:lnTo>
                  <a:pt x="25907" y="400812"/>
                </a:lnTo>
                <a:lnTo>
                  <a:pt x="0" y="400812"/>
                </a:lnTo>
                <a:lnTo>
                  <a:pt x="0" y="502158"/>
                </a:lnTo>
                <a:lnTo>
                  <a:pt x="25907" y="502158"/>
                </a:lnTo>
                <a:close/>
              </a:path>
              <a:path w="7802880" h="3359785">
                <a:moveTo>
                  <a:pt x="25907" y="324612"/>
                </a:moveTo>
                <a:lnTo>
                  <a:pt x="25907" y="222504"/>
                </a:lnTo>
                <a:lnTo>
                  <a:pt x="0" y="222504"/>
                </a:lnTo>
                <a:lnTo>
                  <a:pt x="0" y="324612"/>
                </a:lnTo>
                <a:lnTo>
                  <a:pt x="25907" y="324612"/>
                </a:lnTo>
                <a:close/>
              </a:path>
              <a:path w="7802880" h="3359785">
                <a:moveTo>
                  <a:pt x="25907" y="146304"/>
                </a:moveTo>
                <a:lnTo>
                  <a:pt x="25907" y="44958"/>
                </a:lnTo>
                <a:lnTo>
                  <a:pt x="0" y="44958"/>
                </a:lnTo>
                <a:lnTo>
                  <a:pt x="0" y="146304"/>
                </a:lnTo>
                <a:lnTo>
                  <a:pt x="25907" y="146304"/>
                </a:lnTo>
                <a:close/>
              </a:path>
              <a:path w="7802880" h="3359785">
                <a:moveTo>
                  <a:pt x="158496" y="25908"/>
                </a:moveTo>
                <a:lnTo>
                  <a:pt x="158496" y="0"/>
                </a:lnTo>
                <a:lnTo>
                  <a:pt x="57150" y="0"/>
                </a:lnTo>
                <a:lnTo>
                  <a:pt x="57150" y="25908"/>
                </a:lnTo>
                <a:lnTo>
                  <a:pt x="158496" y="25908"/>
                </a:lnTo>
                <a:close/>
              </a:path>
              <a:path w="7802880" h="3359785">
                <a:moveTo>
                  <a:pt x="336804" y="25908"/>
                </a:moveTo>
                <a:lnTo>
                  <a:pt x="336804" y="0"/>
                </a:lnTo>
                <a:lnTo>
                  <a:pt x="234696" y="0"/>
                </a:lnTo>
                <a:lnTo>
                  <a:pt x="234696" y="25908"/>
                </a:lnTo>
                <a:lnTo>
                  <a:pt x="336804" y="25908"/>
                </a:lnTo>
                <a:close/>
              </a:path>
              <a:path w="7802880" h="3359785">
                <a:moveTo>
                  <a:pt x="514350" y="25908"/>
                </a:moveTo>
                <a:lnTo>
                  <a:pt x="514350" y="0"/>
                </a:lnTo>
                <a:lnTo>
                  <a:pt x="413004" y="0"/>
                </a:lnTo>
                <a:lnTo>
                  <a:pt x="413004" y="25908"/>
                </a:lnTo>
                <a:lnTo>
                  <a:pt x="514350" y="25908"/>
                </a:lnTo>
                <a:close/>
              </a:path>
              <a:path w="7802880" h="3359785">
                <a:moveTo>
                  <a:pt x="691896" y="25908"/>
                </a:moveTo>
                <a:lnTo>
                  <a:pt x="691896" y="0"/>
                </a:lnTo>
                <a:lnTo>
                  <a:pt x="590550" y="0"/>
                </a:lnTo>
                <a:lnTo>
                  <a:pt x="590550" y="25908"/>
                </a:lnTo>
                <a:lnTo>
                  <a:pt x="691896" y="25908"/>
                </a:lnTo>
                <a:close/>
              </a:path>
              <a:path w="7802880" h="3359785">
                <a:moveTo>
                  <a:pt x="870204" y="25908"/>
                </a:moveTo>
                <a:lnTo>
                  <a:pt x="870204" y="0"/>
                </a:lnTo>
                <a:lnTo>
                  <a:pt x="768096" y="0"/>
                </a:lnTo>
                <a:lnTo>
                  <a:pt x="768096" y="25908"/>
                </a:lnTo>
                <a:lnTo>
                  <a:pt x="870204" y="25908"/>
                </a:lnTo>
                <a:close/>
              </a:path>
              <a:path w="7802880" h="3359785">
                <a:moveTo>
                  <a:pt x="1047749" y="25908"/>
                </a:moveTo>
                <a:lnTo>
                  <a:pt x="1047749" y="0"/>
                </a:lnTo>
                <a:lnTo>
                  <a:pt x="946404" y="0"/>
                </a:lnTo>
                <a:lnTo>
                  <a:pt x="946404" y="25908"/>
                </a:lnTo>
                <a:lnTo>
                  <a:pt x="1047749" y="25908"/>
                </a:lnTo>
                <a:close/>
              </a:path>
              <a:path w="7802880" h="3359785">
                <a:moveTo>
                  <a:pt x="1225295" y="25908"/>
                </a:moveTo>
                <a:lnTo>
                  <a:pt x="1225295" y="0"/>
                </a:lnTo>
                <a:lnTo>
                  <a:pt x="1123949" y="0"/>
                </a:lnTo>
                <a:lnTo>
                  <a:pt x="1123949" y="25908"/>
                </a:lnTo>
                <a:lnTo>
                  <a:pt x="1225295" y="25908"/>
                </a:lnTo>
                <a:close/>
              </a:path>
              <a:path w="7802880" h="3359785">
                <a:moveTo>
                  <a:pt x="1403603" y="25908"/>
                </a:moveTo>
                <a:lnTo>
                  <a:pt x="1403603" y="0"/>
                </a:lnTo>
                <a:lnTo>
                  <a:pt x="1301495" y="0"/>
                </a:lnTo>
                <a:lnTo>
                  <a:pt x="1301495" y="25908"/>
                </a:lnTo>
                <a:lnTo>
                  <a:pt x="1403603" y="25908"/>
                </a:lnTo>
                <a:close/>
              </a:path>
              <a:path w="7802880" h="3359785">
                <a:moveTo>
                  <a:pt x="1581149" y="25908"/>
                </a:moveTo>
                <a:lnTo>
                  <a:pt x="1581149" y="0"/>
                </a:lnTo>
                <a:lnTo>
                  <a:pt x="1479804" y="0"/>
                </a:lnTo>
                <a:lnTo>
                  <a:pt x="1479804" y="25908"/>
                </a:lnTo>
                <a:lnTo>
                  <a:pt x="1581149" y="25908"/>
                </a:lnTo>
                <a:close/>
              </a:path>
              <a:path w="7802880" h="3359785">
                <a:moveTo>
                  <a:pt x="1758695" y="25908"/>
                </a:moveTo>
                <a:lnTo>
                  <a:pt x="1758695" y="0"/>
                </a:lnTo>
                <a:lnTo>
                  <a:pt x="1657350" y="0"/>
                </a:lnTo>
                <a:lnTo>
                  <a:pt x="1657350" y="25908"/>
                </a:lnTo>
                <a:lnTo>
                  <a:pt x="1758695" y="25908"/>
                </a:lnTo>
                <a:close/>
              </a:path>
              <a:path w="7802880" h="3359785">
                <a:moveTo>
                  <a:pt x="1937003" y="25908"/>
                </a:moveTo>
                <a:lnTo>
                  <a:pt x="1937003" y="0"/>
                </a:lnTo>
                <a:lnTo>
                  <a:pt x="1834895" y="0"/>
                </a:lnTo>
                <a:lnTo>
                  <a:pt x="1834895" y="25908"/>
                </a:lnTo>
                <a:lnTo>
                  <a:pt x="1937003" y="25908"/>
                </a:lnTo>
                <a:close/>
              </a:path>
              <a:path w="7802880" h="3359785">
                <a:moveTo>
                  <a:pt x="2114550" y="25908"/>
                </a:moveTo>
                <a:lnTo>
                  <a:pt x="2114550" y="0"/>
                </a:lnTo>
                <a:lnTo>
                  <a:pt x="2013203" y="0"/>
                </a:lnTo>
                <a:lnTo>
                  <a:pt x="2013203" y="25908"/>
                </a:lnTo>
                <a:lnTo>
                  <a:pt x="2114550" y="25908"/>
                </a:lnTo>
                <a:close/>
              </a:path>
              <a:path w="7802880" h="3359785">
                <a:moveTo>
                  <a:pt x="2292095" y="25908"/>
                </a:moveTo>
                <a:lnTo>
                  <a:pt x="2292095" y="0"/>
                </a:lnTo>
                <a:lnTo>
                  <a:pt x="2190750" y="0"/>
                </a:lnTo>
                <a:lnTo>
                  <a:pt x="2190750" y="25908"/>
                </a:lnTo>
                <a:lnTo>
                  <a:pt x="2292095" y="25908"/>
                </a:lnTo>
                <a:close/>
              </a:path>
              <a:path w="7802880" h="3359785">
                <a:moveTo>
                  <a:pt x="2470404" y="25908"/>
                </a:moveTo>
                <a:lnTo>
                  <a:pt x="2470404" y="0"/>
                </a:lnTo>
                <a:lnTo>
                  <a:pt x="2368295" y="0"/>
                </a:lnTo>
                <a:lnTo>
                  <a:pt x="2368295" y="25908"/>
                </a:lnTo>
                <a:lnTo>
                  <a:pt x="2470404" y="25908"/>
                </a:lnTo>
                <a:close/>
              </a:path>
              <a:path w="7802880" h="3359785">
                <a:moveTo>
                  <a:pt x="2647950" y="25908"/>
                </a:moveTo>
                <a:lnTo>
                  <a:pt x="2647950" y="0"/>
                </a:lnTo>
                <a:lnTo>
                  <a:pt x="2546604" y="0"/>
                </a:lnTo>
                <a:lnTo>
                  <a:pt x="2546604" y="25908"/>
                </a:lnTo>
                <a:lnTo>
                  <a:pt x="2647950" y="25908"/>
                </a:lnTo>
                <a:close/>
              </a:path>
              <a:path w="7802880" h="3359785">
                <a:moveTo>
                  <a:pt x="2825496" y="25908"/>
                </a:moveTo>
                <a:lnTo>
                  <a:pt x="2825496" y="0"/>
                </a:lnTo>
                <a:lnTo>
                  <a:pt x="2724150" y="0"/>
                </a:lnTo>
                <a:lnTo>
                  <a:pt x="2724150" y="25908"/>
                </a:lnTo>
                <a:lnTo>
                  <a:pt x="2825496" y="25908"/>
                </a:lnTo>
                <a:close/>
              </a:path>
              <a:path w="7802880" h="3359785">
                <a:moveTo>
                  <a:pt x="3003804" y="25908"/>
                </a:moveTo>
                <a:lnTo>
                  <a:pt x="3003804" y="0"/>
                </a:lnTo>
                <a:lnTo>
                  <a:pt x="2901695" y="0"/>
                </a:lnTo>
                <a:lnTo>
                  <a:pt x="2901695" y="25908"/>
                </a:lnTo>
                <a:lnTo>
                  <a:pt x="3003804" y="25908"/>
                </a:lnTo>
                <a:close/>
              </a:path>
              <a:path w="7802880" h="3359785">
                <a:moveTo>
                  <a:pt x="3181350" y="25908"/>
                </a:moveTo>
                <a:lnTo>
                  <a:pt x="3181350" y="0"/>
                </a:lnTo>
                <a:lnTo>
                  <a:pt x="3080004" y="0"/>
                </a:lnTo>
                <a:lnTo>
                  <a:pt x="3080004" y="25908"/>
                </a:lnTo>
                <a:lnTo>
                  <a:pt x="3181350" y="25908"/>
                </a:lnTo>
                <a:close/>
              </a:path>
              <a:path w="7802880" h="3359785">
                <a:moveTo>
                  <a:pt x="3358896" y="25908"/>
                </a:moveTo>
                <a:lnTo>
                  <a:pt x="3358896" y="0"/>
                </a:lnTo>
                <a:lnTo>
                  <a:pt x="3257550" y="0"/>
                </a:lnTo>
                <a:lnTo>
                  <a:pt x="3257550" y="25908"/>
                </a:lnTo>
                <a:lnTo>
                  <a:pt x="3358896" y="25908"/>
                </a:lnTo>
                <a:close/>
              </a:path>
              <a:path w="7802880" h="3359785">
                <a:moveTo>
                  <a:pt x="3537204" y="25908"/>
                </a:moveTo>
                <a:lnTo>
                  <a:pt x="3537204" y="0"/>
                </a:lnTo>
                <a:lnTo>
                  <a:pt x="3435095" y="0"/>
                </a:lnTo>
                <a:lnTo>
                  <a:pt x="3435095" y="25908"/>
                </a:lnTo>
                <a:lnTo>
                  <a:pt x="3537204" y="25908"/>
                </a:lnTo>
                <a:close/>
              </a:path>
              <a:path w="7802880" h="3359785">
                <a:moveTo>
                  <a:pt x="3714750" y="25908"/>
                </a:moveTo>
                <a:lnTo>
                  <a:pt x="3714750" y="0"/>
                </a:lnTo>
                <a:lnTo>
                  <a:pt x="3613404" y="0"/>
                </a:lnTo>
                <a:lnTo>
                  <a:pt x="3613404" y="25908"/>
                </a:lnTo>
                <a:lnTo>
                  <a:pt x="3714750" y="25908"/>
                </a:lnTo>
                <a:close/>
              </a:path>
              <a:path w="7802880" h="3359785">
                <a:moveTo>
                  <a:pt x="3892296" y="25908"/>
                </a:moveTo>
                <a:lnTo>
                  <a:pt x="3892296" y="0"/>
                </a:lnTo>
                <a:lnTo>
                  <a:pt x="3790950" y="0"/>
                </a:lnTo>
                <a:lnTo>
                  <a:pt x="3790950" y="25908"/>
                </a:lnTo>
                <a:lnTo>
                  <a:pt x="3892296" y="25908"/>
                </a:lnTo>
                <a:close/>
              </a:path>
              <a:path w="7802880" h="3359785">
                <a:moveTo>
                  <a:pt x="4070604" y="25908"/>
                </a:moveTo>
                <a:lnTo>
                  <a:pt x="4070604" y="0"/>
                </a:lnTo>
                <a:lnTo>
                  <a:pt x="3968495" y="0"/>
                </a:lnTo>
                <a:lnTo>
                  <a:pt x="3968495" y="25908"/>
                </a:lnTo>
                <a:lnTo>
                  <a:pt x="4070604" y="25908"/>
                </a:lnTo>
                <a:close/>
              </a:path>
              <a:path w="7802880" h="3359785">
                <a:moveTo>
                  <a:pt x="4248150" y="25908"/>
                </a:moveTo>
                <a:lnTo>
                  <a:pt x="4248150" y="0"/>
                </a:lnTo>
                <a:lnTo>
                  <a:pt x="4146804" y="0"/>
                </a:lnTo>
                <a:lnTo>
                  <a:pt x="4146804" y="25908"/>
                </a:lnTo>
                <a:lnTo>
                  <a:pt x="4248150" y="25908"/>
                </a:lnTo>
                <a:close/>
              </a:path>
              <a:path w="7802880" h="3359785">
                <a:moveTo>
                  <a:pt x="4425696" y="25908"/>
                </a:moveTo>
                <a:lnTo>
                  <a:pt x="4425696" y="0"/>
                </a:lnTo>
                <a:lnTo>
                  <a:pt x="4324350" y="0"/>
                </a:lnTo>
                <a:lnTo>
                  <a:pt x="4324350" y="25908"/>
                </a:lnTo>
                <a:lnTo>
                  <a:pt x="4425696" y="25908"/>
                </a:lnTo>
                <a:close/>
              </a:path>
              <a:path w="7802880" h="3359785">
                <a:moveTo>
                  <a:pt x="4604004" y="25908"/>
                </a:moveTo>
                <a:lnTo>
                  <a:pt x="4604004" y="0"/>
                </a:lnTo>
                <a:lnTo>
                  <a:pt x="4501895" y="0"/>
                </a:lnTo>
                <a:lnTo>
                  <a:pt x="4501895" y="25908"/>
                </a:lnTo>
                <a:lnTo>
                  <a:pt x="4604004" y="25908"/>
                </a:lnTo>
                <a:close/>
              </a:path>
              <a:path w="7802880" h="3359785">
                <a:moveTo>
                  <a:pt x="4781550" y="25908"/>
                </a:moveTo>
                <a:lnTo>
                  <a:pt x="4781550" y="0"/>
                </a:lnTo>
                <a:lnTo>
                  <a:pt x="4680204" y="0"/>
                </a:lnTo>
                <a:lnTo>
                  <a:pt x="4680204" y="25908"/>
                </a:lnTo>
                <a:lnTo>
                  <a:pt x="4781550" y="25908"/>
                </a:lnTo>
                <a:close/>
              </a:path>
              <a:path w="7802880" h="3359785">
                <a:moveTo>
                  <a:pt x="4959096" y="25908"/>
                </a:moveTo>
                <a:lnTo>
                  <a:pt x="4959096" y="0"/>
                </a:lnTo>
                <a:lnTo>
                  <a:pt x="4857750" y="0"/>
                </a:lnTo>
                <a:lnTo>
                  <a:pt x="4857750" y="25908"/>
                </a:lnTo>
                <a:lnTo>
                  <a:pt x="4959096" y="25908"/>
                </a:lnTo>
                <a:close/>
              </a:path>
              <a:path w="7802880" h="3359785">
                <a:moveTo>
                  <a:pt x="5137404" y="25908"/>
                </a:moveTo>
                <a:lnTo>
                  <a:pt x="5137404" y="0"/>
                </a:lnTo>
                <a:lnTo>
                  <a:pt x="5035295" y="0"/>
                </a:lnTo>
                <a:lnTo>
                  <a:pt x="5035295" y="25908"/>
                </a:lnTo>
                <a:lnTo>
                  <a:pt x="5137404" y="25908"/>
                </a:lnTo>
                <a:close/>
              </a:path>
              <a:path w="7802880" h="3359785">
                <a:moveTo>
                  <a:pt x="5314950" y="25908"/>
                </a:moveTo>
                <a:lnTo>
                  <a:pt x="5314950" y="0"/>
                </a:lnTo>
                <a:lnTo>
                  <a:pt x="5213604" y="0"/>
                </a:lnTo>
                <a:lnTo>
                  <a:pt x="5213604" y="25908"/>
                </a:lnTo>
                <a:lnTo>
                  <a:pt x="5314950" y="25908"/>
                </a:lnTo>
                <a:close/>
              </a:path>
              <a:path w="7802880" h="3359785">
                <a:moveTo>
                  <a:pt x="5492496" y="25908"/>
                </a:moveTo>
                <a:lnTo>
                  <a:pt x="5492496" y="0"/>
                </a:lnTo>
                <a:lnTo>
                  <a:pt x="5391150" y="0"/>
                </a:lnTo>
                <a:lnTo>
                  <a:pt x="5391150" y="25908"/>
                </a:lnTo>
                <a:lnTo>
                  <a:pt x="5492496" y="25908"/>
                </a:lnTo>
                <a:close/>
              </a:path>
              <a:path w="7802880" h="3359785">
                <a:moveTo>
                  <a:pt x="5670804" y="25908"/>
                </a:moveTo>
                <a:lnTo>
                  <a:pt x="5670804" y="0"/>
                </a:lnTo>
                <a:lnTo>
                  <a:pt x="5568695" y="0"/>
                </a:lnTo>
                <a:lnTo>
                  <a:pt x="5568695" y="25908"/>
                </a:lnTo>
                <a:lnTo>
                  <a:pt x="5670804" y="25908"/>
                </a:lnTo>
                <a:close/>
              </a:path>
              <a:path w="7802880" h="3359785">
                <a:moveTo>
                  <a:pt x="5848350" y="25908"/>
                </a:moveTo>
                <a:lnTo>
                  <a:pt x="5848350" y="0"/>
                </a:lnTo>
                <a:lnTo>
                  <a:pt x="5747004" y="0"/>
                </a:lnTo>
                <a:lnTo>
                  <a:pt x="5747004" y="25908"/>
                </a:lnTo>
                <a:lnTo>
                  <a:pt x="5848350" y="25908"/>
                </a:lnTo>
                <a:close/>
              </a:path>
              <a:path w="7802880" h="3359785">
                <a:moveTo>
                  <a:pt x="6025895" y="25908"/>
                </a:moveTo>
                <a:lnTo>
                  <a:pt x="6025895" y="0"/>
                </a:lnTo>
                <a:lnTo>
                  <a:pt x="5924549" y="0"/>
                </a:lnTo>
                <a:lnTo>
                  <a:pt x="5924549" y="25908"/>
                </a:lnTo>
                <a:lnTo>
                  <a:pt x="6025895" y="25908"/>
                </a:lnTo>
                <a:close/>
              </a:path>
              <a:path w="7802880" h="3359785">
                <a:moveTo>
                  <a:pt x="6204203" y="25908"/>
                </a:moveTo>
                <a:lnTo>
                  <a:pt x="6204203" y="0"/>
                </a:lnTo>
                <a:lnTo>
                  <a:pt x="6102095" y="0"/>
                </a:lnTo>
                <a:lnTo>
                  <a:pt x="6102095" y="25908"/>
                </a:lnTo>
                <a:lnTo>
                  <a:pt x="6204203" y="25908"/>
                </a:lnTo>
                <a:close/>
              </a:path>
              <a:path w="7802880" h="3359785">
                <a:moveTo>
                  <a:pt x="6381749" y="25908"/>
                </a:moveTo>
                <a:lnTo>
                  <a:pt x="6381749" y="0"/>
                </a:lnTo>
                <a:lnTo>
                  <a:pt x="6280403" y="0"/>
                </a:lnTo>
                <a:lnTo>
                  <a:pt x="6280403" y="25908"/>
                </a:lnTo>
                <a:lnTo>
                  <a:pt x="6381749" y="25908"/>
                </a:lnTo>
                <a:close/>
              </a:path>
              <a:path w="7802880" h="3359785">
                <a:moveTo>
                  <a:pt x="6559296" y="25908"/>
                </a:moveTo>
                <a:lnTo>
                  <a:pt x="6559296" y="0"/>
                </a:lnTo>
                <a:lnTo>
                  <a:pt x="6457949" y="0"/>
                </a:lnTo>
                <a:lnTo>
                  <a:pt x="6457949" y="25908"/>
                </a:lnTo>
                <a:lnTo>
                  <a:pt x="6559296" y="25908"/>
                </a:lnTo>
                <a:close/>
              </a:path>
              <a:path w="7802880" h="3359785">
                <a:moveTo>
                  <a:pt x="6737604" y="25908"/>
                </a:moveTo>
                <a:lnTo>
                  <a:pt x="6737604" y="0"/>
                </a:lnTo>
                <a:lnTo>
                  <a:pt x="6635496" y="0"/>
                </a:lnTo>
                <a:lnTo>
                  <a:pt x="6635496" y="25908"/>
                </a:lnTo>
                <a:lnTo>
                  <a:pt x="6737604" y="25908"/>
                </a:lnTo>
                <a:close/>
              </a:path>
              <a:path w="7802880" h="3359785">
                <a:moveTo>
                  <a:pt x="6915150" y="25908"/>
                </a:moveTo>
                <a:lnTo>
                  <a:pt x="6915150" y="0"/>
                </a:lnTo>
                <a:lnTo>
                  <a:pt x="6813804" y="0"/>
                </a:lnTo>
                <a:lnTo>
                  <a:pt x="6813804" y="25908"/>
                </a:lnTo>
                <a:lnTo>
                  <a:pt x="6915150" y="25908"/>
                </a:lnTo>
                <a:close/>
              </a:path>
              <a:path w="7802880" h="3359785">
                <a:moveTo>
                  <a:pt x="7092696" y="25908"/>
                </a:moveTo>
                <a:lnTo>
                  <a:pt x="7092696" y="0"/>
                </a:lnTo>
                <a:lnTo>
                  <a:pt x="6991350" y="0"/>
                </a:lnTo>
                <a:lnTo>
                  <a:pt x="6991350" y="25908"/>
                </a:lnTo>
                <a:lnTo>
                  <a:pt x="7092696" y="25908"/>
                </a:lnTo>
                <a:close/>
              </a:path>
              <a:path w="7802880" h="3359785">
                <a:moveTo>
                  <a:pt x="7271004" y="25908"/>
                </a:moveTo>
                <a:lnTo>
                  <a:pt x="7271004" y="0"/>
                </a:lnTo>
                <a:lnTo>
                  <a:pt x="7168896" y="0"/>
                </a:lnTo>
                <a:lnTo>
                  <a:pt x="7168896" y="25908"/>
                </a:lnTo>
                <a:lnTo>
                  <a:pt x="7271004" y="25908"/>
                </a:lnTo>
                <a:close/>
              </a:path>
              <a:path w="7802880" h="3359785">
                <a:moveTo>
                  <a:pt x="7448550" y="25908"/>
                </a:moveTo>
                <a:lnTo>
                  <a:pt x="7448550" y="0"/>
                </a:lnTo>
                <a:lnTo>
                  <a:pt x="7347204" y="0"/>
                </a:lnTo>
                <a:lnTo>
                  <a:pt x="7347204" y="25908"/>
                </a:lnTo>
                <a:lnTo>
                  <a:pt x="7448550" y="25908"/>
                </a:lnTo>
                <a:close/>
              </a:path>
              <a:path w="7802880" h="3359785">
                <a:moveTo>
                  <a:pt x="7626096" y="25908"/>
                </a:moveTo>
                <a:lnTo>
                  <a:pt x="7626096" y="0"/>
                </a:lnTo>
                <a:lnTo>
                  <a:pt x="7524750" y="0"/>
                </a:lnTo>
                <a:lnTo>
                  <a:pt x="7524750" y="25908"/>
                </a:lnTo>
                <a:lnTo>
                  <a:pt x="7626096" y="25908"/>
                </a:lnTo>
                <a:close/>
              </a:path>
              <a:path w="7802880" h="3359785">
                <a:moveTo>
                  <a:pt x="7802880" y="27432"/>
                </a:moveTo>
                <a:lnTo>
                  <a:pt x="7802880" y="6096"/>
                </a:lnTo>
                <a:lnTo>
                  <a:pt x="7796784" y="0"/>
                </a:lnTo>
                <a:lnTo>
                  <a:pt x="7702296" y="0"/>
                </a:lnTo>
                <a:lnTo>
                  <a:pt x="7702296" y="25908"/>
                </a:lnTo>
                <a:lnTo>
                  <a:pt x="7776972" y="25908"/>
                </a:lnTo>
                <a:lnTo>
                  <a:pt x="7776972" y="12954"/>
                </a:lnTo>
                <a:lnTo>
                  <a:pt x="7789926" y="25908"/>
                </a:lnTo>
                <a:lnTo>
                  <a:pt x="7789926" y="27432"/>
                </a:lnTo>
                <a:lnTo>
                  <a:pt x="7802880" y="27432"/>
                </a:lnTo>
                <a:close/>
              </a:path>
              <a:path w="7802880" h="3359785">
                <a:moveTo>
                  <a:pt x="7789926" y="25908"/>
                </a:moveTo>
                <a:lnTo>
                  <a:pt x="7776972" y="12954"/>
                </a:lnTo>
                <a:lnTo>
                  <a:pt x="7776972" y="25908"/>
                </a:lnTo>
                <a:lnTo>
                  <a:pt x="7789926" y="25908"/>
                </a:lnTo>
                <a:close/>
              </a:path>
              <a:path w="7802880" h="3359785">
                <a:moveTo>
                  <a:pt x="7789926" y="27432"/>
                </a:moveTo>
                <a:lnTo>
                  <a:pt x="7789926" y="25908"/>
                </a:lnTo>
                <a:lnTo>
                  <a:pt x="7776972" y="25908"/>
                </a:lnTo>
                <a:lnTo>
                  <a:pt x="7776972" y="27432"/>
                </a:lnTo>
                <a:lnTo>
                  <a:pt x="7789926" y="27432"/>
                </a:lnTo>
                <a:close/>
              </a:path>
              <a:path w="7802880" h="3359785">
                <a:moveTo>
                  <a:pt x="7802880" y="204978"/>
                </a:moveTo>
                <a:lnTo>
                  <a:pt x="7802880" y="103632"/>
                </a:lnTo>
                <a:lnTo>
                  <a:pt x="7776972" y="103632"/>
                </a:lnTo>
                <a:lnTo>
                  <a:pt x="7776972" y="204978"/>
                </a:lnTo>
                <a:lnTo>
                  <a:pt x="7802880" y="204978"/>
                </a:lnTo>
                <a:close/>
              </a:path>
              <a:path w="7802880" h="3359785">
                <a:moveTo>
                  <a:pt x="7802880" y="382524"/>
                </a:moveTo>
                <a:lnTo>
                  <a:pt x="7802880" y="281178"/>
                </a:lnTo>
                <a:lnTo>
                  <a:pt x="7776972" y="281178"/>
                </a:lnTo>
                <a:lnTo>
                  <a:pt x="7776972" y="382524"/>
                </a:lnTo>
                <a:lnTo>
                  <a:pt x="7802880" y="382524"/>
                </a:lnTo>
                <a:close/>
              </a:path>
              <a:path w="7802880" h="3359785">
                <a:moveTo>
                  <a:pt x="7802880" y="560832"/>
                </a:moveTo>
                <a:lnTo>
                  <a:pt x="7802880" y="458724"/>
                </a:lnTo>
                <a:lnTo>
                  <a:pt x="7776972" y="458724"/>
                </a:lnTo>
                <a:lnTo>
                  <a:pt x="7776972" y="560832"/>
                </a:lnTo>
                <a:lnTo>
                  <a:pt x="7802880" y="560832"/>
                </a:lnTo>
                <a:close/>
              </a:path>
              <a:path w="7802880" h="3359785">
                <a:moveTo>
                  <a:pt x="7802880" y="738378"/>
                </a:moveTo>
                <a:lnTo>
                  <a:pt x="7802880" y="637032"/>
                </a:lnTo>
                <a:lnTo>
                  <a:pt x="7776972" y="637032"/>
                </a:lnTo>
                <a:lnTo>
                  <a:pt x="7776972" y="738378"/>
                </a:lnTo>
                <a:lnTo>
                  <a:pt x="7802880" y="738378"/>
                </a:lnTo>
                <a:close/>
              </a:path>
              <a:path w="7802880" h="3359785">
                <a:moveTo>
                  <a:pt x="7802880" y="915924"/>
                </a:moveTo>
                <a:lnTo>
                  <a:pt x="7802880" y="814577"/>
                </a:lnTo>
                <a:lnTo>
                  <a:pt x="7776972" y="814577"/>
                </a:lnTo>
                <a:lnTo>
                  <a:pt x="7776972" y="915924"/>
                </a:lnTo>
                <a:lnTo>
                  <a:pt x="7802880" y="915924"/>
                </a:lnTo>
                <a:close/>
              </a:path>
              <a:path w="7802880" h="3359785">
                <a:moveTo>
                  <a:pt x="7802880" y="1094232"/>
                </a:moveTo>
                <a:lnTo>
                  <a:pt x="7802880" y="992124"/>
                </a:lnTo>
                <a:lnTo>
                  <a:pt x="7776972" y="992124"/>
                </a:lnTo>
                <a:lnTo>
                  <a:pt x="7776972" y="1094232"/>
                </a:lnTo>
                <a:lnTo>
                  <a:pt x="7802880" y="1094232"/>
                </a:lnTo>
                <a:close/>
              </a:path>
              <a:path w="7802880" h="3359785">
                <a:moveTo>
                  <a:pt x="7802880" y="1271778"/>
                </a:moveTo>
                <a:lnTo>
                  <a:pt x="7802880" y="1170432"/>
                </a:lnTo>
                <a:lnTo>
                  <a:pt x="7776972" y="1170432"/>
                </a:lnTo>
                <a:lnTo>
                  <a:pt x="7776972" y="1271778"/>
                </a:lnTo>
                <a:lnTo>
                  <a:pt x="7802880" y="1271778"/>
                </a:lnTo>
                <a:close/>
              </a:path>
              <a:path w="7802880" h="3359785">
                <a:moveTo>
                  <a:pt x="7802880" y="1449324"/>
                </a:moveTo>
                <a:lnTo>
                  <a:pt x="7802880" y="1347977"/>
                </a:lnTo>
                <a:lnTo>
                  <a:pt x="7776972" y="1347977"/>
                </a:lnTo>
                <a:lnTo>
                  <a:pt x="7776972" y="1449324"/>
                </a:lnTo>
                <a:lnTo>
                  <a:pt x="7802880" y="1449324"/>
                </a:lnTo>
                <a:close/>
              </a:path>
              <a:path w="7802880" h="3359785">
                <a:moveTo>
                  <a:pt x="7802880" y="1627632"/>
                </a:moveTo>
                <a:lnTo>
                  <a:pt x="7802880" y="1525524"/>
                </a:lnTo>
                <a:lnTo>
                  <a:pt x="7776972" y="1525524"/>
                </a:lnTo>
                <a:lnTo>
                  <a:pt x="7776972" y="1627632"/>
                </a:lnTo>
                <a:lnTo>
                  <a:pt x="7802880" y="1627632"/>
                </a:lnTo>
                <a:close/>
              </a:path>
              <a:path w="7802880" h="3359785">
                <a:moveTo>
                  <a:pt x="7802880" y="1805178"/>
                </a:moveTo>
                <a:lnTo>
                  <a:pt x="7802880" y="1703832"/>
                </a:lnTo>
                <a:lnTo>
                  <a:pt x="7776972" y="1703832"/>
                </a:lnTo>
                <a:lnTo>
                  <a:pt x="7776972" y="1805178"/>
                </a:lnTo>
                <a:lnTo>
                  <a:pt x="7802880" y="1805178"/>
                </a:lnTo>
                <a:close/>
              </a:path>
              <a:path w="7802880" h="3359785">
                <a:moveTo>
                  <a:pt x="7802880" y="1982724"/>
                </a:moveTo>
                <a:lnTo>
                  <a:pt x="7802880" y="1881377"/>
                </a:lnTo>
                <a:lnTo>
                  <a:pt x="7776972" y="1881377"/>
                </a:lnTo>
                <a:lnTo>
                  <a:pt x="7776972" y="1982724"/>
                </a:lnTo>
                <a:lnTo>
                  <a:pt x="7802880" y="1982724"/>
                </a:lnTo>
                <a:close/>
              </a:path>
              <a:path w="7802880" h="3359785">
                <a:moveTo>
                  <a:pt x="7802880" y="2161032"/>
                </a:moveTo>
                <a:lnTo>
                  <a:pt x="7802880" y="2058924"/>
                </a:lnTo>
                <a:lnTo>
                  <a:pt x="7776972" y="2058924"/>
                </a:lnTo>
                <a:lnTo>
                  <a:pt x="7776972" y="2161032"/>
                </a:lnTo>
                <a:lnTo>
                  <a:pt x="7802880" y="2161032"/>
                </a:lnTo>
                <a:close/>
              </a:path>
              <a:path w="7802880" h="3359785">
                <a:moveTo>
                  <a:pt x="7802880" y="2338578"/>
                </a:moveTo>
                <a:lnTo>
                  <a:pt x="7802880" y="2237232"/>
                </a:lnTo>
                <a:lnTo>
                  <a:pt x="7776972" y="2237232"/>
                </a:lnTo>
                <a:lnTo>
                  <a:pt x="7776972" y="2338578"/>
                </a:lnTo>
                <a:lnTo>
                  <a:pt x="7802880" y="2338578"/>
                </a:lnTo>
                <a:close/>
              </a:path>
              <a:path w="7802880" h="3359785">
                <a:moveTo>
                  <a:pt x="7802880" y="2516124"/>
                </a:moveTo>
                <a:lnTo>
                  <a:pt x="7802880" y="2414778"/>
                </a:lnTo>
                <a:lnTo>
                  <a:pt x="7776972" y="2414778"/>
                </a:lnTo>
                <a:lnTo>
                  <a:pt x="7776972" y="2516124"/>
                </a:lnTo>
                <a:lnTo>
                  <a:pt x="7802880" y="2516124"/>
                </a:lnTo>
                <a:close/>
              </a:path>
              <a:path w="7802880" h="3359785">
                <a:moveTo>
                  <a:pt x="7802880" y="2694432"/>
                </a:moveTo>
                <a:lnTo>
                  <a:pt x="7802880" y="2592324"/>
                </a:lnTo>
                <a:lnTo>
                  <a:pt x="7776972" y="2592324"/>
                </a:lnTo>
                <a:lnTo>
                  <a:pt x="7776972" y="2694432"/>
                </a:lnTo>
                <a:lnTo>
                  <a:pt x="7802880" y="2694432"/>
                </a:lnTo>
                <a:close/>
              </a:path>
              <a:path w="7802880" h="3359785">
                <a:moveTo>
                  <a:pt x="7802880" y="2871978"/>
                </a:moveTo>
                <a:lnTo>
                  <a:pt x="7802880" y="2770632"/>
                </a:lnTo>
                <a:lnTo>
                  <a:pt x="7776972" y="2770632"/>
                </a:lnTo>
                <a:lnTo>
                  <a:pt x="7776972" y="2871978"/>
                </a:lnTo>
                <a:lnTo>
                  <a:pt x="7802880" y="2871978"/>
                </a:lnTo>
                <a:close/>
              </a:path>
              <a:path w="7802880" h="3359785">
                <a:moveTo>
                  <a:pt x="7802880" y="3049524"/>
                </a:moveTo>
                <a:lnTo>
                  <a:pt x="7802880" y="2948178"/>
                </a:lnTo>
                <a:lnTo>
                  <a:pt x="7776972" y="2948178"/>
                </a:lnTo>
                <a:lnTo>
                  <a:pt x="7776972" y="3049524"/>
                </a:lnTo>
                <a:lnTo>
                  <a:pt x="7802880" y="3049524"/>
                </a:lnTo>
                <a:close/>
              </a:path>
              <a:path w="7802880" h="3359785">
                <a:moveTo>
                  <a:pt x="7802880" y="3227832"/>
                </a:moveTo>
                <a:lnTo>
                  <a:pt x="7802880" y="3125724"/>
                </a:lnTo>
                <a:lnTo>
                  <a:pt x="7776972" y="3125724"/>
                </a:lnTo>
                <a:lnTo>
                  <a:pt x="7776972" y="3227832"/>
                </a:lnTo>
                <a:lnTo>
                  <a:pt x="7802880" y="3227832"/>
                </a:lnTo>
                <a:close/>
              </a:path>
              <a:path w="7802880" h="3359785">
                <a:moveTo>
                  <a:pt x="7789926" y="3334512"/>
                </a:moveTo>
                <a:lnTo>
                  <a:pt x="7731252" y="3334512"/>
                </a:lnTo>
                <a:lnTo>
                  <a:pt x="7731252" y="3359658"/>
                </a:lnTo>
                <a:lnTo>
                  <a:pt x="7776972" y="3359658"/>
                </a:lnTo>
                <a:lnTo>
                  <a:pt x="7776972" y="3346704"/>
                </a:lnTo>
                <a:lnTo>
                  <a:pt x="7789926" y="3334512"/>
                </a:lnTo>
                <a:close/>
              </a:path>
              <a:path w="7802880" h="3359785">
                <a:moveTo>
                  <a:pt x="7802880" y="3354324"/>
                </a:moveTo>
                <a:lnTo>
                  <a:pt x="7802880" y="3304032"/>
                </a:lnTo>
                <a:lnTo>
                  <a:pt x="7776972" y="3304032"/>
                </a:lnTo>
                <a:lnTo>
                  <a:pt x="7776972" y="3334512"/>
                </a:lnTo>
                <a:lnTo>
                  <a:pt x="7789926" y="3334512"/>
                </a:lnTo>
                <a:lnTo>
                  <a:pt x="7789926" y="3359658"/>
                </a:lnTo>
                <a:lnTo>
                  <a:pt x="7796784" y="3359658"/>
                </a:lnTo>
                <a:lnTo>
                  <a:pt x="7802880" y="3354324"/>
                </a:lnTo>
                <a:close/>
              </a:path>
              <a:path w="7802880" h="3359785">
                <a:moveTo>
                  <a:pt x="7789926" y="3359658"/>
                </a:moveTo>
                <a:lnTo>
                  <a:pt x="7789926" y="3334512"/>
                </a:lnTo>
                <a:lnTo>
                  <a:pt x="7776972" y="3346704"/>
                </a:lnTo>
                <a:lnTo>
                  <a:pt x="7776972" y="3359658"/>
                </a:lnTo>
                <a:lnTo>
                  <a:pt x="7789926" y="3359658"/>
                </a:lnTo>
                <a:close/>
              </a:path>
              <a:path w="7802880" h="3359785">
                <a:moveTo>
                  <a:pt x="7655052" y="3359658"/>
                </a:moveTo>
                <a:lnTo>
                  <a:pt x="7655052" y="3334512"/>
                </a:lnTo>
                <a:lnTo>
                  <a:pt x="7553706" y="3334512"/>
                </a:lnTo>
                <a:lnTo>
                  <a:pt x="7553706" y="3359658"/>
                </a:lnTo>
                <a:lnTo>
                  <a:pt x="7655052" y="3359658"/>
                </a:lnTo>
                <a:close/>
              </a:path>
              <a:path w="7802880" h="3359785">
                <a:moveTo>
                  <a:pt x="7477506" y="3359658"/>
                </a:moveTo>
                <a:lnTo>
                  <a:pt x="7477506" y="3334512"/>
                </a:lnTo>
                <a:lnTo>
                  <a:pt x="7376160" y="3334512"/>
                </a:lnTo>
                <a:lnTo>
                  <a:pt x="7376160" y="3359658"/>
                </a:lnTo>
                <a:lnTo>
                  <a:pt x="7477506" y="3359658"/>
                </a:lnTo>
                <a:close/>
              </a:path>
              <a:path w="7802880" h="3359785">
                <a:moveTo>
                  <a:pt x="7299960" y="3359658"/>
                </a:moveTo>
                <a:lnTo>
                  <a:pt x="7299960" y="3334512"/>
                </a:lnTo>
                <a:lnTo>
                  <a:pt x="7197852" y="3334512"/>
                </a:lnTo>
                <a:lnTo>
                  <a:pt x="7197852" y="3359658"/>
                </a:lnTo>
                <a:lnTo>
                  <a:pt x="7299960" y="3359658"/>
                </a:lnTo>
                <a:close/>
              </a:path>
              <a:path w="7802880" h="3359785">
                <a:moveTo>
                  <a:pt x="7121652" y="3359658"/>
                </a:moveTo>
                <a:lnTo>
                  <a:pt x="7121652" y="3334512"/>
                </a:lnTo>
                <a:lnTo>
                  <a:pt x="7020306" y="3334512"/>
                </a:lnTo>
                <a:lnTo>
                  <a:pt x="7020306" y="3359658"/>
                </a:lnTo>
                <a:lnTo>
                  <a:pt x="7121652" y="3359658"/>
                </a:lnTo>
                <a:close/>
              </a:path>
              <a:path w="7802880" h="3359785">
                <a:moveTo>
                  <a:pt x="6944106" y="3359658"/>
                </a:moveTo>
                <a:lnTo>
                  <a:pt x="6944106" y="3334512"/>
                </a:lnTo>
                <a:lnTo>
                  <a:pt x="6842760" y="3334512"/>
                </a:lnTo>
                <a:lnTo>
                  <a:pt x="6842760" y="3359658"/>
                </a:lnTo>
                <a:lnTo>
                  <a:pt x="6944106" y="3359658"/>
                </a:lnTo>
                <a:close/>
              </a:path>
              <a:path w="7802880" h="3359785">
                <a:moveTo>
                  <a:pt x="6766560" y="3359658"/>
                </a:moveTo>
                <a:lnTo>
                  <a:pt x="6766560" y="3334512"/>
                </a:lnTo>
                <a:lnTo>
                  <a:pt x="6664452" y="3334512"/>
                </a:lnTo>
                <a:lnTo>
                  <a:pt x="6664452" y="3359658"/>
                </a:lnTo>
                <a:lnTo>
                  <a:pt x="6766560" y="3359658"/>
                </a:lnTo>
                <a:close/>
              </a:path>
              <a:path w="7802880" h="3359785">
                <a:moveTo>
                  <a:pt x="6588252" y="3359658"/>
                </a:moveTo>
                <a:lnTo>
                  <a:pt x="6588252" y="3334512"/>
                </a:lnTo>
                <a:lnTo>
                  <a:pt x="6486905" y="3334512"/>
                </a:lnTo>
                <a:lnTo>
                  <a:pt x="6486905" y="3359658"/>
                </a:lnTo>
                <a:lnTo>
                  <a:pt x="6588252" y="3359658"/>
                </a:lnTo>
                <a:close/>
              </a:path>
              <a:path w="7802880" h="3359785">
                <a:moveTo>
                  <a:pt x="6410706" y="3359658"/>
                </a:moveTo>
                <a:lnTo>
                  <a:pt x="6410706" y="3334512"/>
                </a:lnTo>
                <a:lnTo>
                  <a:pt x="6309360" y="3334512"/>
                </a:lnTo>
                <a:lnTo>
                  <a:pt x="6309360" y="3359658"/>
                </a:lnTo>
                <a:lnTo>
                  <a:pt x="6410706" y="3359658"/>
                </a:lnTo>
                <a:close/>
              </a:path>
              <a:path w="7802880" h="3359785">
                <a:moveTo>
                  <a:pt x="6233160" y="3359658"/>
                </a:moveTo>
                <a:lnTo>
                  <a:pt x="6233160" y="3334512"/>
                </a:lnTo>
                <a:lnTo>
                  <a:pt x="6131052" y="3334512"/>
                </a:lnTo>
                <a:lnTo>
                  <a:pt x="6131052" y="3359658"/>
                </a:lnTo>
                <a:lnTo>
                  <a:pt x="6233160" y="3359658"/>
                </a:lnTo>
                <a:close/>
              </a:path>
              <a:path w="7802880" h="3359785">
                <a:moveTo>
                  <a:pt x="6054851" y="3359658"/>
                </a:moveTo>
                <a:lnTo>
                  <a:pt x="6054851" y="3334512"/>
                </a:lnTo>
                <a:lnTo>
                  <a:pt x="5953505" y="3334512"/>
                </a:lnTo>
                <a:lnTo>
                  <a:pt x="5953505" y="3359658"/>
                </a:lnTo>
                <a:lnTo>
                  <a:pt x="6054851" y="3359658"/>
                </a:lnTo>
                <a:close/>
              </a:path>
              <a:path w="7802880" h="3359785">
                <a:moveTo>
                  <a:pt x="5877306" y="3359658"/>
                </a:moveTo>
                <a:lnTo>
                  <a:pt x="5877306" y="3334512"/>
                </a:lnTo>
                <a:lnTo>
                  <a:pt x="5775960" y="3334512"/>
                </a:lnTo>
                <a:lnTo>
                  <a:pt x="5775960" y="3359658"/>
                </a:lnTo>
                <a:lnTo>
                  <a:pt x="5877306" y="3359658"/>
                </a:lnTo>
                <a:close/>
              </a:path>
              <a:path w="7802880" h="3359785">
                <a:moveTo>
                  <a:pt x="5699760" y="3359658"/>
                </a:moveTo>
                <a:lnTo>
                  <a:pt x="5699760" y="3334512"/>
                </a:lnTo>
                <a:lnTo>
                  <a:pt x="5597653" y="3334512"/>
                </a:lnTo>
                <a:lnTo>
                  <a:pt x="5597653" y="3359658"/>
                </a:lnTo>
                <a:lnTo>
                  <a:pt x="5699760" y="3359658"/>
                </a:lnTo>
                <a:close/>
              </a:path>
              <a:path w="7802880" h="3359785">
                <a:moveTo>
                  <a:pt x="5521452" y="3359658"/>
                </a:moveTo>
                <a:lnTo>
                  <a:pt x="5521452" y="3334512"/>
                </a:lnTo>
                <a:lnTo>
                  <a:pt x="5420106" y="3334512"/>
                </a:lnTo>
                <a:lnTo>
                  <a:pt x="5420106" y="3359658"/>
                </a:lnTo>
                <a:lnTo>
                  <a:pt x="5521452" y="3359658"/>
                </a:lnTo>
                <a:close/>
              </a:path>
              <a:path w="7802880" h="3359785">
                <a:moveTo>
                  <a:pt x="5343906" y="3359658"/>
                </a:moveTo>
                <a:lnTo>
                  <a:pt x="5343906" y="3334512"/>
                </a:lnTo>
                <a:lnTo>
                  <a:pt x="5242560" y="3334512"/>
                </a:lnTo>
                <a:lnTo>
                  <a:pt x="5242560" y="3359658"/>
                </a:lnTo>
                <a:lnTo>
                  <a:pt x="5343906" y="3359658"/>
                </a:lnTo>
                <a:close/>
              </a:path>
              <a:path w="7802880" h="3359785">
                <a:moveTo>
                  <a:pt x="5166360" y="3359658"/>
                </a:moveTo>
                <a:lnTo>
                  <a:pt x="5166360" y="3334512"/>
                </a:lnTo>
                <a:lnTo>
                  <a:pt x="5064252" y="3334512"/>
                </a:lnTo>
                <a:lnTo>
                  <a:pt x="5064252" y="3359658"/>
                </a:lnTo>
                <a:lnTo>
                  <a:pt x="5166360" y="3359658"/>
                </a:lnTo>
                <a:close/>
              </a:path>
              <a:path w="7802880" h="3359785">
                <a:moveTo>
                  <a:pt x="4988052" y="3359658"/>
                </a:moveTo>
                <a:lnTo>
                  <a:pt x="4988052" y="3334512"/>
                </a:lnTo>
                <a:lnTo>
                  <a:pt x="4886706" y="3334512"/>
                </a:lnTo>
                <a:lnTo>
                  <a:pt x="4886706" y="3359658"/>
                </a:lnTo>
                <a:lnTo>
                  <a:pt x="4988052" y="3359658"/>
                </a:lnTo>
                <a:close/>
              </a:path>
              <a:path w="7802880" h="3359785">
                <a:moveTo>
                  <a:pt x="4810506" y="3359658"/>
                </a:moveTo>
                <a:lnTo>
                  <a:pt x="4810506" y="3334512"/>
                </a:lnTo>
                <a:lnTo>
                  <a:pt x="4709160" y="3334512"/>
                </a:lnTo>
                <a:lnTo>
                  <a:pt x="4709160" y="3359658"/>
                </a:lnTo>
                <a:lnTo>
                  <a:pt x="4810506" y="3359658"/>
                </a:lnTo>
                <a:close/>
              </a:path>
              <a:path w="7802880" h="3359785">
                <a:moveTo>
                  <a:pt x="4632960" y="3359658"/>
                </a:moveTo>
                <a:lnTo>
                  <a:pt x="4632960" y="3334512"/>
                </a:lnTo>
                <a:lnTo>
                  <a:pt x="4530852" y="3334512"/>
                </a:lnTo>
                <a:lnTo>
                  <a:pt x="4530852" y="3359658"/>
                </a:lnTo>
                <a:lnTo>
                  <a:pt x="4632960" y="3359658"/>
                </a:lnTo>
                <a:close/>
              </a:path>
              <a:path w="7802880" h="3359785">
                <a:moveTo>
                  <a:pt x="4454652" y="3359658"/>
                </a:moveTo>
                <a:lnTo>
                  <a:pt x="4454652" y="3334512"/>
                </a:lnTo>
                <a:lnTo>
                  <a:pt x="4353306" y="3334512"/>
                </a:lnTo>
                <a:lnTo>
                  <a:pt x="4353306" y="3359658"/>
                </a:lnTo>
                <a:lnTo>
                  <a:pt x="4454652" y="3359658"/>
                </a:lnTo>
                <a:close/>
              </a:path>
              <a:path w="7802880" h="3359785">
                <a:moveTo>
                  <a:pt x="4277106" y="3359658"/>
                </a:moveTo>
                <a:lnTo>
                  <a:pt x="4277106" y="3334512"/>
                </a:lnTo>
                <a:lnTo>
                  <a:pt x="4175760" y="3334512"/>
                </a:lnTo>
                <a:lnTo>
                  <a:pt x="4175760" y="3359658"/>
                </a:lnTo>
                <a:lnTo>
                  <a:pt x="4277106" y="3359658"/>
                </a:lnTo>
                <a:close/>
              </a:path>
              <a:path w="7802880" h="3359785">
                <a:moveTo>
                  <a:pt x="4099560" y="3359658"/>
                </a:moveTo>
                <a:lnTo>
                  <a:pt x="4099560" y="3334512"/>
                </a:lnTo>
                <a:lnTo>
                  <a:pt x="3997452" y="3334512"/>
                </a:lnTo>
                <a:lnTo>
                  <a:pt x="3997452" y="3359658"/>
                </a:lnTo>
                <a:lnTo>
                  <a:pt x="4099560" y="3359658"/>
                </a:lnTo>
                <a:close/>
              </a:path>
              <a:path w="7802880" h="3359785">
                <a:moveTo>
                  <a:pt x="3921252" y="3359658"/>
                </a:moveTo>
                <a:lnTo>
                  <a:pt x="3921252" y="3334512"/>
                </a:lnTo>
                <a:lnTo>
                  <a:pt x="3819906" y="3334512"/>
                </a:lnTo>
                <a:lnTo>
                  <a:pt x="3819906" y="3359658"/>
                </a:lnTo>
                <a:lnTo>
                  <a:pt x="3921252" y="3359658"/>
                </a:lnTo>
                <a:close/>
              </a:path>
              <a:path w="7802880" h="3359785">
                <a:moveTo>
                  <a:pt x="3743706" y="3359658"/>
                </a:moveTo>
                <a:lnTo>
                  <a:pt x="3743706" y="3334512"/>
                </a:lnTo>
                <a:lnTo>
                  <a:pt x="3642360" y="3334512"/>
                </a:lnTo>
                <a:lnTo>
                  <a:pt x="3642360" y="3359658"/>
                </a:lnTo>
                <a:lnTo>
                  <a:pt x="3743706" y="3359658"/>
                </a:lnTo>
                <a:close/>
              </a:path>
              <a:path w="7802880" h="3359785">
                <a:moveTo>
                  <a:pt x="3566160" y="3359658"/>
                </a:moveTo>
                <a:lnTo>
                  <a:pt x="3566160" y="3334512"/>
                </a:lnTo>
                <a:lnTo>
                  <a:pt x="3464052" y="3334512"/>
                </a:lnTo>
                <a:lnTo>
                  <a:pt x="3464052" y="3359658"/>
                </a:lnTo>
                <a:lnTo>
                  <a:pt x="3566160" y="3359658"/>
                </a:lnTo>
                <a:close/>
              </a:path>
              <a:path w="7802880" h="3359785">
                <a:moveTo>
                  <a:pt x="3387852" y="3359658"/>
                </a:moveTo>
                <a:lnTo>
                  <a:pt x="3387852" y="3334512"/>
                </a:lnTo>
                <a:lnTo>
                  <a:pt x="3286506" y="3334512"/>
                </a:lnTo>
                <a:lnTo>
                  <a:pt x="3286506" y="3359658"/>
                </a:lnTo>
                <a:lnTo>
                  <a:pt x="3387852" y="3359658"/>
                </a:lnTo>
                <a:close/>
              </a:path>
              <a:path w="7802880" h="3359785">
                <a:moveTo>
                  <a:pt x="3210306" y="3359658"/>
                </a:moveTo>
                <a:lnTo>
                  <a:pt x="3210306" y="3334512"/>
                </a:lnTo>
                <a:lnTo>
                  <a:pt x="3108960" y="3334512"/>
                </a:lnTo>
                <a:lnTo>
                  <a:pt x="3108960" y="3359658"/>
                </a:lnTo>
                <a:lnTo>
                  <a:pt x="3210306" y="3359658"/>
                </a:lnTo>
                <a:close/>
              </a:path>
              <a:path w="7802880" h="3359785">
                <a:moveTo>
                  <a:pt x="3032760" y="3359658"/>
                </a:moveTo>
                <a:lnTo>
                  <a:pt x="3032760" y="3334512"/>
                </a:lnTo>
                <a:lnTo>
                  <a:pt x="2930652" y="3334512"/>
                </a:lnTo>
                <a:lnTo>
                  <a:pt x="2930652" y="3359658"/>
                </a:lnTo>
                <a:lnTo>
                  <a:pt x="3032760" y="3359658"/>
                </a:lnTo>
                <a:close/>
              </a:path>
              <a:path w="7802880" h="3359785">
                <a:moveTo>
                  <a:pt x="2854452" y="3359658"/>
                </a:moveTo>
                <a:lnTo>
                  <a:pt x="2854452" y="3334512"/>
                </a:lnTo>
                <a:lnTo>
                  <a:pt x="2753106" y="3334512"/>
                </a:lnTo>
                <a:lnTo>
                  <a:pt x="2753106" y="3359658"/>
                </a:lnTo>
                <a:lnTo>
                  <a:pt x="2854452" y="3359658"/>
                </a:lnTo>
                <a:close/>
              </a:path>
              <a:path w="7802880" h="3359785">
                <a:moveTo>
                  <a:pt x="2676906" y="3359658"/>
                </a:moveTo>
                <a:lnTo>
                  <a:pt x="2676906" y="3334512"/>
                </a:lnTo>
                <a:lnTo>
                  <a:pt x="2575560" y="3334512"/>
                </a:lnTo>
                <a:lnTo>
                  <a:pt x="2575560" y="3359658"/>
                </a:lnTo>
                <a:lnTo>
                  <a:pt x="2676906" y="3359658"/>
                </a:lnTo>
                <a:close/>
              </a:path>
              <a:path w="7802880" h="3359785">
                <a:moveTo>
                  <a:pt x="2499360" y="3359658"/>
                </a:moveTo>
                <a:lnTo>
                  <a:pt x="2499360" y="3334512"/>
                </a:lnTo>
                <a:lnTo>
                  <a:pt x="2397252" y="3334512"/>
                </a:lnTo>
                <a:lnTo>
                  <a:pt x="2397252" y="3359658"/>
                </a:lnTo>
                <a:lnTo>
                  <a:pt x="2499360" y="3359658"/>
                </a:lnTo>
                <a:close/>
              </a:path>
              <a:path w="7802880" h="3359785">
                <a:moveTo>
                  <a:pt x="2321052" y="3359658"/>
                </a:moveTo>
                <a:lnTo>
                  <a:pt x="2321052" y="3334512"/>
                </a:lnTo>
                <a:lnTo>
                  <a:pt x="2219706" y="3334512"/>
                </a:lnTo>
                <a:lnTo>
                  <a:pt x="2219706" y="3359658"/>
                </a:lnTo>
                <a:lnTo>
                  <a:pt x="2321052" y="3359658"/>
                </a:lnTo>
                <a:close/>
              </a:path>
              <a:path w="7802880" h="3359785">
                <a:moveTo>
                  <a:pt x="2143506" y="3359658"/>
                </a:moveTo>
                <a:lnTo>
                  <a:pt x="2143506" y="3334512"/>
                </a:lnTo>
                <a:lnTo>
                  <a:pt x="2042160" y="3334512"/>
                </a:lnTo>
                <a:lnTo>
                  <a:pt x="2042160" y="3359658"/>
                </a:lnTo>
                <a:lnTo>
                  <a:pt x="2143506" y="3359658"/>
                </a:lnTo>
                <a:close/>
              </a:path>
              <a:path w="7802880" h="3359785">
                <a:moveTo>
                  <a:pt x="1965960" y="3359658"/>
                </a:moveTo>
                <a:lnTo>
                  <a:pt x="1965960" y="3334512"/>
                </a:lnTo>
                <a:lnTo>
                  <a:pt x="1863852" y="3334512"/>
                </a:lnTo>
                <a:lnTo>
                  <a:pt x="1863852" y="3359658"/>
                </a:lnTo>
                <a:lnTo>
                  <a:pt x="1965960" y="3359658"/>
                </a:lnTo>
                <a:close/>
              </a:path>
              <a:path w="7802880" h="3359785">
                <a:moveTo>
                  <a:pt x="1787652" y="3359658"/>
                </a:moveTo>
                <a:lnTo>
                  <a:pt x="1787652" y="3334512"/>
                </a:lnTo>
                <a:lnTo>
                  <a:pt x="1686306" y="3334512"/>
                </a:lnTo>
                <a:lnTo>
                  <a:pt x="1686306" y="3359658"/>
                </a:lnTo>
                <a:lnTo>
                  <a:pt x="1787652" y="3359658"/>
                </a:lnTo>
                <a:close/>
              </a:path>
              <a:path w="7802880" h="3359785">
                <a:moveTo>
                  <a:pt x="1610106" y="3359658"/>
                </a:moveTo>
                <a:lnTo>
                  <a:pt x="1610106" y="3334512"/>
                </a:lnTo>
                <a:lnTo>
                  <a:pt x="1508760" y="3334512"/>
                </a:lnTo>
                <a:lnTo>
                  <a:pt x="1508760" y="3359658"/>
                </a:lnTo>
                <a:lnTo>
                  <a:pt x="1610106" y="3359658"/>
                </a:lnTo>
                <a:close/>
              </a:path>
              <a:path w="7802880" h="3359785">
                <a:moveTo>
                  <a:pt x="1432560" y="3359658"/>
                </a:moveTo>
                <a:lnTo>
                  <a:pt x="1432560" y="3334512"/>
                </a:lnTo>
                <a:lnTo>
                  <a:pt x="1330452" y="3334512"/>
                </a:lnTo>
                <a:lnTo>
                  <a:pt x="1330452" y="3359658"/>
                </a:lnTo>
                <a:lnTo>
                  <a:pt x="1432560" y="3359658"/>
                </a:lnTo>
                <a:close/>
              </a:path>
              <a:path w="7802880" h="3359785">
                <a:moveTo>
                  <a:pt x="1254252" y="3359658"/>
                </a:moveTo>
                <a:lnTo>
                  <a:pt x="1254252" y="3334512"/>
                </a:lnTo>
                <a:lnTo>
                  <a:pt x="1152906" y="3334512"/>
                </a:lnTo>
                <a:lnTo>
                  <a:pt x="1152906" y="3359658"/>
                </a:lnTo>
                <a:lnTo>
                  <a:pt x="1254252" y="3359658"/>
                </a:lnTo>
                <a:close/>
              </a:path>
              <a:path w="7802880" h="3359785">
                <a:moveTo>
                  <a:pt x="1076706" y="3359658"/>
                </a:moveTo>
                <a:lnTo>
                  <a:pt x="1076706" y="3334512"/>
                </a:lnTo>
                <a:lnTo>
                  <a:pt x="975360" y="3334512"/>
                </a:lnTo>
                <a:lnTo>
                  <a:pt x="975360" y="3359658"/>
                </a:lnTo>
                <a:lnTo>
                  <a:pt x="1076706" y="3359658"/>
                </a:lnTo>
                <a:close/>
              </a:path>
              <a:path w="7802880" h="3359785">
                <a:moveTo>
                  <a:pt x="899160" y="3359658"/>
                </a:moveTo>
                <a:lnTo>
                  <a:pt x="899160" y="3334512"/>
                </a:lnTo>
                <a:lnTo>
                  <a:pt x="797052" y="3334512"/>
                </a:lnTo>
                <a:lnTo>
                  <a:pt x="797052" y="3359658"/>
                </a:lnTo>
                <a:lnTo>
                  <a:pt x="899160" y="3359658"/>
                </a:lnTo>
                <a:close/>
              </a:path>
              <a:path w="7802880" h="3359785">
                <a:moveTo>
                  <a:pt x="720852" y="3359658"/>
                </a:moveTo>
                <a:lnTo>
                  <a:pt x="720852" y="3334512"/>
                </a:lnTo>
                <a:lnTo>
                  <a:pt x="619506" y="3334512"/>
                </a:lnTo>
                <a:lnTo>
                  <a:pt x="619506" y="3359658"/>
                </a:lnTo>
                <a:lnTo>
                  <a:pt x="720852" y="3359658"/>
                </a:lnTo>
                <a:close/>
              </a:path>
              <a:path w="7802880" h="3359785">
                <a:moveTo>
                  <a:pt x="543306" y="3359658"/>
                </a:moveTo>
                <a:lnTo>
                  <a:pt x="543306" y="3334512"/>
                </a:lnTo>
                <a:lnTo>
                  <a:pt x="441960" y="3334512"/>
                </a:lnTo>
                <a:lnTo>
                  <a:pt x="441960" y="3359658"/>
                </a:lnTo>
                <a:lnTo>
                  <a:pt x="543306" y="3359658"/>
                </a:lnTo>
                <a:close/>
              </a:path>
              <a:path w="7802880" h="3359785">
                <a:moveTo>
                  <a:pt x="365760" y="3359658"/>
                </a:moveTo>
                <a:lnTo>
                  <a:pt x="365760" y="3334512"/>
                </a:lnTo>
                <a:lnTo>
                  <a:pt x="263652" y="3334512"/>
                </a:lnTo>
                <a:lnTo>
                  <a:pt x="263652" y="3359658"/>
                </a:lnTo>
                <a:lnTo>
                  <a:pt x="365760" y="3359658"/>
                </a:lnTo>
                <a:close/>
              </a:path>
              <a:path w="7802880" h="3359785">
                <a:moveTo>
                  <a:pt x="187452" y="3359658"/>
                </a:moveTo>
                <a:lnTo>
                  <a:pt x="187452" y="3334512"/>
                </a:lnTo>
                <a:lnTo>
                  <a:pt x="86106" y="3334512"/>
                </a:lnTo>
                <a:lnTo>
                  <a:pt x="86106" y="3359658"/>
                </a:lnTo>
                <a:lnTo>
                  <a:pt x="187452" y="33596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5266" y="4077461"/>
            <a:ext cx="1764271" cy="6057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85266" y="4693158"/>
            <a:ext cx="1761489" cy="0"/>
          </a:xfrm>
          <a:custGeom>
            <a:avLst/>
            <a:gdLst/>
            <a:ahLst/>
            <a:cxnLst/>
            <a:rect l="l" t="t" r="r" b="b"/>
            <a:pathLst>
              <a:path w="1761489">
                <a:moveTo>
                  <a:pt x="0" y="0"/>
                </a:moveTo>
                <a:lnTo>
                  <a:pt x="1760982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63777" y="2951479"/>
            <a:ext cx="7432675" cy="297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10" dirty="0">
                <a:solidFill>
                  <a:srgbClr val="C00000"/>
                </a:solidFill>
                <a:latin typeface="Constantia"/>
                <a:cs typeface="Constantia"/>
              </a:rPr>
              <a:t>Q</a:t>
            </a:r>
            <a:r>
              <a:rPr sz="2400" spc="-10" dirty="0" smtClean="0">
                <a:solidFill>
                  <a:srgbClr val="C00000"/>
                </a:solidFill>
                <a:latin typeface="Constantia"/>
                <a:cs typeface="Constantia"/>
              </a:rPr>
              <a:t>uadratic</a:t>
            </a:r>
            <a:r>
              <a:rPr sz="2400" spc="-120" dirty="0" smtClean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onstantia"/>
                <a:cs typeface="Constantia"/>
              </a:rPr>
              <a:t>discriminant</a:t>
            </a:r>
            <a:r>
              <a:rPr sz="2400" spc="-65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C00000"/>
                </a:solidFill>
                <a:latin typeface="Constantia"/>
                <a:cs typeface="Constantia"/>
              </a:rPr>
              <a:t>functions</a:t>
            </a:r>
            <a:r>
              <a:rPr sz="2400" spc="-65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endParaRPr sz="24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400" dirty="0">
              <a:latin typeface="Times New Roman"/>
              <a:cs typeface="Times New Roman"/>
            </a:endParaRPr>
          </a:p>
          <a:p>
            <a:pPr marL="1983105" marR="3050540" indent="204470">
              <a:lnSpc>
                <a:spcPct val="191000"/>
              </a:lnSpc>
              <a:spcBef>
                <a:spcPts val="5"/>
              </a:spcBef>
            </a:pPr>
            <a:r>
              <a:rPr sz="2400" i="1" spc="-10" dirty="0">
                <a:solidFill>
                  <a:srgbClr val="0000CC"/>
                </a:solidFill>
                <a:latin typeface="Constantia"/>
                <a:cs typeface="Constantia"/>
              </a:rPr>
              <a:t>quadratic </a:t>
            </a:r>
            <a:r>
              <a:rPr sz="2400" i="1" spc="-5" dirty="0">
                <a:solidFill>
                  <a:srgbClr val="0000CC"/>
                </a:solidFill>
                <a:latin typeface="Constantia"/>
                <a:cs typeface="Constantia"/>
              </a:rPr>
              <a:t>matrix  </a:t>
            </a:r>
            <a:r>
              <a:rPr sz="2400" i="1" spc="-15" dirty="0">
                <a:solidFill>
                  <a:srgbClr val="0000CC"/>
                </a:solidFill>
                <a:latin typeface="Constantia"/>
                <a:cs typeface="Constantia"/>
              </a:rPr>
              <a:t>weight</a:t>
            </a:r>
            <a:r>
              <a:rPr sz="2400" i="1" spc="5" dirty="0">
                <a:solidFill>
                  <a:srgbClr val="0000CC"/>
                </a:solidFill>
                <a:latin typeface="Constantia"/>
                <a:cs typeface="Constantia"/>
              </a:rPr>
              <a:t> </a:t>
            </a:r>
            <a:r>
              <a:rPr sz="2400" i="1" spc="-15" dirty="0">
                <a:solidFill>
                  <a:srgbClr val="0000CC"/>
                </a:solidFill>
                <a:latin typeface="Constantia"/>
                <a:cs typeface="Constantia"/>
              </a:rPr>
              <a:t>vector</a:t>
            </a:r>
            <a:endParaRPr sz="24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5556250">
              <a:lnSpc>
                <a:spcPct val="100000"/>
              </a:lnSpc>
            </a:pPr>
            <a:r>
              <a:rPr sz="2400" i="1" spc="-10" dirty="0">
                <a:solidFill>
                  <a:srgbClr val="0000CC"/>
                </a:solidFill>
                <a:latin typeface="Constantia"/>
                <a:cs typeface="Constantia"/>
              </a:rPr>
              <a:t>threshold/bias</a:t>
            </a:r>
            <a:endParaRPr sz="2400" dirty="0">
              <a:latin typeface="Constantia"/>
              <a:cs typeface="Constantia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2D83-90BE-4296-BB3C-D040F192988F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23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Case 1 &amp; 2 </a:t>
            </a:r>
            <a:r>
              <a:rPr lang="en-US" dirty="0" smtClean="0"/>
              <a:t>: Linear Separable Cases</a:t>
            </a:r>
          </a:p>
          <a:p>
            <a:pPr algn="ctr"/>
            <a:r>
              <a:rPr lang="en-US" b="1" dirty="0" smtClean="0">
                <a:solidFill>
                  <a:srgbClr val="C00000"/>
                </a:solidFill>
              </a:rPr>
              <a:t>Case 3</a:t>
            </a:r>
            <a:r>
              <a:rPr lang="en-US" dirty="0" smtClean="0"/>
              <a:t>: Nonlinearly Separable Cases 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Bayes Decision Boundary for </a:t>
            </a:r>
            <a:r>
              <a:rPr lang="en-US" dirty="0"/>
              <a:t>T</a:t>
            </a:r>
            <a:r>
              <a:rPr lang="en-US" dirty="0" smtClean="0"/>
              <a:t>wo Classes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042D83-90BE-4296-BB3C-D040F192988F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42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79955"/>
            <a:ext cx="6624723" cy="4535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8600" y="38100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Case </a:t>
            </a:r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2D83-90BE-4296-BB3C-D040F192988F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78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iscriminant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02" y="304800"/>
            <a:ext cx="6718642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28600" y="38100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Case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2D83-90BE-4296-BB3C-D040F192988F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18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iscrimiant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852854"/>
            <a:ext cx="6940377" cy="493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28600" y="38100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Case 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2D83-90BE-4296-BB3C-D040F192988F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69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90600"/>
            <a:ext cx="50292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2D83-90BE-4296-BB3C-D040F192988F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47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density- </a:t>
            </a:r>
            <a:r>
              <a:rPr lang="en-US" dirty="0" smtClean="0"/>
              <a:t>mean </a:t>
            </a:r>
            <a:r>
              <a:rPr lang="en-US" dirty="0"/>
              <a:t>is changing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362200"/>
            <a:ext cx="4457700" cy="330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2042D83-90BE-4296-BB3C-D040F192988F}" type="slidenum">
              <a:rPr lang="en-US" smtClean="0"/>
              <a:pPr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33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"/>
          <p:cNvSpPr txBox="1">
            <a:spLocks noGrp="1"/>
          </p:cNvSpPr>
          <p:nvPr>
            <p:ph type="title"/>
          </p:nvPr>
        </p:nvSpPr>
        <p:spPr>
          <a:xfrm>
            <a:off x="536701" y="268478"/>
            <a:ext cx="73914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Two class problem</a:t>
            </a:r>
            <a:endParaRPr/>
          </a:p>
        </p:txBody>
      </p:sp>
      <p:sp>
        <p:nvSpPr>
          <p:cNvPr id="156" name="Google Shape;156;p8"/>
          <p:cNvSpPr txBox="1">
            <a:spLocks noGrp="1"/>
          </p:cNvSpPr>
          <p:nvPr>
            <p:ph type="body" idx="1"/>
          </p:nvPr>
        </p:nvSpPr>
        <p:spPr>
          <a:xfrm>
            <a:off x="546608" y="1600200"/>
            <a:ext cx="8160384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Noto Sans Symbols"/>
              <a:buChar char="❑"/>
            </a:pPr>
            <a:r>
              <a:rPr lang="en-US"/>
              <a:t>P(ω1) &gt; P(ω2) =&gt; ω1</a:t>
            </a:r>
            <a:endParaRPr/>
          </a:p>
          <a:p>
            <a:pPr marL="45720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Noto Sans Symbols"/>
              <a:buChar char="❑"/>
            </a:pPr>
            <a:r>
              <a:rPr lang="en-US"/>
              <a:t>P(ω1) &lt; P(ω2) =&gt; ω2</a:t>
            </a:r>
            <a:endParaRPr/>
          </a:p>
          <a:p>
            <a:pPr marL="45720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Noto Sans Symbols"/>
              <a:buChar char="❑"/>
            </a:pPr>
            <a:r>
              <a:rPr lang="en-US"/>
              <a:t>But, this is not really logical because the object is always accepted or always be rejected based on a priori probability (i.e) p(ω1) and p(ω2) </a:t>
            </a:r>
            <a:endParaRPr/>
          </a:p>
        </p:txBody>
      </p:sp>
      <p:sp>
        <p:nvSpPr>
          <p:cNvPr id="157" name="Google Shape;157;p8"/>
          <p:cNvSpPr/>
          <p:nvPr/>
        </p:nvSpPr>
        <p:spPr>
          <a:xfrm>
            <a:off x="1752600" y="4652665"/>
            <a:ext cx="1676400" cy="1676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8"/>
          <p:cNvSpPr/>
          <p:nvPr/>
        </p:nvSpPr>
        <p:spPr>
          <a:xfrm>
            <a:off x="4191000" y="4652665"/>
            <a:ext cx="1676400" cy="1676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8"/>
          <p:cNvSpPr/>
          <p:nvPr/>
        </p:nvSpPr>
        <p:spPr>
          <a:xfrm>
            <a:off x="2438400" y="480060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8"/>
          <p:cNvSpPr/>
          <p:nvPr/>
        </p:nvSpPr>
        <p:spPr>
          <a:xfrm>
            <a:off x="2590800" y="495300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8"/>
          <p:cNvSpPr/>
          <p:nvPr/>
        </p:nvSpPr>
        <p:spPr>
          <a:xfrm>
            <a:off x="2743200" y="510540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8"/>
          <p:cNvSpPr/>
          <p:nvPr/>
        </p:nvSpPr>
        <p:spPr>
          <a:xfrm>
            <a:off x="2895600" y="525780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8"/>
          <p:cNvSpPr/>
          <p:nvPr/>
        </p:nvSpPr>
        <p:spPr>
          <a:xfrm>
            <a:off x="3048000" y="541020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8"/>
          <p:cNvSpPr/>
          <p:nvPr/>
        </p:nvSpPr>
        <p:spPr>
          <a:xfrm>
            <a:off x="3200400" y="556260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8"/>
          <p:cNvSpPr/>
          <p:nvPr/>
        </p:nvSpPr>
        <p:spPr>
          <a:xfrm>
            <a:off x="2628900" y="567690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8"/>
          <p:cNvSpPr/>
          <p:nvPr/>
        </p:nvSpPr>
        <p:spPr>
          <a:xfrm>
            <a:off x="2428240" y="544830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2540000" y="518160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8"/>
          <p:cNvSpPr/>
          <p:nvPr/>
        </p:nvSpPr>
        <p:spPr>
          <a:xfrm>
            <a:off x="2293620" y="518160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8"/>
          <p:cNvSpPr/>
          <p:nvPr/>
        </p:nvSpPr>
        <p:spPr>
          <a:xfrm>
            <a:off x="2209800" y="537210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8"/>
          <p:cNvSpPr/>
          <p:nvPr/>
        </p:nvSpPr>
        <p:spPr>
          <a:xfrm>
            <a:off x="2837180" y="558800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8"/>
          <p:cNvSpPr/>
          <p:nvPr/>
        </p:nvSpPr>
        <p:spPr>
          <a:xfrm>
            <a:off x="2369820" y="571500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8"/>
          <p:cNvSpPr/>
          <p:nvPr/>
        </p:nvSpPr>
        <p:spPr>
          <a:xfrm>
            <a:off x="2235200" y="503682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8"/>
          <p:cNvSpPr/>
          <p:nvPr/>
        </p:nvSpPr>
        <p:spPr>
          <a:xfrm>
            <a:off x="2387600" y="518922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8"/>
          <p:cNvSpPr/>
          <p:nvPr/>
        </p:nvSpPr>
        <p:spPr>
          <a:xfrm>
            <a:off x="2540000" y="534162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8"/>
          <p:cNvSpPr/>
          <p:nvPr/>
        </p:nvSpPr>
        <p:spPr>
          <a:xfrm>
            <a:off x="2692400" y="549402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8"/>
          <p:cNvSpPr/>
          <p:nvPr/>
        </p:nvSpPr>
        <p:spPr>
          <a:xfrm>
            <a:off x="2664460" y="582676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8"/>
          <p:cNvSpPr/>
          <p:nvPr/>
        </p:nvSpPr>
        <p:spPr>
          <a:xfrm>
            <a:off x="2857500" y="578866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8"/>
          <p:cNvSpPr/>
          <p:nvPr/>
        </p:nvSpPr>
        <p:spPr>
          <a:xfrm>
            <a:off x="2133600" y="531622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8"/>
          <p:cNvSpPr/>
          <p:nvPr/>
        </p:nvSpPr>
        <p:spPr>
          <a:xfrm>
            <a:off x="2844800" y="564642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8"/>
          <p:cNvSpPr/>
          <p:nvPr/>
        </p:nvSpPr>
        <p:spPr>
          <a:xfrm>
            <a:off x="2997200" y="579882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8"/>
          <p:cNvSpPr/>
          <p:nvPr/>
        </p:nvSpPr>
        <p:spPr>
          <a:xfrm>
            <a:off x="4800600" y="545592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8"/>
          <p:cNvSpPr/>
          <p:nvPr/>
        </p:nvSpPr>
        <p:spPr>
          <a:xfrm>
            <a:off x="4798060" y="568706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8"/>
          <p:cNvSpPr/>
          <p:nvPr/>
        </p:nvSpPr>
        <p:spPr>
          <a:xfrm>
            <a:off x="4950460" y="564642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8"/>
          <p:cNvSpPr/>
          <p:nvPr/>
        </p:nvSpPr>
        <p:spPr>
          <a:xfrm>
            <a:off x="4978400" y="526542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8"/>
          <p:cNvSpPr/>
          <p:nvPr/>
        </p:nvSpPr>
        <p:spPr>
          <a:xfrm>
            <a:off x="5257800" y="5341620"/>
            <a:ext cx="76200" cy="76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8"/>
          <p:cNvSpPr txBox="1"/>
          <p:nvPr/>
        </p:nvSpPr>
        <p:spPr>
          <a:xfrm>
            <a:off x="2133600" y="6315670"/>
            <a:ext cx="9144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P(ω</a:t>
            </a:r>
            <a:r>
              <a:rPr lang="en-US" sz="24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8"/>
          <p:cNvSpPr txBox="1"/>
          <p:nvPr/>
        </p:nvSpPr>
        <p:spPr>
          <a:xfrm>
            <a:off x="4572000" y="6320135"/>
            <a:ext cx="9144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P(ω</a:t>
            </a:r>
            <a:r>
              <a:rPr lang="en-US" sz="24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8"/>
          <p:cNvSpPr txBox="1"/>
          <p:nvPr/>
        </p:nvSpPr>
        <p:spPr>
          <a:xfrm>
            <a:off x="6400800" y="4760277"/>
            <a:ext cx="1878330" cy="193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Solution:</a:t>
            </a:r>
            <a:endParaRPr/>
          </a:p>
          <a:p>
            <a:pPr marL="12700" marR="5080" lvl="0" indent="0" algn="just" rtl="0">
              <a:lnSpc>
                <a:spcPct val="13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Incorporate  observations  into decision!</a:t>
            </a:r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254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1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bivarite normal density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37" y="1828801"/>
            <a:ext cx="6602541" cy="411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density- sigma is changing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2042D83-90BE-4296-BB3C-D040F192988F}" type="slidenum">
              <a:rPr lang="en-US" smtClean="0"/>
              <a:pPr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03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228600" y="255903"/>
            <a:ext cx="24384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701" y="943205"/>
            <a:ext cx="8082915" cy="5316855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4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000" dirty="0">
                <a:latin typeface="Constantia"/>
                <a:cs typeface="Constantia"/>
              </a:rPr>
              <a:t>Bayesian Decision</a:t>
            </a:r>
            <a:r>
              <a:rPr sz="3000" spc="-15" dirty="0">
                <a:latin typeface="Constantia"/>
                <a:cs typeface="Constantia"/>
              </a:rPr>
              <a:t> </a:t>
            </a:r>
            <a:r>
              <a:rPr sz="3000" dirty="0">
                <a:latin typeface="Constantia"/>
                <a:cs typeface="Constantia"/>
              </a:rPr>
              <a:t>Theory</a:t>
            </a:r>
            <a:endParaRPr sz="3000">
              <a:latin typeface="Constantia"/>
              <a:cs typeface="Constantia"/>
            </a:endParaRPr>
          </a:p>
          <a:p>
            <a:pPr marL="681990" lvl="1" indent="-325755">
              <a:lnSpc>
                <a:spcPct val="100000"/>
              </a:lnSpc>
              <a:spcBef>
                <a:spcPts val="990"/>
              </a:spcBef>
              <a:buClr>
                <a:srgbClr val="3B822F"/>
              </a:buClr>
              <a:buSzPct val="59615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600" spc="-5" dirty="0">
                <a:latin typeface="Constantia"/>
                <a:cs typeface="Constantia"/>
              </a:rPr>
              <a:t>PR: essentially a </a:t>
            </a:r>
            <a:r>
              <a:rPr sz="2600" spc="-10" dirty="0">
                <a:latin typeface="Constantia"/>
                <a:cs typeface="Constantia"/>
              </a:rPr>
              <a:t>decision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process</a:t>
            </a:r>
            <a:endParaRPr sz="2600">
              <a:latin typeface="Constantia"/>
              <a:cs typeface="Constantia"/>
            </a:endParaRPr>
          </a:p>
          <a:p>
            <a:pPr marL="681990" lvl="1" indent="-325755">
              <a:lnSpc>
                <a:spcPct val="100000"/>
              </a:lnSpc>
              <a:spcBef>
                <a:spcPts val="935"/>
              </a:spcBef>
              <a:buClr>
                <a:srgbClr val="3B822F"/>
              </a:buClr>
              <a:buSzPct val="59615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600" spc="-5" dirty="0">
                <a:latin typeface="Constantia"/>
                <a:cs typeface="Constantia"/>
              </a:rPr>
              <a:t>Basic</a:t>
            </a:r>
            <a:r>
              <a:rPr sz="2600" spc="-10" dirty="0">
                <a:latin typeface="Constantia"/>
                <a:cs typeface="Constantia"/>
              </a:rPr>
              <a:t> concepts</a:t>
            </a:r>
            <a:endParaRPr sz="2600">
              <a:latin typeface="Constantia"/>
              <a:cs typeface="Constantia"/>
            </a:endParaRPr>
          </a:p>
          <a:p>
            <a:pPr marL="1035050" lvl="2" indent="-351790">
              <a:lnSpc>
                <a:spcPct val="100000"/>
              </a:lnSpc>
              <a:spcBef>
                <a:spcPts val="844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1035050" algn="l"/>
                <a:tab pos="1035685" algn="l"/>
              </a:tabLst>
            </a:pPr>
            <a:r>
              <a:rPr sz="2200" dirty="0">
                <a:latin typeface="Constantia"/>
                <a:cs typeface="Constantia"/>
              </a:rPr>
              <a:t>States </a:t>
            </a:r>
            <a:r>
              <a:rPr sz="2200" spc="-5" dirty="0">
                <a:latin typeface="Constantia"/>
                <a:cs typeface="Constantia"/>
              </a:rPr>
              <a:t>of</a:t>
            </a:r>
            <a:r>
              <a:rPr sz="2200" spc="-4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nature</a:t>
            </a:r>
            <a:endParaRPr sz="2200">
              <a:latin typeface="Constantia"/>
              <a:cs typeface="Constantia"/>
            </a:endParaRPr>
          </a:p>
          <a:p>
            <a:pPr marL="1035050" lvl="2" indent="-351790">
              <a:lnSpc>
                <a:spcPct val="100000"/>
              </a:lnSpc>
              <a:spcBef>
                <a:spcPts val="79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1035050" algn="l"/>
                <a:tab pos="1035685" algn="l"/>
              </a:tabLst>
            </a:pPr>
            <a:r>
              <a:rPr sz="2200" spc="-5" dirty="0">
                <a:latin typeface="Constantia"/>
                <a:cs typeface="Constantia"/>
              </a:rPr>
              <a:t>Probability distribution, probability density function</a:t>
            </a:r>
            <a:r>
              <a:rPr sz="2200" spc="-4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(pdf)</a:t>
            </a:r>
            <a:endParaRPr sz="2200">
              <a:latin typeface="Constantia"/>
              <a:cs typeface="Constantia"/>
            </a:endParaRPr>
          </a:p>
          <a:p>
            <a:pPr marL="1035050" lvl="2" indent="-351790">
              <a:lnSpc>
                <a:spcPct val="100000"/>
              </a:lnSpc>
              <a:spcBef>
                <a:spcPts val="795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1035050" algn="l"/>
                <a:tab pos="1035685" algn="l"/>
              </a:tabLst>
            </a:pPr>
            <a:r>
              <a:rPr sz="2200" spc="-5" dirty="0">
                <a:latin typeface="Constantia"/>
                <a:cs typeface="Constantia"/>
              </a:rPr>
              <a:t>Class‐conditional</a:t>
            </a:r>
            <a:r>
              <a:rPr sz="2200" spc="-2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pdf</a:t>
            </a:r>
            <a:endParaRPr sz="2200">
              <a:latin typeface="Constantia"/>
              <a:cs typeface="Constantia"/>
            </a:endParaRPr>
          </a:p>
          <a:p>
            <a:pPr marL="1035050" lvl="2" indent="-351790">
              <a:lnSpc>
                <a:spcPct val="100000"/>
              </a:lnSpc>
              <a:spcBef>
                <a:spcPts val="79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1035050" algn="l"/>
                <a:tab pos="1035685" algn="l"/>
              </a:tabLst>
            </a:pPr>
            <a:r>
              <a:rPr sz="2200" dirty="0">
                <a:latin typeface="Constantia"/>
                <a:cs typeface="Constantia"/>
              </a:rPr>
              <a:t>Joint pdf, </a:t>
            </a:r>
            <a:r>
              <a:rPr sz="2200" spc="-5" dirty="0">
                <a:latin typeface="Constantia"/>
                <a:cs typeface="Constantia"/>
              </a:rPr>
              <a:t>marginal distribution, law of </a:t>
            </a:r>
            <a:r>
              <a:rPr sz="2200" dirty="0">
                <a:latin typeface="Constantia"/>
                <a:cs typeface="Constantia"/>
              </a:rPr>
              <a:t>total</a:t>
            </a:r>
            <a:r>
              <a:rPr sz="2200" spc="-13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probability</a:t>
            </a:r>
            <a:endParaRPr sz="2200">
              <a:latin typeface="Constantia"/>
              <a:cs typeface="Constantia"/>
            </a:endParaRPr>
          </a:p>
          <a:p>
            <a:pPr marL="681990" lvl="1" indent="-325755">
              <a:lnSpc>
                <a:spcPct val="100000"/>
              </a:lnSpc>
              <a:spcBef>
                <a:spcPts val="885"/>
              </a:spcBef>
              <a:buClr>
                <a:srgbClr val="3B822F"/>
              </a:buClr>
              <a:buSzPct val="59615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600" spc="-5" dirty="0">
                <a:latin typeface="Constantia"/>
                <a:cs typeface="Constantia"/>
              </a:rPr>
              <a:t>Bayes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theorem</a:t>
            </a:r>
            <a:endParaRPr sz="2600">
              <a:latin typeface="Constantia"/>
              <a:cs typeface="Constantia"/>
            </a:endParaRPr>
          </a:p>
          <a:p>
            <a:pPr marL="1035050" lvl="2" indent="-351790">
              <a:lnSpc>
                <a:spcPct val="100000"/>
              </a:lnSpc>
              <a:spcBef>
                <a:spcPts val="844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1035050" algn="l"/>
                <a:tab pos="1035685" algn="l"/>
              </a:tabLst>
            </a:pPr>
            <a:r>
              <a:rPr sz="2200" dirty="0">
                <a:latin typeface="Constantia"/>
                <a:cs typeface="Constantia"/>
              </a:rPr>
              <a:t>Prior + likelihood + </a:t>
            </a:r>
            <a:r>
              <a:rPr sz="2200" spc="-5" dirty="0">
                <a:latin typeface="Constantia"/>
                <a:cs typeface="Constantia"/>
              </a:rPr>
              <a:t>observation </a:t>
            </a:r>
            <a:r>
              <a:rPr sz="2200" dirty="0">
                <a:latin typeface="Wingdings"/>
                <a:cs typeface="Wingdings"/>
              </a:rPr>
              <a:t>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onstantia"/>
                <a:cs typeface="Constantia"/>
              </a:rPr>
              <a:t>Posterior</a:t>
            </a:r>
            <a:r>
              <a:rPr sz="2200" spc="-17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probability</a:t>
            </a:r>
            <a:endParaRPr sz="2200">
              <a:latin typeface="Constantia"/>
              <a:cs typeface="Constantia"/>
            </a:endParaRPr>
          </a:p>
          <a:p>
            <a:pPr marL="681990" lvl="1" indent="-325755">
              <a:lnSpc>
                <a:spcPct val="100000"/>
              </a:lnSpc>
              <a:spcBef>
                <a:spcPts val="885"/>
              </a:spcBef>
              <a:buClr>
                <a:srgbClr val="3B822F"/>
              </a:buClr>
              <a:buSzPct val="59615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600" spc="-5" dirty="0">
                <a:latin typeface="Constantia"/>
                <a:cs typeface="Constantia"/>
              </a:rPr>
              <a:t>Bayes </a:t>
            </a:r>
            <a:r>
              <a:rPr sz="2600" spc="-10" dirty="0">
                <a:latin typeface="Constantia"/>
                <a:cs typeface="Constantia"/>
              </a:rPr>
              <a:t>decision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rule</a:t>
            </a:r>
            <a:endParaRPr sz="2600">
              <a:latin typeface="Constantia"/>
              <a:cs typeface="Constantia"/>
            </a:endParaRPr>
          </a:p>
          <a:p>
            <a:pPr marL="1035050" lvl="2" indent="-351790">
              <a:lnSpc>
                <a:spcPct val="100000"/>
              </a:lnSpc>
              <a:spcBef>
                <a:spcPts val="84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1035050" algn="l"/>
                <a:tab pos="1035685" algn="l"/>
              </a:tabLst>
            </a:pPr>
            <a:r>
              <a:rPr sz="2200" dirty="0">
                <a:latin typeface="Constantia"/>
                <a:cs typeface="Constantia"/>
              </a:rPr>
              <a:t>Decide the state </a:t>
            </a:r>
            <a:r>
              <a:rPr sz="2200" spc="-5" dirty="0">
                <a:latin typeface="Constantia"/>
                <a:cs typeface="Constantia"/>
              </a:rPr>
              <a:t>of nature </a:t>
            </a:r>
            <a:r>
              <a:rPr sz="2200" dirty="0">
                <a:latin typeface="Constantia"/>
                <a:cs typeface="Constantia"/>
              </a:rPr>
              <a:t>with </a:t>
            </a:r>
            <a:r>
              <a:rPr sz="2200" spc="-5" dirty="0">
                <a:latin typeface="Constantia"/>
                <a:cs typeface="Constantia"/>
              </a:rPr>
              <a:t>maximum</a:t>
            </a:r>
            <a:r>
              <a:rPr sz="2200" spc="-16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posterior</a:t>
            </a:r>
            <a:endParaRPr sz="2200">
              <a:latin typeface="Constantia"/>
              <a:cs typeface="Constanti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2D83-90BE-4296-BB3C-D040F192988F}" type="slidenum">
              <a:rPr lang="en-US" smtClean="0"/>
              <a:pPr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59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304800" y="255903"/>
            <a:ext cx="42672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Summary</a:t>
            </a:r>
            <a:r>
              <a:rPr spc="-80" dirty="0"/>
              <a:t> </a:t>
            </a:r>
            <a:r>
              <a:rPr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701" y="852256"/>
            <a:ext cx="8352155" cy="5207000"/>
          </a:xfrm>
          <a:prstGeom prst="rect">
            <a:avLst/>
          </a:prstGeom>
        </p:spPr>
        <p:txBody>
          <a:bodyPr vert="horz" wrap="square" lIns="0" tIns="20510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614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000" dirty="0">
                <a:latin typeface="Constantia"/>
                <a:cs typeface="Constantia"/>
              </a:rPr>
              <a:t>Feasibility </a:t>
            </a:r>
            <a:r>
              <a:rPr sz="3000" spc="-5" dirty="0">
                <a:latin typeface="Constantia"/>
                <a:cs typeface="Constantia"/>
              </a:rPr>
              <a:t>of </a:t>
            </a:r>
            <a:r>
              <a:rPr sz="3000" dirty="0">
                <a:latin typeface="Constantia"/>
                <a:cs typeface="Constantia"/>
              </a:rPr>
              <a:t>Bayes </a:t>
            </a:r>
            <a:r>
              <a:rPr sz="3000" spc="-5" dirty="0">
                <a:latin typeface="Constantia"/>
                <a:cs typeface="Constantia"/>
              </a:rPr>
              <a:t>decision</a:t>
            </a:r>
            <a:r>
              <a:rPr sz="3000" spc="-45" dirty="0">
                <a:latin typeface="Constantia"/>
                <a:cs typeface="Constantia"/>
              </a:rPr>
              <a:t> </a:t>
            </a:r>
            <a:r>
              <a:rPr sz="3000" spc="-5" dirty="0">
                <a:latin typeface="Constantia"/>
                <a:cs typeface="Constantia"/>
              </a:rPr>
              <a:t>rule</a:t>
            </a:r>
            <a:endParaRPr sz="3000">
              <a:latin typeface="Constantia"/>
              <a:cs typeface="Constantia"/>
            </a:endParaRPr>
          </a:p>
          <a:p>
            <a:pPr marL="681990" lvl="1" indent="-325755">
              <a:lnSpc>
                <a:spcPct val="100000"/>
              </a:lnSpc>
              <a:spcBef>
                <a:spcPts val="1315"/>
              </a:spcBef>
              <a:buClr>
                <a:srgbClr val="3B822F"/>
              </a:buClr>
              <a:buSzPct val="59615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600" spc="-5" dirty="0">
                <a:latin typeface="Constantia"/>
                <a:cs typeface="Constantia"/>
              </a:rPr>
              <a:t>Prior probability +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likelihood</a:t>
            </a:r>
            <a:endParaRPr sz="2600">
              <a:latin typeface="Constantia"/>
              <a:cs typeface="Constantia"/>
            </a:endParaRPr>
          </a:p>
          <a:p>
            <a:pPr marL="681990" lvl="1" indent="-325755">
              <a:lnSpc>
                <a:spcPct val="100000"/>
              </a:lnSpc>
              <a:spcBef>
                <a:spcPts val="1245"/>
              </a:spcBef>
              <a:buClr>
                <a:srgbClr val="3B822F"/>
              </a:buClr>
              <a:buSzPct val="59615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600" spc="-10" dirty="0">
                <a:latin typeface="Constantia"/>
                <a:cs typeface="Constantia"/>
              </a:rPr>
              <a:t>Solution </a:t>
            </a:r>
            <a:r>
              <a:rPr sz="2600" spc="-5" dirty="0">
                <a:latin typeface="Constantia"/>
                <a:cs typeface="Constantia"/>
              </a:rPr>
              <a:t>I: </a:t>
            </a:r>
            <a:r>
              <a:rPr sz="2600" spc="-10" dirty="0">
                <a:latin typeface="Constantia"/>
                <a:cs typeface="Constantia"/>
              </a:rPr>
              <a:t>counting relative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frequencies</a:t>
            </a:r>
            <a:endParaRPr sz="2600">
              <a:latin typeface="Constantia"/>
              <a:cs typeface="Constantia"/>
            </a:endParaRPr>
          </a:p>
          <a:p>
            <a:pPr marL="681990" lvl="1" indent="-325755">
              <a:lnSpc>
                <a:spcPct val="100000"/>
              </a:lnSpc>
              <a:spcBef>
                <a:spcPts val="1250"/>
              </a:spcBef>
              <a:buClr>
                <a:srgbClr val="3B822F"/>
              </a:buClr>
              <a:buSzPct val="59615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600" spc="-10" dirty="0">
                <a:latin typeface="Constantia"/>
                <a:cs typeface="Constantia"/>
              </a:rPr>
              <a:t>Solution </a:t>
            </a:r>
            <a:r>
              <a:rPr sz="2600" spc="-5" dirty="0">
                <a:latin typeface="Constantia"/>
                <a:cs typeface="Constantia"/>
              </a:rPr>
              <a:t>II: conduct </a:t>
            </a:r>
            <a:r>
              <a:rPr sz="2600" spc="-10" dirty="0">
                <a:latin typeface="Constantia"/>
                <a:cs typeface="Constantia"/>
              </a:rPr>
              <a:t>density </a:t>
            </a:r>
            <a:r>
              <a:rPr sz="2600" spc="-5" dirty="0">
                <a:latin typeface="Constantia"/>
                <a:cs typeface="Constantia"/>
              </a:rPr>
              <a:t>estimation (chapters</a:t>
            </a:r>
            <a:r>
              <a:rPr sz="2600" spc="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3,4)</a:t>
            </a:r>
            <a:endParaRPr sz="2600">
              <a:latin typeface="Constantia"/>
              <a:cs typeface="Constantia"/>
            </a:endParaRPr>
          </a:p>
          <a:p>
            <a:pPr marL="355600" indent="-342900">
              <a:lnSpc>
                <a:spcPct val="100000"/>
              </a:lnSpc>
              <a:spcBef>
                <a:spcPts val="1375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000" dirty="0">
                <a:latin typeface="Constantia"/>
                <a:cs typeface="Constantia"/>
              </a:rPr>
              <a:t>Bayes </a:t>
            </a:r>
            <a:r>
              <a:rPr sz="3000" spc="-5" dirty="0">
                <a:latin typeface="Constantia"/>
                <a:cs typeface="Constantia"/>
              </a:rPr>
              <a:t>decision </a:t>
            </a:r>
            <a:r>
              <a:rPr sz="3000" dirty="0">
                <a:latin typeface="Constantia"/>
                <a:cs typeface="Constantia"/>
              </a:rPr>
              <a:t>rule: The general</a:t>
            </a:r>
            <a:r>
              <a:rPr sz="3000" spc="-65" dirty="0">
                <a:latin typeface="Constantia"/>
                <a:cs typeface="Constantia"/>
              </a:rPr>
              <a:t> </a:t>
            </a:r>
            <a:r>
              <a:rPr sz="3000" dirty="0">
                <a:latin typeface="Constantia"/>
                <a:cs typeface="Constantia"/>
              </a:rPr>
              <a:t>scenario</a:t>
            </a:r>
            <a:endParaRPr sz="3000">
              <a:latin typeface="Constantia"/>
              <a:cs typeface="Constantia"/>
            </a:endParaRPr>
          </a:p>
          <a:p>
            <a:pPr marL="681990" lvl="1" indent="-325755">
              <a:lnSpc>
                <a:spcPct val="100000"/>
              </a:lnSpc>
              <a:spcBef>
                <a:spcPts val="1310"/>
              </a:spcBef>
              <a:buClr>
                <a:srgbClr val="3B822F"/>
              </a:buClr>
              <a:buSzPct val="59615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600" spc="-10" dirty="0">
                <a:latin typeface="Constantia"/>
                <a:cs typeface="Constantia"/>
              </a:rPr>
              <a:t>Allowing </a:t>
            </a:r>
            <a:r>
              <a:rPr sz="2600" spc="-5" dirty="0">
                <a:latin typeface="Constantia"/>
                <a:cs typeface="Constantia"/>
              </a:rPr>
              <a:t>more than one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feature</a:t>
            </a:r>
            <a:endParaRPr sz="2600">
              <a:latin typeface="Constantia"/>
              <a:cs typeface="Constantia"/>
            </a:endParaRPr>
          </a:p>
          <a:p>
            <a:pPr marL="681990" lvl="1" indent="-325755">
              <a:lnSpc>
                <a:spcPct val="100000"/>
              </a:lnSpc>
              <a:spcBef>
                <a:spcPts val="1250"/>
              </a:spcBef>
              <a:buClr>
                <a:srgbClr val="3B822F"/>
              </a:buClr>
              <a:buSzPct val="59615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600" spc="-10" dirty="0">
                <a:latin typeface="Constantia"/>
                <a:cs typeface="Constantia"/>
              </a:rPr>
              <a:t>Allowing </a:t>
            </a:r>
            <a:r>
              <a:rPr sz="2600" spc="-5" dirty="0">
                <a:latin typeface="Constantia"/>
                <a:cs typeface="Constantia"/>
              </a:rPr>
              <a:t>more than two states of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nature</a:t>
            </a:r>
            <a:endParaRPr sz="2600">
              <a:latin typeface="Constantia"/>
              <a:cs typeface="Constantia"/>
            </a:endParaRPr>
          </a:p>
          <a:p>
            <a:pPr marL="681990" lvl="1" indent="-325755">
              <a:lnSpc>
                <a:spcPct val="100000"/>
              </a:lnSpc>
              <a:spcBef>
                <a:spcPts val="1250"/>
              </a:spcBef>
              <a:buClr>
                <a:srgbClr val="3B822F"/>
              </a:buClr>
              <a:buSzPct val="59615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600" spc="-10" dirty="0">
                <a:latin typeface="Constantia"/>
                <a:cs typeface="Constantia"/>
              </a:rPr>
              <a:t>Allowing </a:t>
            </a:r>
            <a:r>
              <a:rPr sz="2600" spc="-5" dirty="0">
                <a:latin typeface="Constantia"/>
                <a:cs typeface="Constantia"/>
              </a:rPr>
              <a:t>actions than </a:t>
            </a:r>
            <a:r>
              <a:rPr sz="2600" spc="-10" dirty="0">
                <a:latin typeface="Constantia"/>
                <a:cs typeface="Constantia"/>
              </a:rPr>
              <a:t>merely </a:t>
            </a:r>
            <a:r>
              <a:rPr sz="2600" spc="-5" dirty="0">
                <a:latin typeface="Constantia"/>
                <a:cs typeface="Constantia"/>
              </a:rPr>
              <a:t>deciding state of</a:t>
            </a:r>
            <a:r>
              <a:rPr sz="2600" spc="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nature</a:t>
            </a:r>
            <a:endParaRPr sz="2600">
              <a:latin typeface="Constantia"/>
              <a:cs typeface="Constantia"/>
            </a:endParaRPr>
          </a:p>
          <a:p>
            <a:pPr marL="681990" lvl="1" indent="-325755">
              <a:lnSpc>
                <a:spcPct val="100000"/>
              </a:lnSpc>
              <a:spcBef>
                <a:spcPts val="1245"/>
              </a:spcBef>
              <a:buClr>
                <a:srgbClr val="3B822F"/>
              </a:buClr>
              <a:buSzPct val="59615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600" spc="-5" dirty="0">
                <a:latin typeface="Constantia"/>
                <a:cs typeface="Constantia"/>
              </a:rPr>
              <a:t>Loss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function: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61182" y="5751576"/>
            <a:ext cx="2037791" cy="230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2D83-90BE-4296-BB3C-D040F192988F}" type="slidenum">
              <a:rPr lang="en-US" smtClean="0"/>
              <a:pPr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50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228600" y="255903"/>
            <a:ext cx="4038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Summary</a:t>
            </a:r>
            <a:r>
              <a:rPr spc="-80" dirty="0"/>
              <a:t> </a:t>
            </a:r>
            <a:r>
              <a:rPr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701" y="1088390"/>
            <a:ext cx="55029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000" dirty="0">
                <a:latin typeface="Constantia"/>
                <a:cs typeface="Constantia"/>
              </a:rPr>
              <a:t>Expected </a:t>
            </a:r>
            <a:r>
              <a:rPr sz="3000" spc="-5" dirty="0">
                <a:latin typeface="Constantia"/>
                <a:cs typeface="Constantia"/>
              </a:rPr>
              <a:t>loss (</a:t>
            </a:r>
            <a:r>
              <a:rPr sz="3000" i="1" spc="-5" dirty="0">
                <a:latin typeface="Constantia"/>
                <a:cs typeface="Constantia"/>
              </a:rPr>
              <a:t>conditional</a:t>
            </a:r>
            <a:r>
              <a:rPr sz="3000" i="1" spc="-75" dirty="0">
                <a:latin typeface="Constantia"/>
                <a:cs typeface="Constantia"/>
              </a:rPr>
              <a:t> </a:t>
            </a:r>
            <a:r>
              <a:rPr sz="3000" i="1" spc="-5" dirty="0">
                <a:latin typeface="Constantia"/>
                <a:cs typeface="Constantia"/>
              </a:rPr>
              <a:t>risk</a:t>
            </a:r>
            <a:r>
              <a:rPr sz="3000" spc="-5" dirty="0">
                <a:latin typeface="Constantia"/>
                <a:cs typeface="Constantia"/>
              </a:rPr>
              <a:t>)</a:t>
            </a:r>
            <a:endParaRPr sz="3000">
              <a:latin typeface="Constantia"/>
              <a:cs typeface="Constant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8877" y="1821179"/>
            <a:ext cx="5001272" cy="5379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40" y="2316660"/>
            <a:ext cx="7526655" cy="3901440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684530">
              <a:lnSpc>
                <a:spcPct val="100000"/>
              </a:lnSpc>
              <a:spcBef>
                <a:spcPts val="1115"/>
              </a:spcBef>
            </a:pPr>
            <a:r>
              <a:rPr sz="2000" i="1" spc="-5" dirty="0">
                <a:latin typeface="Constantia"/>
                <a:cs typeface="Constantia"/>
              </a:rPr>
              <a:t>Average by enumerating over all possible states of</a:t>
            </a:r>
            <a:r>
              <a:rPr sz="2000" i="1" spc="170" dirty="0">
                <a:latin typeface="Constantia"/>
                <a:cs typeface="Constantia"/>
              </a:rPr>
              <a:t> </a:t>
            </a:r>
            <a:r>
              <a:rPr sz="2000" i="1" spc="-5" dirty="0">
                <a:latin typeface="Constantia"/>
                <a:cs typeface="Constantia"/>
              </a:rPr>
              <a:t>nature</a:t>
            </a:r>
            <a:endParaRPr sz="2000">
              <a:latin typeface="Constantia"/>
              <a:cs typeface="Constantia"/>
            </a:endParaRPr>
          </a:p>
          <a:p>
            <a:pPr marL="355600" indent="-342900">
              <a:lnSpc>
                <a:spcPct val="100000"/>
              </a:lnSpc>
              <a:spcBef>
                <a:spcPts val="1535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000" spc="-10" dirty="0">
                <a:latin typeface="Constantia"/>
                <a:cs typeface="Constantia"/>
              </a:rPr>
              <a:t>General </a:t>
            </a:r>
            <a:r>
              <a:rPr sz="3000" spc="-30" dirty="0">
                <a:latin typeface="Constantia"/>
                <a:cs typeface="Constantia"/>
              </a:rPr>
              <a:t>Bayes </a:t>
            </a:r>
            <a:r>
              <a:rPr sz="3000" spc="-5" dirty="0">
                <a:latin typeface="Constantia"/>
                <a:cs typeface="Constantia"/>
              </a:rPr>
              <a:t>decision</a:t>
            </a:r>
            <a:r>
              <a:rPr sz="3000" spc="-215" dirty="0">
                <a:latin typeface="Constantia"/>
                <a:cs typeface="Constantia"/>
              </a:rPr>
              <a:t> </a:t>
            </a:r>
            <a:r>
              <a:rPr sz="3000" spc="-5" dirty="0">
                <a:latin typeface="Constantia"/>
                <a:cs typeface="Constantia"/>
              </a:rPr>
              <a:t>rule</a:t>
            </a:r>
            <a:endParaRPr sz="3000">
              <a:latin typeface="Constantia"/>
              <a:cs typeface="Constantia"/>
            </a:endParaRPr>
          </a:p>
          <a:p>
            <a:pPr marL="681990" lvl="1" indent="-325755">
              <a:lnSpc>
                <a:spcPct val="100000"/>
              </a:lnSpc>
              <a:spcBef>
                <a:spcPts val="1310"/>
              </a:spcBef>
              <a:buClr>
                <a:srgbClr val="3B822F"/>
              </a:buClr>
              <a:buSzPct val="59615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600" spc="-5" dirty="0">
                <a:latin typeface="Constantia"/>
                <a:cs typeface="Constantia"/>
              </a:rPr>
              <a:t>Decide the action with minimum </a:t>
            </a:r>
            <a:r>
              <a:rPr sz="2600" spc="-15" dirty="0">
                <a:latin typeface="Constantia"/>
                <a:cs typeface="Constantia"/>
              </a:rPr>
              <a:t>expected</a:t>
            </a:r>
            <a:r>
              <a:rPr sz="2600" spc="-4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loss</a:t>
            </a:r>
            <a:endParaRPr sz="2600">
              <a:latin typeface="Constantia"/>
              <a:cs typeface="Constantia"/>
            </a:endParaRPr>
          </a:p>
          <a:p>
            <a:pPr marL="342265" marR="1553210" indent="-342265" algn="r">
              <a:lnSpc>
                <a:spcPct val="100000"/>
              </a:lnSpc>
              <a:spcBef>
                <a:spcPts val="1375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342265" algn="l"/>
                <a:tab pos="355600" algn="l"/>
              </a:tabLst>
            </a:pPr>
            <a:r>
              <a:rPr sz="3000" spc="-10" dirty="0">
                <a:latin typeface="Constantia"/>
                <a:cs typeface="Constantia"/>
              </a:rPr>
              <a:t>Minimum‐error‐rate</a:t>
            </a:r>
            <a:r>
              <a:rPr sz="3000" spc="-229" dirty="0">
                <a:latin typeface="Constantia"/>
                <a:cs typeface="Constantia"/>
              </a:rPr>
              <a:t> </a:t>
            </a:r>
            <a:r>
              <a:rPr sz="3000" dirty="0">
                <a:latin typeface="Constantia"/>
                <a:cs typeface="Constantia"/>
              </a:rPr>
              <a:t>classification</a:t>
            </a:r>
            <a:endParaRPr sz="3000">
              <a:latin typeface="Constantia"/>
              <a:cs typeface="Constantia"/>
            </a:endParaRPr>
          </a:p>
          <a:p>
            <a:pPr marL="325120" marR="1637030" lvl="1" indent="-325120" algn="r">
              <a:lnSpc>
                <a:spcPct val="100000"/>
              </a:lnSpc>
              <a:spcBef>
                <a:spcPts val="1315"/>
              </a:spcBef>
              <a:buClr>
                <a:srgbClr val="3B822F"/>
              </a:buClr>
              <a:buSzPct val="59615"/>
              <a:buFont typeface="Wingdings"/>
              <a:buChar char=""/>
              <a:tabLst>
                <a:tab pos="325120" algn="l"/>
                <a:tab pos="325755" algn="l"/>
              </a:tabLst>
            </a:pPr>
            <a:r>
              <a:rPr sz="2600" spc="-10" dirty="0">
                <a:latin typeface="Constantia"/>
                <a:cs typeface="Constantia"/>
              </a:rPr>
              <a:t>Actions </a:t>
            </a:r>
            <a:r>
              <a:rPr sz="2600" spc="-5" dirty="0">
                <a:latin typeface="Wingdings"/>
                <a:cs typeface="Wingdings"/>
              </a:rPr>
              <a:t>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Decide </a:t>
            </a:r>
            <a:r>
              <a:rPr sz="2600" spc="-10" dirty="0">
                <a:latin typeface="Constantia"/>
                <a:cs typeface="Constantia"/>
              </a:rPr>
              <a:t>states </a:t>
            </a:r>
            <a:r>
              <a:rPr sz="2600" spc="-5" dirty="0">
                <a:latin typeface="Constantia"/>
                <a:cs typeface="Constantia"/>
              </a:rPr>
              <a:t>of</a:t>
            </a:r>
            <a:r>
              <a:rPr sz="2600" spc="-2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nature</a:t>
            </a:r>
            <a:endParaRPr sz="2600">
              <a:latin typeface="Constantia"/>
              <a:cs typeface="Constantia"/>
            </a:endParaRPr>
          </a:p>
          <a:p>
            <a:pPr marL="681990" lvl="1" indent="-325755">
              <a:lnSpc>
                <a:spcPct val="100000"/>
              </a:lnSpc>
              <a:spcBef>
                <a:spcPts val="1245"/>
              </a:spcBef>
              <a:buClr>
                <a:srgbClr val="3B822F"/>
              </a:buClr>
              <a:buSzPct val="59615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600" spc="-10" dirty="0">
                <a:latin typeface="Constantia"/>
                <a:cs typeface="Constantia"/>
              </a:rPr>
              <a:t>Zero‐one </a:t>
            </a:r>
            <a:r>
              <a:rPr sz="2600" spc="-5" dirty="0">
                <a:latin typeface="Constantia"/>
                <a:cs typeface="Constantia"/>
              </a:rPr>
              <a:t>loss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function</a:t>
            </a:r>
            <a:endParaRPr sz="2600">
              <a:latin typeface="Constantia"/>
              <a:cs typeface="Constantia"/>
            </a:endParaRPr>
          </a:p>
          <a:p>
            <a:pPr marL="1035050" lvl="2" indent="-351790">
              <a:lnSpc>
                <a:spcPct val="100000"/>
              </a:lnSpc>
              <a:spcBef>
                <a:spcPts val="112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1035050" algn="l"/>
                <a:tab pos="1035685" algn="l"/>
              </a:tabLst>
            </a:pPr>
            <a:r>
              <a:rPr sz="2200" spc="-5" dirty="0">
                <a:latin typeface="Constantia"/>
                <a:cs typeface="Constantia"/>
              </a:rPr>
              <a:t>Assign </a:t>
            </a:r>
            <a:r>
              <a:rPr sz="2200" i="1" dirty="0">
                <a:latin typeface="Constantia"/>
                <a:cs typeface="Constantia"/>
              </a:rPr>
              <a:t>no </a:t>
            </a:r>
            <a:r>
              <a:rPr sz="2200" i="1" spc="-5" dirty="0">
                <a:latin typeface="Constantia"/>
                <a:cs typeface="Constantia"/>
              </a:rPr>
              <a:t>loss</a:t>
            </a:r>
            <a:r>
              <a:rPr sz="2200" spc="-5" dirty="0">
                <a:latin typeface="Constantia"/>
                <a:cs typeface="Constantia"/>
              </a:rPr>
              <a:t>/</a:t>
            </a:r>
            <a:r>
              <a:rPr sz="2200" i="1" spc="-5" dirty="0">
                <a:latin typeface="Constantia"/>
                <a:cs typeface="Constantia"/>
              </a:rPr>
              <a:t>unit </a:t>
            </a:r>
            <a:r>
              <a:rPr sz="2200" i="1" spc="-10" dirty="0">
                <a:latin typeface="Constantia"/>
                <a:cs typeface="Constantia"/>
              </a:rPr>
              <a:t>loss </a:t>
            </a:r>
            <a:r>
              <a:rPr sz="2200" spc="-10" dirty="0">
                <a:latin typeface="Constantia"/>
                <a:cs typeface="Constantia"/>
              </a:rPr>
              <a:t>for </a:t>
            </a:r>
            <a:r>
              <a:rPr sz="2200" i="1" spc="-10" dirty="0">
                <a:latin typeface="Constantia"/>
                <a:cs typeface="Constantia"/>
              </a:rPr>
              <a:t>correct</a:t>
            </a:r>
            <a:r>
              <a:rPr sz="2200" spc="-10" dirty="0">
                <a:latin typeface="Constantia"/>
                <a:cs typeface="Constantia"/>
              </a:rPr>
              <a:t>/</a:t>
            </a:r>
            <a:r>
              <a:rPr sz="2200" i="1" spc="-10" dirty="0">
                <a:latin typeface="Constantia"/>
                <a:cs typeface="Constantia"/>
              </a:rPr>
              <a:t>incorrect</a:t>
            </a:r>
            <a:r>
              <a:rPr sz="2200" i="1" spc="-15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decisions</a:t>
            </a:r>
            <a:endParaRPr sz="2200">
              <a:latin typeface="Constantia"/>
              <a:cs typeface="Constantia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2D83-90BE-4296-BB3C-D040F192988F}" type="slidenum">
              <a:rPr lang="en-US" smtClean="0"/>
              <a:pPr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40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205423" y="255903"/>
            <a:ext cx="4290377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Summary</a:t>
            </a:r>
            <a:r>
              <a:rPr spc="-80" dirty="0"/>
              <a:t> </a:t>
            </a:r>
            <a:r>
              <a:rPr dirty="0"/>
              <a:t>(Cont.)</a:t>
            </a:r>
          </a:p>
        </p:txBody>
      </p:sp>
      <p:sp>
        <p:nvSpPr>
          <p:cNvPr id="3" name="object 3"/>
          <p:cNvSpPr/>
          <p:nvPr/>
        </p:nvSpPr>
        <p:spPr>
          <a:xfrm>
            <a:off x="2682239" y="3786377"/>
            <a:ext cx="6278588" cy="6804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5122" y="4008120"/>
            <a:ext cx="1806917" cy="3070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75182" y="5324094"/>
            <a:ext cx="1167726" cy="2834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51532" y="5360670"/>
            <a:ext cx="1033272" cy="22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73886" y="5865114"/>
            <a:ext cx="2029548" cy="2423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5940" y="876911"/>
            <a:ext cx="7508875" cy="5388655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124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356235" algn="l"/>
                <a:tab pos="356870" algn="l"/>
              </a:tabLst>
            </a:pPr>
            <a:r>
              <a:rPr sz="3000" dirty="0">
                <a:latin typeface="Constantia"/>
                <a:cs typeface="Constantia"/>
              </a:rPr>
              <a:t>Discriminant</a:t>
            </a:r>
            <a:r>
              <a:rPr sz="3000" spc="-5" dirty="0">
                <a:latin typeface="Constantia"/>
                <a:cs typeface="Constantia"/>
              </a:rPr>
              <a:t> </a:t>
            </a:r>
            <a:r>
              <a:rPr sz="3000" dirty="0">
                <a:latin typeface="Constantia"/>
                <a:cs typeface="Constantia"/>
              </a:rPr>
              <a:t>functions</a:t>
            </a:r>
          </a:p>
          <a:p>
            <a:pPr marL="683260" lvl="1" indent="-325755">
              <a:lnSpc>
                <a:spcPct val="100000"/>
              </a:lnSpc>
              <a:spcBef>
                <a:spcPts val="990"/>
              </a:spcBef>
              <a:buClr>
                <a:srgbClr val="3B822F"/>
              </a:buClr>
              <a:buSzPct val="59615"/>
              <a:buFont typeface="Wingdings"/>
              <a:buChar char=""/>
              <a:tabLst>
                <a:tab pos="682625" algn="l"/>
                <a:tab pos="683260" algn="l"/>
              </a:tabLst>
            </a:pPr>
            <a:r>
              <a:rPr sz="2600" spc="-5" dirty="0">
                <a:latin typeface="Constantia"/>
                <a:cs typeface="Constantia"/>
              </a:rPr>
              <a:t>General way to </a:t>
            </a:r>
            <a:r>
              <a:rPr sz="2600" spc="-10" dirty="0">
                <a:latin typeface="Constantia"/>
                <a:cs typeface="Constantia"/>
              </a:rPr>
              <a:t>represent</a:t>
            </a:r>
            <a:r>
              <a:rPr sz="2600" spc="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classifiers</a:t>
            </a:r>
            <a:endParaRPr sz="2600" dirty="0">
              <a:latin typeface="Constantia"/>
              <a:cs typeface="Constantia"/>
            </a:endParaRPr>
          </a:p>
          <a:p>
            <a:pPr marL="683260" lvl="1" indent="-325755">
              <a:lnSpc>
                <a:spcPct val="100000"/>
              </a:lnSpc>
              <a:spcBef>
                <a:spcPts val="935"/>
              </a:spcBef>
              <a:buClr>
                <a:srgbClr val="3B822F"/>
              </a:buClr>
              <a:buSzPct val="59615"/>
              <a:buFont typeface="Wingdings"/>
              <a:buChar char=""/>
              <a:tabLst>
                <a:tab pos="682625" algn="l"/>
                <a:tab pos="683260" algn="l"/>
              </a:tabLst>
            </a:pPr>
            <a:r>
              <a:rPr sz="2600" spc="-5" dirty="0">
                <a:latin typeface="Constantia"/>
                <a:cs typeface="Constantia"/>
              </a:rPr>
              <a:t>One function per </a:t>
            </a:r>
            <a:r>
              <a:rPr sz="2600" spc="-10" dirty="0" smtClean="0">
                <a:latin typeface="Constantia"/>
                <a:cs typeface="Constantia"/>
              </a:rPr>
              <a:t>category</a:t>
            </a:r>
            <a:r>
              <a:rPr lang="en-US" sz="2600" spc="-10" dirty="0" smtClean="0">
                <a:latin typeface="Constantia"/>
                <a:cs typeface="Constantia"/>
              </a:rPr>
              <a:t>/class</a:t>
            </a:r>
            <a:endParaRPr sz="2600" dirty="0">
              <a:latin typeface="Constantia"/>
              <a:cs typeface="Constantia"/>
            </a:endParaRPr>
          </a:p>
          <a:p>
            <a:pPr marL="683260" lvl="1" indent="-325755">
              <a:lnSpc>
                <a:spcPct val="100000"/>
              </a:lnSpc>
              <a:spcBef>
                <a:spcPts val="935"/>
              </a:spcBef>
              <a:buClr>
                <a:srgbClr val="3B822F"/>
              </a:buClr>
              <a:buSzPct val="59615"/>
              <a:buFont typeface="Wingdings"/>
              <a:buChar char=""/>
              <a:tabLst>
                <a:tab pos="682625" algn="l"/>
                <a:tab pos="683260" algn="l"/>
              </a:tabLst>
            </a:pPr>
            <a:r>
              <a:rPr sz="2600" spc="-5" dirty="0">
                <a:latin typeface="Constantia"/>
                <a:cs typeface="Constantia"/>
              </a:rPr>
              <a:t>Induce </a:t>
            </a:r>
            <a:r>
              <a:rPr sz="2600" i="1" spc="-5" dirty="0">
                <a:latin typeface="Constantia"/>
                <a:cs typeface="Constantia"/>
              </a:rPr>
              <a:t>decision regions </a:t>
            </a:r>
            <a:r>
              <a:rPr sz="2600" spc="-5" dirty="0">
                <a:latin typeface="Constantia"/>
                <a:cs typeface="Constantia"/>
              </a:rPr>
              <a:t>and </a:t>
            </a:r>
            <a:r>
              <a:rPr sz="2600" i="1" spc="-5" dirty="0">
                <a:latin typeface="Constantia"/>
                <a:cs typeface="Constantia"/>
              </a:rPr>
              <a:t>decision</a:t>
            </a:r>
            <a:r>
              <a:rPr sz="2600" i="1" spc="125" dirty="0">
                <a:latin typeface="Constantia"/>
                <a:cs typeface="Constantia"/>
              </a:rPr>
              <a:t> </a:t>
            </a:r>
            <a:r>
              <a:rPr sz="2600" i="1" spc="-5" dirty="0">
                <a:latin typeface="Constantia"/>
                <a:cs typeface="Constantia"/>
              </a:rPr>
              <a:t>boundaries</a:t>
            </a:r>
            <a:endParaRPr sz="2600" dirty="0">
              <a:latin typeface="Constantia"/>
              <a:cs typeface="Constantia"/>
            </a:endParaRPr>
          </a:p>
          <a:p>
            <a:pPr marL="356870" indent="-343535">
              <a:lnSpc>
                <a:spcPct val="100000"/>
              </a:lnSpc>
              <a:spcBef>
                <a:spcPts val="1845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3000" spc="-5" dirty="0">
                <a:latin typeface="Constantia"/>
                <a:cs typeface="Constantia"/>
              </a:rPr>
              <a:t>Gaussian/Normal</a:t>
            </a:r>
            <a:r>
              <a:rPr sz="3000" spc="-85" dirty="0">
                <a:latin typeface="Constantia"/>
                <a:cs typeface="Constantia"/>
              </a:rPr>
              <a:t> </a:t>
            </a:r>
            <a:r>
              <a:rPr sz="3000" dirty="0">
                <a:latin typeface="Constantia"/>
                <a:cs typeface="Constantia"/>
              </a:rPr>
              <a:t>density</a:t>
            </a:r>
          </a:p>
          <a:p>
            <a:pPr>
              <a:lnSpc>
                <a:spcPct val="100000"/>
              </a:lnSpc>
              <a:buClr>
                <a:srgbClr val="CC9A00"/>
              </a:buClr>
              <a:buFont typeface="Wingdings"/>
              <a:buChar char=""/>
            </a:pPr>
            <a:endParaRPr sz="3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CC9A00"/>
              </a:buClr>
              <a:buFont typeface="Wingdings"/>
              <a:buChar char=""/>
            </a:pPr>
            <a:endParaRPr sz="36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CC9A00"/>
              </a:buClr>
              <a:buSzPct val="6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000" dirty="0">
                <a:latin typeface="Constantia"/>
                <a:cs typeface="Constantia"/>
              </a:rPr>
              <a:t>Discriminant functions </a:t>
            </a:r>
            <a:r>
              <a:rPr sz="3000" spc="-10" dirty="0">
                <a:latin typeface="Constantia"/>
                <a:cs typeface="Constantia"/>
              </a:rPr>
              <a:t>for </a:t>
            </a:r>
            <a:r>
              <a:rPr sz="3000" dirty="0">
                <a:latin typeface="Constantia"/>
                <a:cs typeface="Constantia"/>
              </a:rPr>
              <a:t>Gaussian</a:t>
            </a:r>
            <a:r>
              <a:rPr sz="3000" spc="-405" dirty="0">
                <a:latin typeface="Constantia"/>
                <a:cs typeface="Constantia"/>
              </a:rPr>
              <a:t> </a:t>
            </a:r>
            <a:r>
              <a:rPr sz="3000" dirty="0">
                <a:latin typeface="Constantia"/>
                <a:cs typeface="Constantia"/>
              </a:rPr>
              <a:t>pdf</a:t>
            </a:r>
          </a:p>
          <a:p>
            <a:pPr marL="2978150" marR="330200" indent="20320">
              <a:lnSpc>
                <a:spcPts val="3970"/>
              </a:lnSpc>
              <a:spcBef>
                <a:spcPts val="85"/>
              </a:spcBef>
            </a:pPr>
            <a:r>
              <a:rPr sz="2400" dirty="0">
                <a:solidFill>
                  <a:srgbClr val="C00000"/>
                </a:solidFill>
                <a:latin typeface="Constantia"/>
                <a:cs typeface="Constantia"/>
              </a:rPr>
              <a:t>linear </a:t>
            </a:r>
            <a:r>
              <a:rPr sz="2400" spc="-5" dirty="0">
                <a:solidFill>
                  <a:srgbClr val="C00000"/>
                </a:solidFill>
                <a:latin typeface="Constantia"/>
                <a:cs typeface="Constantia"/>
              </a:rPr>
              <a:t>discriminant </a:t>
            </a:r>
            <a:r>
              <a:rPr sz="2400" dirty="0">
                <a:solidFill>
                  <a:srgbClr val="C00000"/>
                </a:solidFill>
                <a:latin typeface="Constantia"/>
                <a:cs typeface="Constantia"/>
              </a:rPr>
              <a:t>function  </a:t>
            </a:r>
            <a:r>
              <a:rPr sz="2400" spc="-10" dirty="0">
                <a:solidFill>
                  <a:srgbClr val="C00000"/>
                </a:solidFill>
                <a:latin typeface="Constantia"/>
                <a:cs typeface="Constantia"/>
              </a:rPr>
              <a:t>quadratic </a:t>
            </a:r>
            <a:r>
              <a:rPr sz="2400" spc="-5" dirty="0">
                <a:solidFill>
                  <a:srgbClr val="C00000"/>
                </a:solidFill>
                <a:latin typeface="Constantia"/>
                <a:cs typeface="Constantia"/>
              </a:rPr>
              <a:t>discriminant</a:t>
            </a:r>
            <a:r>
              <a:rPr sz="2400" spc="-240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C00000"/>
                </a:solidFill>
                <a:latin typeface="Constantia"/>
                <a:cs typeface="Constantia"/>
              </a:rPr>
              <a:t>function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2D83-90BE-4296-BB3C-D040F192988F}" type="slidenum">
              <a:rPr lang="en-US" smtClean="0"/>
              <a:pPr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74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smtClean="0"/>
              <a:t>Thank you</a:t>
            </a:r>
            <a:endParaRPr lang="en-US" sz="6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042D83-90BE-4296-BB3C-D040F192988F}" type="slidenum">
              <a:rPr lang="en-US" smtClean="0"/>
              <a:pPr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65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2D83-90BE-4296-BB3C-D040F192988F}" type="slidenum">
              <a:rPr lang="en-US" smtClean="0"/>
              <a:pPr/>
              <a:t>96</a:t>
            </a:fld>
            <a:endParaRPr lang="en-US" dirty="0"/>
          </a:p>
        </p:txBody>
      </p:sp>
      <p:pic>
        <p:nvPicPr>
          <p:cNvPr id="1026" name="Picture 2" descr="Image result for probability of error in bayes classifi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219200"/>
            <a:ext cx="4638675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3848100" y="1600200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90182" y="2861846"/>
            <a:ext cx="372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dirty="0" smtClean="0"/>
              <a:t>μ</a:t>
            </a:r>
            <a:r>
              <a:rPr lang="en-US" sz="1600" baseline="-25000" dirty="0" smtClean="0"/>
              <a:t>1</a:t>
            </a:r>
            <a:endParaRPr lang="en-US" sz="1600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5181600" y="3014246"/>
            <a:ext cx="372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dirty="0" smtClean="0"/>
              <a:t>μ</a:t>
            </a:r>
            <a:r>
              <a:rPr lang="en-US" sz="1600" baseline="-25000" dirty="0" smtClean="0"/>
              <a:t>2</a:t>
            </a:r>
            <a:endParaRPr lang="en-US" sz="1600" baseline="-25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248275" y="20574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875932" y="3657600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18014" y="4919246"/>
            <a:ext cx="372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dirty="0" smtClean="0"/>
              <a:t>μ</a:t>
            </a:r>
            <a:r>
              <a:rPr lang="en-US" sz="1600" baseline="-25000" dirty="0" smtClean="0"/>
              <a:t>1</a:t>
            </a:r>
            <a:endParaRPr lang="en-US" sz="16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5209432" y="5071646"/>
            <a:ext cx="372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dirty="0" smtClean="0"/>
              <a:t>μ</a:t>
            </a:r>
            <a:r>
              <a:rPr lang="en-US" sz="1600" baseline="-25000" dirty="0" smtClean="0"/>
              <a:t>2</a:t>
            </a:r>
            <a:endParaRPr lang="en-US" sz="1600" baseline="-250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5276107" y="41148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6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7226</TotalTime>
  <Words>3954</Words>
  <Application>Microsoft Office PowerPoint</Application>
  <PresentationFormat>On-screen Show (4:3)</PresentationFormat>
  <Paragraphs>755</Paragraphs>
  <Slides>96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97" baseType="lpstr">
      <vt:lpstr>Median</vt:lpstr>
      <vt:lpstr>Bayes Classifier</vt:lpstr>
      <vt:lpstr>Chapter 2   Bayesian Decision Theory</vt:lpstr>
      <vt:lpstr>Decision Theory</vt:lpstr>
      <vt:lpstr>Bayesian Decision Theory</vt:lpstr>
      <vt:lpstr>Linear separable classes </vt:lpstr>
      <vt:lpstr>Non linear separable classes</vt:lpstr>
      <vt:lpstr>Two class problem</vt:lpstr>
      <vt:lpstr>Two class problem</vt:lpstr>
      <vt:lpstr>Two class problem</vt:lpstr>
      <vt:lpstr>Two class problem</vt:lpstr>
      <vt:lpstr>Two class problem</vt:lpstr>
      <vt:lpstr>Decision After Observation</vt:lpstr>
      <vt:lpstr>Bayes Formula Revisited  From the preliminary probability theory,  Joint probability density function (Joint PDF)    </vt:lpstr>
      <vt:lpstr>Bayes Formula Revisited (Cont.)</vt:lpstr>
      <vt:lpstr>Bayes Formula Revisited (Cont.)</vt:lpstr>
      <vt:lpstr>Bayes Theorem</vt:lpstr>
      <vt:lpstr>Bayes Classifier</vt:lpstr>
      <vt:lpstr>Example 1</vt:lpstr>
      <vt:lpstr>Example 1- cont.</vt:lpstr>
      <vt:lpstr>Example 1- cont.</vt:lpstr>
      <vt:lpstr>Example 1- cont.</vt:lpstr>
      <vt:lpstr>Example 2</vt:lpstr>
      <vt:lpstr>Example 2- cont.</vt:lpstr>
      <vt:lpstr>Example 2 (Cont.)</vt:lpstr>
      <vt:lpstr>Error in Bayes Classifier</vt:lpstr>
      <vt:lpstr>Bayes Formula Revisited (Cont.)</vt:lpstr>
      <vt:lpstr>Bayes Formula Revisited (Cont.)</vt:lpstr>
      <vt:lpstr>Error: Probability of error</vt:lpstr>
      <vt:lpstr>Error: Probability of error</vt:lpstr>
      <vt:lpstr>Error: Probability of error</vt:lpstr>
      <vt:lpstr>Error: Probability of error</vt:lpstr>
      <vt:lpstr>Is Bayes Decision Rule Optimal?</vt:lpstr>
      <vt:lpstr>Is Bayes Decision Rule Optimal?</vt:lpstr>
      <vt:lpstr>Is Bayes Decision Rule Optimal?</vt:lpstr>
      <vt:lpstr>Bayes Risk </vt:lpstr>
      <vt:lpstr>Bayes Decision Rule –The General  Case</vt:lpstr>
      <vt:lpstr>Bayes Decision Rule – The General  Case (Cont.)</vt:lpstr>
      <vt:lpstr>Bayes Decision Rule – The General  Case (Cont.)</vt:lpstr>
      <vt:lpstr>Bayes Decision Rule – The General Case</vt:lpstr>
      <vt:lpstr>Bayes Decision Rule – The General Case</vt:lpstr>
      <vt:lpstr>Bayes Decision Rule – The General  Case (Cont.)</vt:lpstr>
      <vt:lpstr>Two-Category Classification</vt:lpstr>
      <vt:lpstr>Two-Category Classification (Cont.)</vt:lpstr>
      <vt:lpstr>Bayes Minimum Risk- Numerical Example 1</vt:lpstr>
      <vt:lpstr>Bayes Minimum Risk- Numerical Example 1</vt:lpstr>
      <vt:lpstr>Bayes Minimum Risk- Numerical Example 2</vt:lpstr>
      <vt:lpstr>Bayes Minimum Risk- Numerical Example 2</vt:lpstr>
      <vt:lpstr>Minimum-Error-Rate Classification</vt:lpstr>
      <vt:lpstr>Minimum-Error-Rate Classification  (Cont.)</vt:lpstr>
      <vt:lpstr> Discriminant Functions </vt:lpstr>
      <vt:lpstr>Discriminant Function-Multi category case</vt:lpstr>
      <vt:lpstr>Discriminant Function</vt:lpstr>
      <vt:lpstr>Discriminant Function</vt:lpstr>
      <vt:lpstr>Discriminant Function</vt:lpstr>
      <vt:lpstr>Discriminant function under different conditions</vt:lpstr>
      <vt:lpstr>Discriminant Function (Cont.)</vt:lpstr>
      <vt:lpstr>Discriminant Function (Cont.)</vt:lpstr>
      <vt:lpstr>Dichotomizer: The two category case</vt:lpstr>
      <vt:lpstr>Discriminant Function (Cont.)</vt:lpstr>
      <vt:lpstr>Discriminant Function (Cont.)</vt:lpstr>
      <vt:lpstr>Discriminant function for Bayes Classifier</vt:lpstr>
      <vt:lpstr>Discriminant function for Bayes Classifier</vt:lpstr>
      <vt:lpstr>The normal density</vt:lpstr>
      <vt:lpstr>The normal density</vt:lpstr>
      <vt:lpstr>The normal density</vt:lpstr>
      <vt:lpstr>The normal density</vt:lpstr>
      <vt:lpstr>The normal density</vt:lpstr>
      <vt:lpstr>The normal density- bivariate case</vt:lpstr>
      <vt:lpstr>The normal density- two dimensional feature space</vt:lpstr>
      <vt:lpstr>The normal density- two dimensional feature space</vt:lpstr>
      <vt:lpstr>The normal density- two dimensional feature space</vt:lpstr>
      <vt:lpstr>The normal density- two dimensional feature space</vt:lpstr>
      <vt:lpstr>PowerPoint Presentation</vt:lpstr>
      <vt:lpstr>Gaussian Density–Multivariate Case</vt:lpstr>
      <vt:lpstr>Gaussian Density – Multivariate Case</vt:lpstr>
      <vt:lpstr>PowerPoint Presentation</vt:lpstr>
      <vt:lpstr>Gaussian Density– Multivariate Case  (Cont.)</vt:lpstr>
      <vt:lpstr>Discriminant Functions for Gaussian  Density for Bayes Classifier Bayes classification: (Minimum error rate classification)</vt:lpstr>
      <vt:lpstr>Case I:</vt:lpstr>
      <vt:lpstr>Case I:</vt:lpstr>
      <vt:lpstr>Case II:</vt:lpstr>
      <vt:lpstr>Case II:</vt:lpstr>
      <vt:lpstr>Case III:</vt:lpstr>
      <vt:lpstr>Bayes Decision Boundary for Two Classes</vt:lpstr>
      <vt:lpstr>PowerPoint Presentation</vt:lpstr>
      <vt:lpstr>PowerPoint Presentation</vt:lpstr>
      <vt:lpstr>PowerPoint Presentation</vt:lpstr>
      <vt:lpstr>PowerPoint Presentation</vt:lpstr>
      <vt:lpstr>Normal density- mean is changing</vt:lpstr>
      <vt:lpstr>Normal density- sigma is changing</vt:lpstr>
      <vt:lpstr>Summary</vt:lpstr>
      <vt:lpstr>Summary (Cont.)</vt:lpstr>
      <vt:lpstr>Summary (Cont.)</vt:lpstr>
      <vt:lpstr>Summary (Cont.)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CBIR using fusion of color, texture and shape features</dc:title>
  <dc:creator>Aneesh</dc:creator>
  <cp:lastModifiedBy>HP</cp:lastModifiedBy>
  <cp:revision>674</cp:revision>
  <dcterms:created xsi:type="dcterms:W3CDTF">2014-03-05T03:13:52Z</dcterms:created>
  <dcterms:modified xsi:type="dcterms:W3CDTF">2023-02-15T06:27:14Z</dcterms:modified>
</cp:coreProperties>
</file>