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872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07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615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07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8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BANK MANAGEMENT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3886680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SRINIVAS (186969)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Designing the database, preparing queries required for the banking management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63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banking database keeps track of details of all customers having account in various branches and the transactions made by them. This database also records the details of </a:t>
            </a:r>
            <a:r>
              <a:rPr lang="en-US" sz="3200" dirty="0" err="1" smtClean="0"/>
              <a:t>atm</a:t>
            </a:r>
            <a:r>
              <a:rPr lang="en-US" sz="3200" dirty="0" smtClean="0"/>
              <a:t> card details and internet banking details.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85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251"/>
            <a:ext cx="9601200" cy="1485900"/>
          </a:xfrm>
        </p:spPr>
        <p:txBody>
          <a:bodyPr/>
          <a:lstStyle/>
          <a:p>
            <a:r>
              <a:rPr lang="en-US" dirty="0" smtClean="0"/>
              <a:t>Tables Used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854" y="656823"/>
            <a:ext cx="11432145" cy="62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</TotalTime>
  <Words>74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BANK MANAGEMENT SYSTEM</vt:lpstr>
      <vt:lpstr>TABLE OF CONTENTS</vt:lpstr>
      <vt:lpstr>TABLE OF CONTENTS (CONTD.)</vt:lpstr>
      <vt:lpstr>OBJECTIVE</vt:lpstr>
      <vt:lpstr>Abstract</vt:lpstr>
      <vt:lpstr>Tables Used</vt:lpstr>
      <vt:lpstr>ER Diagram</vt:lpstr>
      <vt:lpstr>UML Diagram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Tulasi, Srinivasa Laxminarayana Murthy</dc:creator>
  <cp:lastModifiedBy>Tulasi, Srinivasa Laxminarayana Murthy</cp:lastModifiedBy>
  <cp:revision>5</cp:revision>
  <dcterms:created xsi:type="dcterms:W3CDTF">2019-08-31T09:15:59Z</dcterms:created>
  <dcterms:modified xsi:type="dcterms:W3CDTF">2019-08-31T10:20:05Z</dcterms:modified>
</cp:coreProperties>
</file>