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4"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553C63-9D8C-F5BD-1AC5-97AB2F196EAE}" v="7" dt="2019-08-31T05:02:37.779"/>
    <p1510:client id="{F373C2C4-A6FE-742B-F86A-265210950787}" v="36" dt="2019-08-31T04:21:26.932"/>
    <p1510:client id="{FDACBCFA-ABA4-B84E-F0A8-F00C234DE4AE}" v="4" dt="2019-08-26T16:18:40.8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ata2.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7EAAE6-4CA0-4839-9D2A-D12FFF571C55}"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FDDB2E4E-2950-4056-967C-A19FE7992B08}">
      <dgm:prSet/>
      <dgm:spPr/>
      <dgm:t>
        <a:bodyPr/>
        <a:lstStyle/>
        <a:p>
          <a:r>
            <a:rPr lang="en-US"/>
            <a:t>BY EXAMINING THE USERS REQUIREMENTS</a:t>
          </a:r>
        </a:p>
      </dgm:t>
    </dgm:pt>
    <dgm:pt modelId="{7EDAA48E-2910-4F24-8A1A-00B3DA7527D1}" type="parTrans" cxnId="{97E32DD3-96EC-4166-8846-1E6FA25D84A2}">
      <dgm:prSet/>
      <dgm:spPr/>
      <dgm:t>
        <a:bodyPr/>
        <a:lstStyle/>
        <a:p>
          <a:endParaRPr lang="en-US"/>
        </a:p>
      </dgm:t>
    </dgm:pt>
    <dgm:pt modelId="{C9CD0903-09D7-4F4F-B318-04D6CD9353F8}" type="sibTrans" cxnId="{97E32DD3-96EC-4166-8846-1E6FA25D84A2}">
      <dgm:prSet/>
      <dgm:spPr/>
      <dgm:t>
        <a:bodyPr/>
        <a:lstStyle/>
        <a:p>
          <a:endParaRPr lang="en-US"/>
        </a:p>
      </dgm:t>
    </dgm:pt>
    <dgm:pt modelId="{1EEC7676-CD6F-45D8-8FBB-E8EF37B6B797}">
      <dgm:prSet/>
      <dgm:spPr/>
      <dgm:t>
        <a:bodyPr/>
        <a:lstStyle/>
        <a:p>
          <a:r>
            <a:rPr lang="en-US"/>
            <a:t>BY REVIEWING THE ARTIFACTS LIKE DESIGN DOCUMENTS</a:t>
          </a:r>
        </a:p>
      </dgm:t>
    </dgm:pt>
    <dgm:pt modelId="{42C0FD3C-7180-475A-B007-847FA5244AEA}" type="parTrans" cxnId="{C7CEF428-5711-49DD-9B39-1401A22EA845}">
      <dgm:prSet/>
      <dgm:spPr/>
      <dgm:t>
        <a:bodyPr/>
        <a:lstStyle/>
        <a:p>
          <a:endParaRPr lang="en-US"/>
        </a:p>
      </dgm:t>
    </dgm:pt>
    <dgm:pt modelId="{854A6033-8AF2-4A0B-82B2-0FE4FE44F67A}" type="sibTrans" cxnId="{C7CEF428-5711-49DD-9B39-1401A22EA845}">
      <dgm:prSet/>
      <dgm:spPr/>
      <dgm:t>
        <a:bodyPr/>
        <a:lstStyle/>
        <a:p>
          <a:endParaRPr lang="en-US"/>
        </a:p>
      </dgm:t>
    </dgm:pt>
    <dgm:pt modelId="{440CE46E-23B6-4A07-B287-8C33A2FFF04C}">
      <dgm:prSet/>
      <dgm:spPr/>
      <dgm:t>
        <a:bodyPr/>
        <a:lstStyle/>
        <a:p>
          <a:r>
            <a:rPr lang="en-US"/>
            <a:t>BY EXAMINING THE FUNCTIONALITY</a:t>
          </a:r>
        </a:p>
      </dgm:t>
    </dgm:pt>
    <dgm:pt modelId="{529F8B89-7237-43DC-B3CD-533492520B10}" type="parTrans" cxnId="{61EC115A-E0C3-4544-AFE9-2CB1A89C9281}">
      <dgm:prSet/>
      <dgm:spPr/>
      <dgm:t>
        <a:bodyPr/>
        <a:lstStyle/>
        <a:p>
          <a:endParaRPr lang="en-US"/>
        </a:p>
      </dgm:t>
    </dgm:pt>
    <dgm:pt modelId="{7C1CCD00-659C-4D4C-B4BE-EC6F32656102}" type="sibTrans" cxnId="{61EC115A-E0C3-4544-AFE9-2CB1A89C9281}">
      <dgm:prSet/>
      <dgm:spPr/>
      <dgm:t>
        <a:bodyPr/>
        <a:lstStyle/>
        <a:p>
          <a:endParaRPr lang="en-US"/>
        </a:p>
      </dgm:t>
    </dgm:pt>
    <dgm:pt modelId="{11829B03-53BE-4E98-9883-0D0136AE72AE}">
      <dgm:prSet/>
      <dgm:spPr/>
      <dgm:t>
        <a:bodyPr/>
        <a:lstStyle/>
        <a:p>
          <a:r>
            <a:rPr lang="en-US"/>
            <a:t>BY EXAMINING THE INTERNAL STRUCTURES AND DESIGN</a:t>
          </a:r>
        </a:p>
      </dgm:t>
    </dgm:pt>
    <dgm:pt modelId="{1AD399D3-02B7-4101-B5E0-B1E3DBA97D4C}" type="parTrans" cxnId="{61329E2E-96A7-4C56-A73D-6EBE5104EB16}">
      <dgm:prSet/>
      <dgm:spPr/>
      <dgm:t>
        <a:bodyPr/>
        <a:lstStyle/>
        <a:p>
          <a:endParaRPr lang="en-US"/>
        </a:p>
      </dgm:t>
    </dgm:pt>
    <dgm:pt modelId="{68F89F4F-F2EA-416B-936F-11ABCED5F92A}" type="sibTrans" cxnId="{61329E2E-96A7-4C56-A73D-6EBE5104EB16}">
      <dgm:prSet/>
      <dgm:spPr/>
      <dgm:t>
        <a:bodyPr/>
        <a:lstStyle/>
        <a:p>
          <a:endParaRPr lang="en-US"/>
        </a:p>
      </dgm:t>
    </dgm:pt>
    <dgm:pt modelId="{A069AB69-D9F3-4906-8BD6-CAA404A38766}">
      <dgm:prSet/>
      <dgm:spPr/>
      <dgm:t>
        <a:bodyPr/>
        <a:lstStyle/>
        <a:p>
          <a:r>
            <a:rPr lang="en-US"/>
            <a:t>BY EXECUTING CODE</a:t>
          </a:r>
        </a:p>
      </dgm:t>
    </dgm:pt>
    <dgm:pt modelId="{803FB2CA-1E4A-48E0-A021-9A6BA3F3C027}" type="parTrans" cxnId="{D1BA3853-BF3E-4971-9202-DFA8073A83C5}">
      <dgm:prSet/>
      <dgm:spPr/>
      <dgm:t>
        <a:bodyPr/>
        <a:lstStyle/>
        <a:p>
          <a:endParaRPr lang="en-US"/>
        </a:p>
      </dgm:t>
    </dgm:pt>
    <dgm:pt modelId="{882C6A54-45FC-4C0F-BEDB-43FAB78432DD}" type="sibTrans" cxnId="{D1BA3853-BF3E-4971-9202-DFA8073A83C5}">
      <dgm:prSet/>
      <dgm:spPr/>
      <dgm:t>
        <a:bodyPr/>
        <a:lstStyle/>
        <a:p>
          <a:endParaRPr lang="en-US"/>
        </a:p>
      </dgm:t>
    </dgm:pt>
    <dgm:pt modelId="{A9E5A799-5850-4EDB-916B-49684A3A0DC9}" type="pres">
      <dgm:prSet presAssocID="{837EAAE6-4CA0-4839-9D2A-D12FFF571C55}" presName="root" presStyleCnt="0">
        <dgm:presLayoutVars>
          <dgm:dir/>
          <dgm:resizeHandles val="exact"/>
        </dgm:presLayoutVars>
      </dgm:prSet>
      <dgm:spPr/>
    </dgm:pt>
    <dgm:pt modelId="{19DBFEFB-5B85-4E49-A4C9-54BF899E07AA}" type="pres">
      <dgm:prSet presAssocID="{FDDB2E4E-2950-4056-967C-A19FE7992B08}" presName="compNode" presStyleCnt="0"/>
      <dgm:spPr/>
    </dgm:pt>
    <dgm:pt modelId="{BA5052E8-F422-4E73-AFB2-2592D329C82C}" type="pres">
      <dgm:prSet presAssocID="{FDDB2E4E-2950-4056-967C-A19FE7992B0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list"/>
        </a:ext>
      </dgm:extLst>
    </dgm:pt>
    <dgm:pt modelId="{BFD01E85-D50E-454C-8307-1E2594800031}" type="pres">
      <dgm:prSet presAssocID="{FDDB2E4E-2950-4056-967C-A19FE7992B08}" presName="spaceRect" presStyleCnt="0"/>
      <dgm:spPr/>
    </dgm:pt>
    <dgm:pt modelId="{ABCF4DE7-669B-4638-A487-75295D303991}" type="pres">
      <dgm:prSet presAssocID="{FDDB2E4E-2950-4056-967C-A19FE7992B08}" presName="textRect" presStyleLbl="revTx" presStyleIdx="0" presStyleCnt="5">
        <dgm:presLayoutVars>
          <dgm:chMax val="1"/>
          <dgm:chPref val="1"/>
        </dgm:presLayoutVars>
      </dgm:prSet>
      <dgm:spPr/>
    </dgm:pt>
    <dgm:pt modelId="{3468DC3E-3D4D-47A6-A10C-2E14A5A453C3}" type="pres">
      <dgm:prSet presAssocID="{C9CD0903-09D7-4F4F-B318-04D6CD9353F8}" presName="sibTrans" presStyleCnt="0"/>
      <dgm:spPr/>
    </dgm:pt>
    <dgm:pt modelId="{345215DB-3FDF-4C00-B711-4DFEDE4DECC8}" type="pres">
      <dgm:prSet presAssocID="{1EEC7676-CD6F-45D8-8FBB-E8EF37B6B797}" presName="compNode" presStyleCnt="0"/>
      <dgm:spPr/>
    </dgm:pt>
    <dgm:pt modelId="{1B372156-EBAA-4528-802A-94B3FD081B63}" type="pres">
      <dgm:prSet presAssocID="{1EEC7676-CD6F-45D8-8FBB-E8EF37B6B79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3788C50A-DEF0-406D-8D20-5E07A1CCEC6C}" type="pres">
      <dgm:prSet presAssocID="{1EEC7676-CD6F-45D8-8FBB-E8EF37B6B797}" presName="spaceRect" presStyleCnt="0"/>
      <dgm:spPr/>
    </dgm:pt>
    <dgm:pt modelId="{0C97C299-6DA8-4633-AD7D-F799C0DA6F08}" type="pres">
      <dgm:prSet presAssocID="{1EEC7676-CD6F-45D8-8FBB-E8EF37B6B797}" presName="textRect" presStyleLbl="revTx" presStyleIdx="1" presStyleCnt="5">
        <dgm:presLayoutVars>
          <dgm:chMax val="1"/>
          <dgm:chPref val="1"/>
        </dgm:presLayoutVars>
      </dgm:prSet>
      <dgm:spPr/>
    </dgm:pt>
    <dgm:pt modelId="{88FABF49-7BA9-4EB7-B409-D6373F37950A}" type="pres">
      <dgm:prSet presAssocID="{854A6033-8AF2-4A0B-82B2-0FE4FE44F67A}" presName="sibTrans" presStyleCnt="0"/>
      <dgm:spPr/>
    </dgm:pt>
    <dgm:pt modelId="{D70A1053-521E-4A79-8793-C423C13B3DD4}" type="pres">
      <dgm:prSet presAssocID="{440CE46E-23B6-4A07-B287-8C33A2FFF04C}" presName="compNode" presStyleCnt="0"/>
      <dgm:spPr/>
    </dgm:pt>
    <dgm:pt modelId="{14F85A21-8423-4565-AEBA-1A025A7C2F38}" type="pres">
      <dgm:prSet presAssocID="{440CE46E-23B6-4A07-B287-8C33A2FFF04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637CF7BB-A3FD-42B1-91B9-A8099F9D94EC}" type="pres">
      <dgm:prSet presAssocID="{440CE46E-23B6-4A07-B287-8C33A2FFF04C}" presName="spaceRect" presStyleCnt="0"/>
      <dgm:spPr/>
    </dgm:pt>
    <dgm:pt modelId="{F93B6829-6018-43EA-9DB1-A7CCC399FBF6}" type="pres">
      <dgm:prSet presAssocID="{440CE46E-23B6-4A07-B287-8C33A2FFF04C}" presName="textRect" presStyleLbl="revTx" presStyleIdx="2" presStyleCnt="5">
        <dgm:presLayoutVars>
          <dgm:chMax val="1"/>
          <dgm:chPref val="1"/>
        </dgm:presLayoutVars>
      </dgm:prSet>
      <dgm:spPr/>
    </dgm:pt>
    <dgm:pt modelId="{413D6E6A-46E7-4022-A195-97EB28B6AAB9}" type="pres">
      <dgm:prSet presAssocID="{7C1CCD00-659C-4D4C-B4BE-EC6F32656102}" presName="sibTrans" presStyleCnt="0"/>
      <dgm:spPr/>
    </dgm:pt>
    <dgm:pt modelId="{6C33FA26-0B42-4BE5-AE64-AA23514D56BB}" type="pres">
      <dgm:prSet presAssocID="{11829B03-53BE-4E98-9883-0D0136AE72AE}" presName="compNode" presStyleCnt="0"/>
      <dgm:spPr/>
    </dgm:pt>
    <dgm:pt modelId="{8355E645-9854-420B-9EAA-B7A9856148B3}" type="pres">
      <dgm:prSet presAssocID="{11829B03-53BE-4E98-9883-0D0136AE72A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269B7C0F-1617-46F7-8336-0E4B2E0B6241}" type="pres">
      <dgm:prSet presAssocID="{11829B03-53BE-4E98-9883-0D0136AE72AE}" presName="spaceRect" presStyleCnt="0"/>
      <dgm:spPr/>
    </dgm:pt>
    <dgm:pt modelId="{F69C8606-38EA-4235-B619-11D8B850964E}" type="pres">
      <dgm:prSet presAssocID="{11829B03-53BE-4E98-9883-0D0136AE72AE}" presName="textRect" presStyleLbl="revTx" presStyleIdx="3" presStyleCnt="5">
        <dgm:presLayoutVars>
          <dgm:chMax val="1"/>
          <dgm:chPref val="1"/>
        </dgm:presLayoutVars>
      </dgm:prSet>
      <dgm:spPr/>
    </dgm:pt>
    <dgm:pt modelId="{921004EC-F465-4A1E-88D7-76D2B4F1D07B}" type="pres">
      <dgm:prSet presAssocID="{68F89F4F-F2EA-416B-936F-11ABCED5F92A}" presName="sibTrans" presStyleCnt="0"/>
      <dgm:spPr/>
    </dgm:pt>
    <dgm:pt modelId="{47014543-2132-4F54-B0F9-B56926BBCE10}" type="pres">
      <dgm:prSet presAssocID="{A069AB69-D9F3-4906-8BD6-CAA404A38766}" presName="compNode" presStyleCnt="0"/>
      <dgm:spPr/>
    </dgm:pt>
    <dgm:pt modelId="{4F16C7F5-9B61-4B5F-9B1F-4985F8086AE2}" type="pres">
      <dgm:prSet presAssocID="{A069AB69-D9F3-4906-8BD6-CAA404A3876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code"/>
        </a:ext>
      </dgm:extLst>
    </dgm:pt>
    <dgm:pt modelId="{30E714C4-B2DB-4E85-B642-4C9D7E0ECB89}" type="pres">
      <dgm:prSet presAssocID="{A069AB69-D9F3-4906-8BD6-CAA404A38766}" presName="spaceRect" presStyleCnt="0"/>
      <dgm:spPr/>
    </dgm:pt>
    <dgm:pt modelId="{7F6BD312-CE8B-4503-B754-8DE24138A9BC}" type="pres">
      <dgm:prSet presAssocID="{A069AB69-D9F3-4906-8BD6-CAA404A38766}" presName="textRect" presStyleLbl="revTx" presStyleIdx="4" presStyleCnt="5">
        <dgm:presLayoutVars>
          <dgm:chMax val="1"/>
          <dgm:chPref val="1"/>
        </dgm:presLayoutVars>
      </dgm:prSet>
      <dgm:spPr/>
    </dgm:pt>
  </dgm:ptLst>
  <dgm:cxnLst>
    <dgm:cxn modelId="{1F31C407-B8ED-4C27-9B3D-3ACE7A564F5A}" type="presOf" srcId="{FDDB2E4E-2950-4056-967C-A19FE7992B08}" destId="{ABCF4DE7-669B-4638-A487-75295D303991}" srcOrd="0" destOrd="0" presId="urn:microsoft.com/office/officeart/2018/2/layout/IconLabelList"/>
    <dgm:cxn modelId="{CC425E24-88D0-4EF7-BE8C-0F8240214FCA}" type="presOf" srcId="{1EEC7676-CD6F-45D8-8FBB-E8EF37B6B797}" destId="{0C97C299-6DA8-4633-AD7D-F799C0DA6F08}" srcOrd="0" destOrd="0" presId="urn:microsoft.com/office/officeart/2018/2/layout/IconLabelList"/>
    <dgm:cxn modelId="{C7CEF428-5711-49DD-9B39-1401A22EA845}" srcId="{837EAAE6-4CA0-4839-9D2A-D12FFF571C55}" destId="{1EEC7676-CD6F-45D8-8FBB-E8EF37B6B797}" srcOrd="1" destOrd="0" parTransId="{42C0FD3C-7180-475A-B007-847FA5244AEA}" sibTransId="{854A6033-8AF2-4A0B-82B2-0FE4FE44F67A}"/>
    <dgm:cxn modelId="{61329E2E-96A7-4C56-A73D-6EBE5104EB16}" srcId="{837EAAE6-4CA0-4839-9D2A-D12FFF571C55}" destId="{11829B03-53BE-4E98-9883-0D0136AE72AE}" srcOrd="3" destOrd="0" parTransId="{1AD399D3-02B7-4101-B5E0-B1E3DBA97D4C}" sibTransId="{68F89F4F-F2EA-416B-936F-11ABCED5F92A}"/>
    <dgm:cxn modelId="{0DF93A51-B66F-49A6-AEF7-CDA68BE66026}" type="presOf" srcId="{A069AB69-D9F3-4906-8BD6-CAA404A38766}" destId="{7F6BD312-CE8B-4503-B754-8DE24138A9BC}" srcOrd="0" destOrd="0" presId="urn:microsoft.com/office/officeart/2018/2/layout/IconLabelList"/>
    <dgm:cxn modelId="{D1BA3853-BF3E-4971-9202-DFA8073A83C5}" srcId="{837EAAE6-4CA0-4839-9D2A-D12FFF571C55}" destId="{A069AB69-D9F3-4906-8BD6-CAA404A38766}" srcOrd="4" destOrd="0" parTransId="{803FB2CA-1E4A-48E0-A021-9A6BA3F3C027}" sibTransId="{882C6A54-45FC-4C0F-BEDB-43FAB78432DD}"/>
    <dgm:cxn modelId="{61EC115A-E0C3-4544-AFE9-2CB1A89C9281}" srcId="{837EAAE6-4CA0-4839-9D2A-D12FFF571C55}" destId="{440CE46E-23B6-4A07-B287-8C33A2FFF04C}" srcOrd="2" destOrd="0" parTransId="{529F8B89-7237-43DC-B3CD-533492520B10}" sibTransId="{7C1CCD00-659C-4D4C-B4BE-EC6F32656102}"/>
    <dgm:cxn modelId="{D4603191-FB3D-48B8-BD2F-F59944A59BCE}" type="presOf" srcId="{440CE46E-23B6-4A07-B287-8C33A2FFF04C}" destId="{F93B6829-6018-43EA-9DB1-A7CCC399FBF6}" srcOrd="0" destOrd="0" presId="urn:microsoft.com/office/officeart/2018/2/layout/IconLabelList"/>
    <dgm:cxn modelId="{E0761FB0-5741-4EEC-8C2F-31AAE771E0F9}" type="presOf" srcId="{11829B03-53BE-4E98-9883-0D0136AE72AE}" destId="{F69C8606-38EA-4235-B619-11D8B850964E}" srcOrd="0" destOrd="0" presId="urn:microsoft.com/office/officeart/2018/2/layout/IconLabelList"/>
    <dgm:cxn modelId="{5D0306BB-AF44-4B3A-AC20-1B8848878644}" type="presOf" srcId="{837EAAE6-4CA0-4839-9D2A-D12FFF571C55}" destId="{A9E5A799-5850-4EDB-916B-49684A3A0DC9}" srcOrd="0" destOrd="0" presId="urn:microsoft.com/office/officeart/2018/2/layout/IconLabelList"/>
    <dgm:cxn modelId="{97E32DD3-96EC-4166-8846-1E6FA25D84A2}" srcId="{837EAAE6-4CA0-4839-9D2A-D12FFF571C55}" destId="{FDDB2E4E-2950-4056-967C-A19FE7992B08}" srcOrd="0" destOrd="0" parTransId="{7EDAA48E-2910-4F24-8A1A-00B3DA7527D1}" sibTransId="{C9CD0903-09D7-4F4F-B318-04D6CD9353F8}"/>
    <dgm:cxn modelId="{E7AA15F8-A61B-410A-83D6-4D8B6B49369D}" type="presParOf" srcId="{A9E5A799-5850-4EDB-916B-49684A3A0DC9}" destId="{19DBFEFB-5B85-4E49-A4C9-54BF899E07AA}" srcOrd="0" destOrd="0" presId="urn:microsoft.com/office/officeart/2018/2/layout/IconLabelList"/>
    <dgm:cxn modelId="{A77A797E-C017-414C-8B4B-418456A62185}" type="presParOf" srcId="{19DBFEFB-5B85-4E49-A4C9-54BF899E07AA}" destId="{BA5052E8-F422-4E73-AFB2-2592D329C82C}" srcOrd="0" destOrd="0" presId="urn:microsoft.com/office/officeart/2018/2/layout/IconLabelList"/>
    <dgm:cxn modelId="{2650B702-16A5-4A9C-BD6B-2EE5F19333CF}" type="presParOf" srcId="{19DBFEFB-5B85-4E49-A4C9-54BF899E07AA}" destId="{BFD01E85-D50E-454C-8307-1E2594800031}" srcOrd="1" destOrd="0" presId="urn:microsoft.com/office/officeart/2018/2/layout/IconLabelList"/>
    <dgm:cxn modelId="{617C9256-9C7A-46AB-9B8C-211549CB304A}" type="presParOf" srcId="{19DBFEFB-5B85-4E49-A4C9-54BF899E07AA}" destId="{ABCF4DE7-669B-4638-A487-75295D303991}" srcOrd="2" destOrd="0" presId="urn:microsoft.com/office/officeart/2018/2/layout/IconLabelList"/>
    <dgm:cxn modelId="{BA07B96D-A4BD-4B4B-9AE9-E950A8281C1B}" type="presParOf" srcId="{A9E5A799-5850-4EDB-916B-49684A3A0DC9}" destId="{3468DC3E-3D4D-47A6-A10C-2E14A5A453C3}" srcOrd="1" destOrd="0" presId="urn:microsoft.com/office/officeart/2018/2/layout/IconLabelList"/>
    <dgm:cxn modelId="{69865078-A9AE-4836-9425-CBB6AE0F5AE5}" type="presParOf" srcId="{A9E5A799-5850-4EDB-916B-49684A3A0DC9}" destId="{345215DB-3FDF-4C00-B711-4DFEDE4DECC8}" srcOrd="2" destOrd="0" presId="urn:microsoft.com/office/officeart/2018/2/layout/IconLabelList"/>
    <dgm:cxn modelId="{71DC57A2-823D-4F9A-B35F-3C3D9C87C45B}" type="presParOf" srcId="{345215DB-3FDF-4C00-B711-4DFEDE4DECC8}" destId="{1B372156-EBAA-4528-802A-94B3FD081B63}" srcOrd="0" destOrd="0" presId="urn:microsoft.com/office/officeart/2018/2/layout/IconLabelList"/>
    <dgm:cxn modelId="{15AA6CDD-147A-4916-98A7-6E74562BADAD}" type="presParOf" srcId="{345215DB-3FDF-4C00-B711-4DFEDE4DECC8}" destId="{3788C50A-DEF0-406D-8D20-5E07A1CCEC6C}" srcOrd="1" destOrd="0" presId="urn:microsoft.com/office/officeart/2018/2/layout/IconLabelList"/>
    <dgm:cxn modelId="{46061ECA-1C08-4D2C-A183-91DE40DC2C08}" type="presParOf" srcId="{345215DB-3FDF-4C00-B711-4DFEDE4DECC8}" destId="{0C97C299-6DA8-4633-AD7D-F799C0DA6F08}" srcOrd="2" destOrd="0" presId="urn:microsoft.com/office/officeart/2018/2/layout/IconLabelList"/>
    <dgm:cxn modelId="{0C582AF3-07FB-4950-873D-0FE57742019F}" type="presParOf" srcId="{A9E5A799-5850-4EDB-916B-49684A3A0DC9}" destId="{88FABF49-7BA9-4EB7-B409-D6373F37950A}" srcOrd="3" destOrd="0" presId="urn:microsoft.com/office/officeart/2018/2/layout/IconLabelList"/>
    <dgm:cxn modelId="{D173AF40-5E52-459F-AE0D-CBEEF951F685}" type="presParOf" srcId="{A9E5A799-5850-4EDB-916B-49684A3A0DC9}" destId="{D70A1053-521E-4A79-8793-C423C13B3DD4}" srcOrd="4" destOrd="0" presId="urn:microsoft.com/office/officeart/2018/2/layout/IconLabelList"/>
    <dgm:cxn modelId="{479764CA-E5E0-4D23-B084-DE49F7D592BC}" type="presParOf" srcId="{D70A1053-521E-4A79-8793-C423C13B3DD4}" destId="{14F85A21-8423-4565-AEBA-1A025A7C2F38}" srcOrd="0" destOrd="0" presId="urn:microsoft.com/office/officeart/2018/2/layout/IconLabelList"/>
    <dgm:cxn modelId="{B6A46F50-E818-43F4-A098-D58C3E7B1B4A}" type="presParOf" srcId="{D70A1053-521E-4A79-8793-C423C13B3DD4}" destId="{637CF7BB-A3FD-42B1-91B9-A8099F9D94EC}" srcOrd="1" destOrd="0" presId="urn:microsoft.com/office/officeart/2018/2/layout/IconLabelList"/>
    <dgm:cxn modelId="{5DE54E2A-0631-4BDE-BAD5-5ABE949926F1}" type="presParOf" srcId="{D70A1053-521E-4A79-8793-C423C13B3DD4}" destId="{F93B6829-6018-43EA-9DB1-A7CCC399FBF6}" srcOrd="2" destOrd="0" presId="urn:microsoft.com/office/officeart/2018/2/layout/IconLabelList"/>
    <dgm:cxn modelId="{6BEC4D0C-8B1C-4B21-8FC6-AE4D31BB650F}" type="presParOf" srcId="{A9E5A799-5850-4EDB-916B-49684A3A0DC9}" destId="{413D6E6A-46E7-4022-A195-97EB28B6AAB9}" srcOrd="5" destOrd="0" presId="urn:microsoft.com/office/officeart/2018/2/layout/IconLabelList"/>
    <dgm:cxn modelId="{BAFA9E89-D919-43A6-B3B7-A65FC0821A7B}" type="presParOf" srcId="{A9E5A799-5850-4EDB-916B-49684A3A0DC9}" destId="{6C33FA26-0B42-4BE5-AE64-AA23514D56BB}" srcOrd="6" destOrd="0" presId="urn:microsoft.com/office/officeart/2018/2/layout/IconLabelList"/>
    <dgm:cxn modelId="{93D47DF3-8023-4C7E-A72C-F5A537C00425}" type="presParOf" srcId="{6C33FA26-0B42-4BE5-AE64-AA23514D56BB}" destId="{8355E645-9854-420B-9EAA-B7A9856148B3}" srcOrd="0" destOrd="0" presId="urn:microsoft.com/office/officeart/2018/2/layout/IconLabelList"/>
    <dgm:cxn modelId="{F4039A9C-B9D0-4E2D-B67B-02302E891FCB}" type="presParOf" srcId="{6C33FA26-0B42-4BE5-AE64-AA23514D56BB}" destId="{269B7C0F-1617-46F7-8336-0E4B2E0B6241}" srcOrd="1" destOrd="0" presId="urn:microsoft.com/office/officeart/2018/2/layout/IconLabelList"/>
    <dgm:cxn modelId="{D9DC82DF-1BA8-46CC-BBFF-FE59857841B2}" type="presParOf" srcId="{6C33FA26-0B42-4BE5-AE64-AA23514D56BB}" destId="{F69C8606-38EA-4235-B619-11D8B850964E}" srcOrd="2" destOrd="0" presId="urn:microsoft.com/office/officeart/2018/2/layout/IconLabelList"/>
    <dgm:cxn modelId="{89CC3DF2-B2C6-44EF-AD0D-71BC7A49D169}" type="presParOf" srcId="{A9E5A799-5850-4EDB-916B-49684A3A0DC9}" destId="{921004EC-F465-4A1E-88D7-76D2B4F1D07B}" srcOrd="7" destOrd="0" presId="urn:microsoft.com/office/officeart/2018/2/layout/IconLabelList"/>
    <dgm:cxn modelId="{52E57449-943F-4DF4-88D9-38569E8C4911}" type="presParOf" srcId="{A9E5A799-5850-4EDB-916B-49684A3A0DC9}" destId="{47014543-2132-4F54-B0F9-B56926BBCE10}" srcOrd="8" destOrd="0" presId="urn:microsoft.com/office/officeart/2018/2/layout/IconLabelList"/>
    <dgm:cxn modelId="{1C864427-DDDB-41B5-8709-FD26E05F28F5}" type="presParOf" srcId="{47014543-2132-4F54-B0F9-B56926BBCE10}" destId="{4F16C7F5-9B61-4B5F-9B1F-4985F8086AE2}" srcOrd="0" destOrd="0" presId="urn:microsoft.com/office/officeart/2018/2/layout/IconLabelList"/>
    <dgm:cxn modelId="{9B0EEA5F-8E8B-4A7C-9854-FA14D92AB455}" type="presParOf" srcId="{47014543-2132-4F54-B0F9-B56926BBCE10}" destId="{30E714C4-B2DB-4E85-B642-4C9D7E0ECB89}" srcOrd="1" destOrd="0" presId="urn:microsoft.com/office/officeart/2018/2/layout/IconLabelList"/>
    <dgm:cxn modelId="{245C6515-D2DE-4975-920B-0998612AA37D}" type="presParOf" srcId="{47014543-2132-4F54-B0F9-B56926BBCE10}" destId="{7F6BD312-CE8B-4503-B754-8DE24138A9B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AE7105-99D2-4DF3-8950-1A77D07312A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DD61BDB-4536-4A9A-8C1E-9B4CB3EE8AC3}">
      <dgm:prSet/>
      <dgm:spPr/>
      <dgm:t>
        <a:bodyPr/>
        <a:lstStyle/>
        <a:p>
          <a:pPr>
            <a:lnSpc>
              <a:spcPct val="100000"/>
            </a:lnSpc>
            <a:defRPr cap="all"/>
          </a:pPr>
          <a:r>
            <a:rPr lang="en-US"/>
            <a:t>KEEPING THE DATA  OF PLACEMENTS HAPPENED IN COLLEGE</a:t>
          </a:r>
        </a:p>
      </dgm:t>
    </dgm:pt>
    <dgm:pt modelId="{94EFC536-7AC3-4D26-98B9-74FA52D93FF9}" type="parTrans" cxnId="{25239465-14DE-4D46-B162-C2D06175B9D2}">
      <dgm:prSet/>
      <dgm:spPr/>
      <dgm:t>
        <a:bodyPr/>
        <a:lstStyle/>
        <a:p>
          <a:endParaRPr lang="en-US"/>
        </a:p>
      </dgm:t>
    </dgm:pt>
    <dgm:pt modelId="{F78C0EA8-57BB-4FBD-85DB-E20F719938FC}" type="sibTrans" cxnId="{25239465-14DE-4D46-B162-C2D06175B9D2}">
      <dgm:prSet/>
      <dgm:spPr/>
      <dgm:t>
        <a:bodyPr/>
        <a:lstStyle/>
        <a:p>
          <a:endParaRPr lang="en-US"/>
        </a:p>
      </dgm:t>
    </dgm:pt>
    <dgm:pt modelId="{7273F93B-BDDC-43F8-B445-1651086868A7}">
      <dgm:prSet/>
      <dgm:spPr/>
      <dgm:t>
        <a:bodyPr/>
        <a:lstStyle/>
        <a:p>
          <a:pPr>
            <a:lnSpc>
              <a:spcPct val="100000"/>
            </a:lnSpc>
            <a:defRPr cap="all"/>
          </a:pPr>
          <a:r>
            <a:rPr lang="en-US"/>
            <a:t>EASY IMPLEMENTATION OF DATA USING PLSQL</a:t>
          </a:r>
        </a:p>
      </dgm:t>
    </dgm:pt>
    <dgm:pt modelId="{6FBADC8E-07F3-4712-ABEE-D30BA1F7AA6C}" type="parTrans" cxnId="{F38AE8A2-D126-4BD4-BC43-55F96D3041F6}">
      <dgm:prSet/>
      <dgm:spPr/>
      <dgm:t>
        <a:bodyPr/>
        <a:lstStyle/>
        <a:p>
          <a:endParaRPr lang="en-US"/>
        </a:p>
      </dgm:t>
    </dgm:pt>
    <dgm:pt modelId="{90240808-65CF-4B2A-AB0A-930F735463B8}" type="sibTrans" cxnId="{F38AE8A2-D126-4BD4-BC43-55F96D3041F6}">
      <dgm:prSet/>
      <dgm:spPr/>
      <dgm:t>
        <a:bodyPr/>
        <a:lstStyle/>
        <a:p>
          <a:endParaRPr lang="en-US"/>
        </a:p>
      </dgm:t>
    </dgm:pt>
    <dgm:pt modelId="{B6F7BD7E-5865-4A8D-95EB-2386B35DE9F6}">
      <dgm:prSet/>
      <dgm:spPr/>
      <dgm:t>
        <a:bodyPr/>
        <a:lstStyle/>
        <a:p>
          <a:pPr>
            <a:lnSpc>
              <a:spcPct val="100000"/>
            </a:lnSpc>
            <a:defRPr cap="all"/>
          </a:pPr>
          <a:r>
            <a:rPr lang="en-US"/>
            <a:t>ORAGNIZATIONS- EDUCATIONAL SYSTEMS</a:t>
          </a:r>
        </a:p>
      </dgm:t>
    </dgm:pt>
    <dgm:pt modelId="{221B8E29-837F-4296-AF11-FCD757B5381E}" type="parTrans" cxnId="{3A469992-9E80-48EB-91A0-23D209B93F45}">
      <dgm:prSet/>
      <dgm:spPr/>
      <dgm:t>
        <a:bodyPr/>
        <a:lstStyle/>
        <a:p>
          <a:endParaRPr lang="en-US"/>
        </a:p>
      </dgm:t>
    </dgm:pt>
    <dgm:pt modelId="{0709BD6E-F586-4BCD-84BD-7E3ABB4F3ED7}" type="sibTrans" cxnId="{3A469992-9E80-48EB-91A0-23D209B93F45}">
      <dgm:prSet/>
      <dgm:spPr/>
      <dgm:t>
        <a:bodyPr/>
        <a:lstStyle/>
        <a:p>
          <a:endParaRPr lang="en-US"/>
        </a:p>
      </dgm:t>
    </dgm:pt>
    <dgm:pt modelId="{55D19A29-8D80-401C-B128-E3F34856A254}">
      <dgm:prSet/>
      <dgm:spPr/>
      <dgm:t>
        <a:bodyPr/>
        <a:lstStyle/>
        <a:p>
          <a:pPr>
            <a:lnSpc>
              <a:spcPct val="100000"/>
            </a:lnSpc>
            <a:defRPr cap="all"/>
          </a:pPr>
          <a:r>
            <a:rPr lang="en-US"/>
            <a:t>STORING OF STUDENT  PERFORMANCES</a:t>
          </a:r>
        </a:p>
      </dgm:t>
    </dgm:pt>
    <dgm:pt modelId="{8C935617-5E5B-4E36-8269-D066422B081F}" type="parTrans" cxnId="{FFB4F4B4-7050-49C5-B6C0-2971BF024014}">
      <dgm:prSet/>
      <dgm:spPr/>
      <dgm:t>
        <a:bodyPr/>
        <a:lstStyle/>
        <a:p>
          <a:endParaRPr lang="en-US"/>
        </a:p>
      </dgm:t>
    </dgm:pt>
    <dgm:pt modelId="{B270988A-6994-4A51-88E7-2231276A9C83}" type="sibTrans" cxnId="{FFB4F4B4-7050-49C5-B6C0-2971BF024014}">
      <dgm:prSet/>
      <dgm:spPr/>
      <dgm:t>
        <a:bodyPr/>
        <a:lstStyle/>
        <a:p>
          <a:endParaRPr lang="en-US"/>
        </a:p>
      </dgm:t>
    </dgm:pt>
    <dgm:pt modelId="{F313DE40-964B-490A-8A8B-01DB7A0AA38C}">
      <dgm:prSet/>
      <dgm:spPr/>
      <dgm:t>
        <a:bodyPr/>
        <a:lstStyle/>
        <a:p>
          <a:pPr>
            <a:lnSpc>
              <a:spcPct val="100000"/>
            </a:lnSpc>
            <a:defRPr cap="all"/>
          </a:pPr>
          <a:r>
            <a:rPr lang="en-US"/>
            <a:t>EVALUATION SCHEME</a:t>
          </a:r>
        </a:p>
      </dgm:t>
    </dgm:pt>
    <dgm:pt modelId="{A662E52E-40C4-4F72-9553-441F3098DE99}" type="parTrans" cxnId="{7DD064DA-3CBD-4A07-B910-FF63226C3A9D}">
      <dgm:prSet/>
      <dgm:spPr/>
      <dgm:t>
        <a:bodyPr/>
        <a:lstStyle/>
        <a:p>
          <a:endParaRPr lang="en-US"/>
        </a:p>
      </dgm:t>
    </dgm:pt>
    <dgm:pt modelId="{82C4CED1-3E4F-45A8-8703-446A9F44C3BF}" type="sibTrans" cxnId="{7DD064DA-3CBD-4A07-B910-FF63226C3A9D}">
      <dgm:prSet/>
      <dgm:spPr/>
      <dgm:t>
        <a:bodyPr/>
        <a:lstStyle/>
        <a:p>
          <a:endParaRPr lang="en-US"/>
        </a:p>
      </dgm:t>
    </dgm:pt>
    <dgm:pt modelId="{2FB36531-39A2-4EA8-958D-A0EF5F85B57B}" type="pres">
      <dgm:prSet presAssocID="{C6AE7105-99D2-4DF3-8950-1A77D07312AE}" presName="root" presStyleCnt="0">
        <dgm:presLayoutVars>
          <dgm:dir/>
          <dgm:resizeHandles val="exact"/>
        </dgm:presLayoutVars>
      </dgm:prSet>
      <dgm:spPr/>
    </dgm:pt>
    <dgm:pt modelId="{E0A187F1-F44F-4A1F-AD72-DACC7E913802}" type="pres">
      <dgm:prSet presAssocID="{FDD61BDB-4536-4A9A-8C1E-9B4CB3EE8AC3}" presName="compNode" presStyleCnt="0"/>
      <dgm:spPr/>
    </dgm:pt>
    <dgm:pt modelId="{3D9460D8-09F0-41BD-8558-674197106511}" type="pres">
      <dgm:prSet presAssocID="{FDD61BDB-4536-4A9A-8C1E-9B4CB3EE8AC3}" presName="iconBgRect" presStyleLbl="bgShp" presStyleIdx="0" presStyleCnt="5"/>
      <dgm:spPr/>
    </dgm:pt>
    <dgm:pt modelId="{6761AB10-CF09-472A-9F34-424DEA2CF0BD}" type="pres">
      <dgm:prSet presAssocID="{FDD61BDB-4536-4A9A-8C1E-9B4CB3EE8AC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80101D28-05BF-4E27-BB50-D40AC30D31A0}" type="pres">
      <dgm:prSet presAssocID="{FDD61BDB-4536-4A9A-8C1E-9B4CB3EE8AC3}" presName="spaceRect" presStyleCnt="0"/>
      <dgm:spPr/>
    </dgm:pt>
    <dgm:pt modelId="{858211EF-EA14-494D-8810-7162BB634151}" type="pres">
      <dgm:prSet presAssocID="{FDD61BDB-4536-4A9A-8C1E-9B4CB3EE8AC3}" presName="textRect" presStyleLbl="revTx" presStyleIdx="0" presStyleCnt="5">
        <dgm:presLayoutVars>
          <dgm:chMax val="1"/>
          <dgm:chPref val="1"/>
        </dgm:presLayoutVars>
      </dgm:prSet>
      <dgm:spPr/>
    </dgm:pt>
    <dgm:pt modelId="{B95290EC-49C6-403D-A6F3-368206985BAC}" type="pres">
      <dgm:prSet presAssocID="{F78C0EA8-57BB-4FBD-85DB-E20F719938FC}" presName="sibTrans" presStyleCnt="0"/>
      <dgm:spPr/>
    </dgm:pt>
    <dgm:pt modelId="{43069F33-A694-478E-ABDC-269747676E66}" type="pres">
      <dgm:prSet presAssocID="{7273F93B-BDDC-43F8-B445-1651086868A7}" presName="compNode" presStyleCnt="0"/>
      <dgm:spPr/>
    </dgm:pt>
    <dgm:pt modelId="{BAAE36F5-EDB4-4C5D-BB40-204AAE8EE86F}" type="pres">
      <dgm:prSet presAssocID="{7273F93B-BDDC-43F8-B445-1651086868A7}" presName="iconBgRect" presStyleLbl="bgShp" presStyleIdx="1" presStyleCnt="5"/>
      <dgm:spPr/>
    </dgm:pt>
    <dgm:pt modelId="{5C051F6F-0A8F-404C-A596-ED2CE2E16988}" type="pres">
      <dgm:prSet presAssocID="{7273F93B-BDDC-43F8-B445-1651086868A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850814AB-8460-4384-8A42-499DF5E88DC8}" type="pres">
      <dgm:prSet presAssocID="{7273F93B-BDDC-43F8-B445-1651086868A7}" presName="spaceRect" presStyleCnt="0"/>
      <dgm:spPr/>
    </dgm:pt>
    <dgm:pt modelId="{66CCF873-7E45-4802-A1E0-E26C9C1EB373}" type="pres">
      <dgm:prSet presAssocID="{7273F93B-BDDC-43F8-B445-1651086868A7}" presName="textRect" presStyleLbl="revTx" presStyleIdx="1" presStyleCnt="5">
        <dgm:presLayoutVars>
          <dgm:chMax val="1"/>
          <dgm:chPref val="1"/>
        </dgm:presLayoutVars>
      </dgm:prSet>
      <dgm:spPr/>
    </dgm:pt>
    <dgm:pt modelId="{3B456179-8F7D-4AB4-98BE-F271FBA7333D}" type="pres">
      <dgm:prSet presAssocID="{90240808-65CF-4B2A-AB0A-930F735463B8}" presName="sibTrans" presStyleCnt="0"/>
      <dgm:spPr/>
    </dgm:pt>
    <dgm:pt modelId="{ED800903-1FD6-4838-9A63-376C275D4A7F}" type="pres">
      <dgm:prSet presAssocID="{B6F7BD7E-5865-4A8D-95EB-2386B35DE9F6}" presName="compNode" presStyleCnt="0"/>
      <dgm:spPr/>
    </dgm:pt>
    <dgm:pt modelId="{C2443F01-FF32-4C4D-A7D4-51234E4EEACA}" type="pres">
      <dgm:prSet presAssocID="{B6F7BD7E-5865-4A8D-95EB-2386B35DE9F6}" presName="iconBgRect" presStyleLbl="bgShp" presStyleIdx="2" presStyleCnt="5"/>
      <dgm:spPr/>
    </dgm:pt>
    <dgm:pt modelId="{B20349C9-10F3-467C-AFCE-8515D9FC9EB8}" type="pres">
      <dgm:prSet presAssocID="{B6F7BD7E-5865-4A8D-95EB-2386B35DE9F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59687A63-6E71-438E-8D24-3E441D4FB596}" type="pres">
      <dgm:prSet presAssocID="{B6F7BD7E-5865-4A8D-95EB-2386B35DE9F6}" presName="spaceRect" presStyleCnt="0"/>
      <dgm:spPr/>
    </dgm:pt>
    <dgm:pt modelId="{1D419E45-B1DB-42CB-8AA4-493D0E17F3C9}" type="pres">
      <dgm:prSet presAssocID="{B6F7BD7E-5865-4A8D-95EB-2386B35DE9F6}" presName="textRect" presStyleLbl="revTx" presStyleIdx="2" presStyleCnt="5">
        <dgm:presLayoutVars>
          <dgm:chMax val="1"/>
          <dgm:chPref val="1"/>
        </dgm:presLayoutVars>
      </dgm:prSet>
      <dgm:spPr/>
    </dgm:pt>
    <dgm:pt modelId="{3FA2F25A-484F-45A3-9F26-ACF5F29CD549}" type="pres">
      <dgm:prSet presAssocID="{0709BD6E-F586-4BCD-84BD-7E3ABB4F3ED7}" presName="sibTrans" presStyleCnt="0"/>
      <dgm:spPr/>
    </dgm:pt>
    <dgm:pt modelId="{07BD6AC8-DE45-4801-918D-D913C6E3D162}" type="pres">
      <dgm:prSet presAssocID="{55D19A29-8D80-401C-B128-E3F34856A254}" presName="compNode" presStyleCnt="0"/>
      <dgm:spPr/>
    </dgm:pt>
    <dgm:pt modelId="{2796EA4A-B2B6-4FD2-B9F0-7F7B8812178E}" type="pres">
      <dgm:prSet presAssocID="{55D19A29-8D80-401C-B128-E3F34856A254}" presName="iconBgRect" presStyleLbl="bgShp" presStyleIdx="3" presStyleCnt="5"/>
      <dgm:spPr/>
    </dgm:pt>
    <dgm:pt modelId="{26B0D0C9-42F2-4410-9A26-DF96F5DBCBED}" type="pres">
      <dgm:prSet presAssocID="{55D19A29-8D80-401C-B128-E3F34856A25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pinningPlates"/>
        </a:ext>
      </dgm:extLst>
    </dgm:pt>
    <dgm:pt modelId="{F99C7C74-A525-4F6B-867B-D0080C31F52F}" type="pres">
      <dgm:prSet presAssocID="{55D19A29-8D80-401C-B128-E3F34856A254}" presName="spaceRect" presStyleCnt="0"/>
      <dgm:spPr/>
    </dgm:pt>
    <dgm:pt modelId="{C873E4C9-B40D-4292-8018-B9C3E40156C9}" type="pres">
      <dgm:prSet presAssocID="{55D19A29-8D80-401C-B128-E3F34856A254}" presName="textRect" presStyleLbl="revTx" presStyleIdx="3" presStyleCnt="5">
        <dgm:presLayoutVars>
          <dgm:chMax val="1"/>
          <dgm:chPref val="1"/>
        </dgm:presLayoutVars>
      </dgm:prSet>
      <dgm:spPr/>
    </dgm:pt>
    <dgm:pt modelId="{858FAE76-4FBA-481A-B700-C5627A6C6D93}" type="pres">
      <dgm:prSet presAssocID="{B270988A-6994-4A51-88E7-2231276A9C83}" presName="sibTrans" presStyleCnt="0"/>
      <dgm:spPr/>
    </dgm:pt>
    <dgm:pt modelId="{91902BE0-5084-435C-933D-8C5B0F6626FA}" type="pres">
      <dgm:prSet presAssocID="{F313DE40-964B-490A-8A8B-01DB7A0AA38C}" presName="compNode" presStyleCnt="0"/>
      <dgm:spPr/>
    </dgm:pt>
    <dgm:pt modelId="{5C28023B-4CE5-423F-9C36-CB9032AF2494}" type="pres">
      <dgm:prSet presAssocID="{F313DE40-964B-490A-8A8B-01DB7A0AA38C}" presName="iconBgRect" presStyleLbl="bgShp" presStyleIdx="4" presStyleCnt="5"/>
      <dgm:spPr/>
    </dgm:pt>
    <dgm:pt modelId="{40465DA7-B251-4A11-BD6E-5A49D0CA98EE}" type="pres">
      <dgm:prSet presAssocID="{F313DE40-964B-490A-8A8B-01DB7A0AA38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8548405E-A86D-459A-A7F9-9CE02E9B3834}" type="pres">
      <dgm:prSet presAssocID="{F313DE40-964B-490A-8A8B-01DB7A0AA38C}" presName="spaceRect" presStyleCnt="0"/>
      <dgm:spPr/>
    </dgm:pt>
    <dgm:pt modelId="{131A8380-BE8C-4DEA-BF92-8BF2050950CA}" type="pres">
      <dgm:prSet presAssocID="{F313DE40-964B-490A-8A8B-01DB7A0AA38C}" presName="textRect" presStyleLbl="revTx" presStyleIdx="4" presStyleCnt="5">
        <dgm:presLayoutVars>
          <dgm:chMax val="1"/>
          <dgm:chPref val="1"/>
        </dgm:presLayoutVars>
      </dgm:prSet>
      <dgm:spPr/>
    </dgm:pt>
  </dgm:ptLst>
  <dgm:cxnLst>
    <dgm:cxn modelId="{3F4FD43C-8ADE-4512-902B-6F2851F44FA9}" type="presOf" srcId="{C6AE7105-99D2-4DF3-8950-1A77D07312AE}" destId="{2FB36531-39A2-4EA8-958D-A0EF5F85B57B}" srcOrd="0" destOrd="0" presId="urn:microsoft.com/office/officeart/2018/5/layout/IconCircleLabelList"/>
    <dgm:cxn modelId="{25239465-14DE-4D46-B162-C2D06175B9D2}" srcId="{C6AE7105-99D2-4DF3-8950-1A77D07312AE}" destId="{FDD61BDB-4536-4A9A-8C1E-9B4CB3EE8AC3}" srcOrd="0" destOrd="0" parTransId="{94EFC536-7AC3-4D26-98B9-74FA52D93FF9}" sibTransId="{F78C0EA8-57BB-4FBD-85DB-E20F719938FC}"/>
    <dgm:cxn modelId="{05BE0546-E86D-437C-A051-109B15B81950}" type="presOf" srcId="{55D19A29-8D80-401C-B128-E3F34856A254}" destId="{C873E4C9-B40D-4292-8018-B9C3E40156C9}" srcOrd="0" destOrd="0" presId="urn:microsoft.com/office/officeart/2018/5/layout/IconCircleLabelList"/>
    <dgm:cxn modelId="{4258264A-1AE2-4146-B5DF-0DD8F56FD636}" type="presOf" srcId="{7273F93B-BDDC-43F8-B445-1651086868A7}" destId="{66CCF873-7E45-4802-A1E0-E26C9C1EB373}" srcOrd="0" destOrd="0" presId="urn:microsoft.com/office/officeart/2018/5/layout/IconCircleLabelList"/>
    <dgm:cxn modelId="{13FD2B78-07F3-4CBA-A514-B45104AAC7B0}" type="presOf" srcId="{FDD61BDB-4536-4A9A-8C1E-9B4CB3EE8AC3}" destId="{858211EF-EA14-494D-8810-7162BB634151}" srcOrd="0" destOrd="0" presId="urn:microsoft.com/office/officeart/2018/5/layout/IconCircleLabelList"/>
    <dgm:cxn modelId="{BE125C7F-BBE9-42C7-806C-EADA5B9DB38F}" type="presOf" srcId="{F313DE40-964B-490A-8A8B-01DB7A0AA38C}" destId="{131A8380-BE8C-4DEA-BF92-8BF2050950CA}" srcOrd="0" destOrd="0" presId="urn:microsoft.com/office/officeart/2018/5/layout/IconCircleLabelList"/>
    <dgm:cxn modelId="{048A0A89-9D0D-4BED-959A-BFB79B406671}" type="presOf" srcId="{B6F7BD7E-5865-4A8D-95EB-2386B35DE9F6}" destId="{1D419E45-B1DB-42CB-8AA4-493D0E17F3C9}" srcOrd="0" destOrd="0" presId="urn:microsoft.com/office/officeart/2018/5/layout/IconCircleLabelList"/>
    <dgm:cxn modelId="{3A469992-9E80-48EB-91A0-23D209B93F45}" srcId="{C6AE7105-99D2-4DF3-8950-1A77D07312AE}" destId="{B6F7BD7E-5865-4A8D-95EB-2386B35DE9F6}" srcOrd="2" destOrd="0" parTransId="{221B8E29-837F-4296-AF11-FCD757B5381E}" sibTransId="{0709BD6E-F586-4BCD-84BD-7E3ABB4F3ED7}"/>
    <dgm:cxn modelId="{F38AE8A2-D126-4BD4-BC43-55F96D3041F6}" srcId="{C6AE7105-99D2-4DF3-8950-1A77D07312AE}" destId="{7273F93B-BDDC-43F8-B445-1651086868A7}" srcOrd="1" destOrd="0" parTransId="{6FBADC8E-07F3-4712-ABEE-D30BA1F7AA6C}" sibTransId="{90240808-65CF-4B2A-AB0A-930F735463B8}"/>
    <dgm:cxn modelId="{FFB4F4B4-7050-49C5-B6C0-2971BF024014}" srcId="{C6AE7105-99D2-4DF3-8950-1A77D07312AE}" destId="{55D19A29-8D80-401C-B128-E3F34856A254}" srcOrd="3" destOrd="0" parTransId="{8C935617-5E5B-4E36-8269-D066422B081F}" sibTransId="{B270988A-6994-4A51-88E7-2231276A9C83}"/>
    <dgm:cxn modelId="{7DD064DA-3CBD-4A07-B910-FF63226C3A9D}" srcId="{C6AE7105-99D2-4DF3-8950-1A77D07312AE}" destId="{F313DE40-964B-490A-8A8B-01DB7A0AA38C}" srcOrd="4" destOrd="0" parTransId="{A662E52E-40C4-4F72-9553-441F3098DE99}" sibTransId="{82C4CED1-3E4F-45A8-8703-446A9F44C3BF}"/>
    <dgm:cxn modelId="{3CC1086D-4332-49F3-B5F9-6181DB82CA5C}" type="presParOf" srcId="{2FB36531-39A2-4EA8-958D-A0EF5F85B57B}" destId="{E0A187F1-F44F-4A1F-AD72-DACC7E913802}" srcOrd="0" destOrd="0" presId="urn:microsoft.com/office/officeart/2018/5/layout/IconCircleLabelList"/>
    <dgm:cxn modelId="{B71935E6-D937-43DC-B348-E6E8C5DFF5C4}" type="presParOf" srcId="{E0A187F1-F44F-4A1F-AD72-DACC7E913802}" destId="{3D9460D8-09F0-41BD-8558-674197106511}" srcOrd="0" destOrd="0" presId="urn:microsoft.com/office/officeart/2018/5/layout/IconCircleLabelList"/>
    <dgm:cxn modelId="{7BE7993B-47BF-46E5-ACE4-1E79EDA951CB}" type="presParOf" srcId="{E0A187F1-F44F-4A1F-AD72-DACC7E913802}" destId="{6761AB10-CF09-472A-9F34-424DEA2CF0BD}" srcOrd="1" destOrd="0" presId="urn:microsoft.com/office/officeart/2018/5/layout/IconCircleLabelList"/>
    <dgm:cxn modelId="{802B2496-2B73-47E1-87AF-BF62DB7456F9}" type="presParOf" srcId="{E0A187F1-F44F-4A1F-AD72-DACC7E913802}" destId="{80101D28-05BF-4E27-BB50-D40AC30D31A0}" srcOrd="2" destOrd="0" presId="urn:microsoft.com/office/officeart/2018/5/layout/IconCircleLabelList"/>
    <dgm:cxn modelId="{5D1DE147-02EC-420D-B347-A3DD62B6979D}" type="presParOf" srcId="{E0A187F1-F44F-4A1F-AD72-DACC7E913802}" destId="{858211EF-EA14-494D-8810-7162BB634151}" srcOrd="3" destOrd="0" presId="urn:microsoft.com/office/officeart/2018/5/layout/IconCircleLabelList"/>
    <dgm:cxn modelId="{6B9EB85C-C8AF-4354-94ED-C0E6D8C2FEA8}" type="presParOf" srcId="{2FB36531-39A2-4EA8-958D-A0EF5F85B57B}" destId="{B95290EC-49C6-403D-A6F3-368206985BAC}" srcOrd="1" destOrd="0" presId="urn:microsoft.com/office/officeart/2018/5/layout/IconCircleLabelList"/>
    <dgm:cxn modelId="{60889D3C-0086-4E22-A837-A38357B02100}" type="presParOf" srcId="{2FB36531-39A2-4EA8-958D-A0EF5F85B57B}" destId="{43069F33-A694-478E-ABDC-269747676E66}" srcOrd="2" destOrd="0" presId="urn:microsoft.com/office/officeart/2018/5/layout/IconCircleLabelList"/>
    <dgm:cxn modelId="{08615DE8-FD3D-4156-B1D4-238D2DC60E11}" type="presParOf" srcId="{43069F33-A694-478E-ABDC-269747676E66}" destId="{BAAE36F5-EDB4-4C5D-BB40-204AAE8EE86F}" srcOrd="0" destOrd="0" presId="urn:microsoft.com/office/officeart/2018/5/layout/IconCircleLabelList"/>
    <dgm:cxn modelId="{3180DE87-153A-478E-93A6-D67B3276F1B0}" type="presParOf" srcId="{43069F33-A694-478E-ABDC-269747676E66}" destId="{5C051F6F-0A8F-404C-A596-ED2CE2E16988}" srcOrd="1" destOrd="0" presId="urn:microsoft.com/office/officeart/2018/5/layout/IconCircleLabelList"/>
    <dgm:cxn modelId="{E35A0070-88EB-441B-890E-0FE84E0ACE85}" type="presParOf" srcId="{43069F33-A694-478E-ABDC-269747676E66}" destId="{850814AB-8460-4384-8A42-499DF5E88DC8}" srcOrd="2" destOrd="0" presId="urn:microsoft.com/office/officeart/2018/5/layout/IconCircleLabelList"/>
    <dgm:cxn modelId="{A9173AF9-F603-404B-BA0C-EE030175CECA}" type="presParOf" srcId="{43069F33-A694-478E-ABDC-269747676E66}" destId="{66CCF873-7E45-4802-A1E0-E26C9C1EB373}" srcOrd="3" destOrd="0" presId="urn:microsoft.com/office/officeart/2018/5/layout/IconCircleLabelList"/>
    <dgm:cxn modelId="{7B0E010C-3905-47B5-A61C-1ACE2757C60F}" type="presParOf" srcId="{2FB36531-39A2-4EA8-958D-A0EF5F85B57B}" destId="{3B456179-8F7D-4AB4-98BE-F271FBA7333D}" srcOrd="3" destOrd="0" presId="urn:microsoft.com/office/officeart/2018/5/layout/IconCircleLabelList"/>
    <dgm:cxn modelId="{F50BEB48-F833-4528-AA93-D7893DF6CC73}" type="presParOf" srcId="{2FB36531-39A2-4EA8-958D-A0EF5F85B57B}" destId="{ED800903-1FD6-4838-9A63-376C275D4A7F}" srcOrd="4" destOrd="0" presId="urn:microsoft.com/office/officeart/2018/5/layout/IconCircleLabelList"/>
    <dgm:cxn modelId="{6A98FF1A-8532-498A-8441-2280BDF1F09C}" type="presParOf" srcId="{ED800903-1FD6-4838-9A63-376C275D4A7F}" destId="{C2443F01-FF32-4C4D-A7D4-51234E4EEACA}" srcOrd="0" destOrd="0" presId="urn:microsoft.com/office/officeart/2018/5/layout/IconCircleLabelList"/>
    <dgm:cxn modelId="{1485BC23-A654-4D27-A16F-9186D2F2A3EC}" type="presParOf" srcId="{ED800903-1FD6-4838-9A63-376C275D4A7F}" destId="{B20349C9-10F3-467C-AFCE-8515D9FC9EB8}" srcOrd="1" destOrd="0" presId="urn:microsoft.com/office/officeart/2018/5/layout/IconCircleLabelList"/>
    <dgm:cxn modelId="{3489D4E6-0A46-4ED9-910E-FE23A0FE74AC}" type="presParOf" srcId="{ED800903-1FD6-4838-9A63-376C275D4A7F}" destId="{59687A63-6E71-438E-8D24-3E441D4FB596}" srcOrd="2" destOrd="0" presId="urn:microsoft.com/office/officeart/2018/5/layout/IconCircleLabelList"/>
    <dgm:cxn modelId="{94517EAD-FC9F-4DC9-BA69-C6BFEE1EAD50}" type="presParOf" srcId="{ED800903-1FD6-4838-9A63-376C275D4A7F}" destId="{1D419E45-B1DB-42CB-8AA4-493D0E17F3C9}" srcOrd="3" destOrd="0" presId="urn:microsoft.com/office/officeart/2018/5/layout/IconCircleLabelList"/>
    <dgm:cxn modelId="{3568D54B-C405-4C97-9407-74F188C5DBE5}" type="presParOf" srcId="{2FB36531-39A2-4EA8-958D-A0EF5F85B57B}" destId="{3FA2F25A-484F-45A3-9F26-ACF5F29CD549}" srcOrd="5" destOrd="0" presId="urn:microsoft.com/office/officeart/2018/5/layout/IconCircleLabelList"/>
    <dgm:cxn modelId="{5A506901-E35B-4FC2-9045-3EEA1A416732}" type="presParOf" srcId="{2FB36531-39A2-4EA8-958D-A0EF5F85B57B}" destId="{07BD6AC8-DE45-4801-918D-D913C6E3D162}" srcOrd="6" destOrd="0" presId="urn:microsoft.com/office/officeart/2018/5/layout/IconCircleLabelList"/>
    <dgm:cxn modelId="{EB263EB6-9F2B-4760-9F37-5D339A94E08B}" type="presParOf" srcId="{07BD6AC8-DE45-4801-918D-D913C6E3D162}" destId="{2796EA4A-B2B6-4FD2-B9F0-7F7B8812178E}" srcOrd="0" destOrd="0" presId="urn:microsoft.com/office/officeart/2018/5/layout/IconCircleLabelList"/>
    <dgm:cxn modelId="{D8338EF1-E4A6-46B5-AB67-6D0C4D57A0D1}" type="presParOf" srcId="{07BD6AC8-DE45-4801-918D-D913C6E3D162}" destId="{26B0D0C9-42F2-4410-9A26-DF96F5DBCBED}" srcOrd="1" destOrd="0" presId="urn:microsoft.com/office/officeart/2018/5/layout/IconCircleLabelList"/>
    <dgm:cxn modelId="{BCF67830-18DF-44CC-9FD4-F336FA5E1581}" type="presParOf" srcId="{07BD6AC8-DE45-4801-918D-D913C6E3D162}" destId="{F99C7C74-A525-4F6B-867B-D0080C31F52F}" srcOrd="2" destOrd="0" presId="urn:microsoft.com/office/officeart/2018/5/layout/IconCircleLabelList"/>
    <dgm:cxn modelId="{C0B6A588-5C3F-4B87-A696-AAF4D3D269BB}" type="presParOf" srcId="{07BD6AC8-DE45-4801-918D-D913C6E3D162}" destId="{C873E4C9-B40D-4292-8018-B9C3E40156C9}" srcOrd="3" destOrd="0" presId="urn:microsoft.com/office/officeart/2018/5/layout/IconCircleLabelList"/>
    <dgm:cxn modelId="{BEC89B1D-70AC-4C47-B8DB-E2EF144192FE}" type="presParOf" srcId="{2FB36531-39A2-4EA8-958D-A0EF5F85B57B}" destId="{858FAE76-4FBA-481A-B700-C5627A6C6D93}" srcOrd="7" destOrd="0" presId="urn:microsoft.com/office/officeart/2018/5/layout/IconCircleLabelList"/>
    <dgm:cxn modelId="{51853067-034C-47E4-B276-4BC2DD5B0E15}" type="presParOf" srcId="{2FB36531-39A2-4EA8-958D-A0EF5F85B57B}" destId="{91902BE0-5084-435C-933D-8C5B0F6626FA}" srcOrd="8" destOrd="0" presId="urn:microsoft.com/office/officeart/2018/5/layout/IconCircleLabelList"/>
    <dgm:cxn modelId="{08C7F8A2-4744-4CC5-B580-433DBD3ADDD8}" type="presParOf" srcId="{91902BE0-5084-435C-933D-8C5B0F6626FA}" destId="{5C28023B-4CE5-423F-9C36-CB9032AF2494}" srcOrd="0" destOrd="0" presId="urn:microsoft.com/office/officeart/2018/5/layout/IconCircleLabelList"/>
    <dgm:cxn modelId="{F5C24ABA-96FF-430C-B2CE-012A14596A3D}" type="presParOf" srcId="{91902BE0-5084-435C-933D-8C5B0F6626FA}" destId="{40465DA7-B251-4A11-BD6E-5A49D0CA98EE}" srcOrd="1" destOrd="0" presId="urn:microsoft.com/office/officeart/2018/5/layout/IconCircleLabelList"/>
    <dgm:cxn modelId="{A101E703-5D92-42BD-A024-6184549D006F}" type="presParOf" srcId="{91902BE0-5084-435C-933D-8C5B0F6626FA}" destId="{8548405E-A86D-459A-A7F9-9CE02E9B3834}" srcOrd="2" destOrd="0" presId="urn:microsoft.com/office/officeart/2018/5/layout/IconCircleLabelList"/>
    <dgm:cxn modelId="{E0B08A9E-BC9C-4598-B28A-9F007CEBB1C0}" type="presParOf" srcId="{91902BE0-5084-435C-933D-8C5B0F6626FA}" destId="{131A8380-BE8C-4DEA-BF92-8BF2050950C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5052E8-F422-4E73-AFB2-2592D329C82C}">
      <dsp:nvSpPr>
        <dsp:cNvPr id="0" name=""/>
        <dsp:cNvSpPr/>
      </dsp:nvSpPr>
      <dsp:spPr>
        <a:xfrm>
          <a:off x="524824" y="696734"/>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CF4DE7-669B-4638-A487-75295D303991}">
      <dsp:nvSpPr>
        <dsp:cNvPr id="0" name=""/>
        <dsp:cNvSpPr/>
      </dsp:nvSpPr>
      <dsp:spPr>
        <a:xfrm>
          <a:off x="29824" y="184106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BY EXAMINING THE USERS REQUIREMENTS</a:t>
          </a:r>
        </a:p>
      </dsp:txBody>
      <dsp:txXfrm>
        <a:off x="29824" y="1841062"/>
        <a:ext cx="1800000" cy="720000"/>
      </dsp:txXfrm>
    </dsp:sp>
    <dsp:sp modelId="{1B372156-EBAA-4528-802A-94B3FD081B63}">
      <dsp:nvSpPr>
        <dsp:cNvPr id="0" name=""/>
        <dsp:cNvSpPr/>
      </dsp:nvSpPr>
      <dsp:spPr>
        <a:xfrm>
          <a:off x="2639825" y="696734"/>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97C299-6DA8-4633-AD7D-F799C0DA6F08}">
      <dsp:nvSpPr>
        <dsp:cNvPr id="0" name=""/>
        <dsp:cNvSpPr/>
      </dsp:nvSpPr>
      <dsp:spPr>
        <a:xfrm>
          <a:off x="2144825" y="184106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BY REVIEWING THE ARTIFACTS LIKE DESIGN DOCUMENTS</a:t>
          </a:r>
        </a:p>
      </dsp:txBody>
      <dsp:txXfrm>
        <a:off x="2144825" y="1841062"/>
        <a:ext cx="1800000" cy="720000"/>
      </dsp:txXfrm>
    </dsp:sp>
    <dsp:sp modelId="{14F85A21-8423-4565-AEBA-1A025A7C2F38}">
      <dsp:nvSpPr>
        <dsp:cNvPr id="0" name=""/>
        <dsp:cNvSpPr/>
      </dsp:nvSpPr>
      <dsp:spPr>
        <a:xfrm>
          <a:off x="4754825" y="696734"/>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3B6829-6018-43EA-9DB1-A7CCC399FBF6}">
      <dsp:nvSpPr>
        <dsp:cNvPr id="0" name=""/>
        <dsp:cNvSpPr/>
      </dsp:nvSpPr>
      <dsp:spPr>
        <a:xfrm>
          <a:off x="4259825" y="184106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BY EXAMINING THE FUNCTIONALITY</a:t>
          </a:r>
        </a:p>
      </dsp:txBody>
      <dsp:txXfrm>
        <a:off x="4259825" y="1841062"/>
        <a:ext cx="1800000" cy="720000"/>
      </dsp:txXfrm>
    </dsp:sp>
    <dsp:sp modelId="{8355E645-9854-420B-9EAA-B7A9856148B3}">
      <dsp:nvSpPr>
        <dsp:cNvPr id="0" name=""/>
        <dsp:cNvSpPr/>
      </dsp:nvSpPr>
      <dsp:spPr>
        <a:xfrm>
          <a:off x="1582324" y="301106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9C8606-38EA-4235-B619-11D8B850964E}">
      <dsp:nvSpPr>
        <dsp:cNvPr id="0" name=""/>
        <dsp:cNvSpPr/>
      </dsp:nvSpPr>
      <dsp:spPr>
        <a:xfrm>
          <a:off x="1087324" y="415539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BY EXAMINING THE INTERNAL STRUCTURES AND DESIGN</a:t>
          </a:r>
        </a:p>
      </dsp:txBody>
      <dsp:txXfrm>
        <a:off x="1087324" y="4155390"/>
        <a:ext cx="1800000" cy="720000"/>
      </dsp:txXfrm>
    </dsp:sp>
    <dsp:sp modelId="{4F16C7F5-9B61-4B5F-9B1F-4985F8086AE2}">
      <dsp:nvSpPr>
        <dsp:cNvPr id="0" name=""/>
        <dsp:cNvSpPr/>
      </dsp:nvSpPr>
      <dsp:spPr>
        <a:xfrm>
          <a:off x="3697325" y="301106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6BD312-CE8B-4503-B754-8DE24138A9BC}">
      <dsp:nvSpPr>
        <dsp:cNvPr id="0" name=""/>
        <dsp:cNvSpPr/>
      </dsp:nvSpPr>
      <dsp:spPr>
        <a:xfrm>
          <a:off x="3202325" y="415539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BY EXECUTING CODE</a:t>
          </a:r>
        </a:p>
      </dsp:txBody>
      <dsp:txXfrm>
        <a:off x="3202325" y="4155390"/>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460D8-09F0-41BD-8558-674197106511}">
      <dsp:nvSpPr>
        <dsp:cNvPr id="0" name=""/>
        <dsp:cNvSpPr/>
      </dsp:nvSpPr>
      <dsp:spPr>
        <a:xfrm>
          <a:off x="592801" y="557713"/>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1AB10-CF09-472A-9F34-424DEA2CF0BD}">
      <dsp:nvSpPr>
        <dsp:cNvPr id="0" name=""/>
        <dsp:cNvSpPr/>
      </dsp:nvSpPr>
      <dsp:spPr>
        <a:xfrm>
          <a:off x="826801" y="791713"/>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8211EF-EA14-494D-8810-7162BB634151}">
      <dsp:nvSpPr>
        <dsp:cNvPr id="0" name=""/>
        <dsp:cNvSpPr/>
      </dsp:nvSpPr>
      <dsp:spPr>
        <a:xfrm>
          <a:off x="241801"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KEEPING THE DATA  OF PLACEMENTS HAPPENED IN COLLEGE</a:t>
          </a:r>
        </a:p>
      </dsp:txBody>
      <dsp:txXfrm>
        <a:off x="241801" y="1997713"/>
        <a:ext cx="1800000" cy="720000"/>
      </dsp:txXfrm>
    </dsp:sp>
    <dsp:sp modelId="{BAAE36F5-EDB4-4C5D-BB40-204AAE8EE86F}">
      <dsp:nvSpPr>
        <dsp:cNvPr id="0" name=""/>
        <dsp:cNvSpPr/>
      </dsp:nvSpPr>
      <dsp:spPr>
        <a:xfrm>
          <a:off x="2707801" y="557713"/>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051F6F-0A8F-404C-A596-ED2CE2E16988}">
      <dsp:nvSpPr>
        <dsp:cNvPr id="0" name=""/>
        <dsp:cNvSpPr/>
      </dsp:nvSpPr>
      <dsp:spPr>
        <a:xfrm>
          <a:off x="2941801" y="791713"/>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CCF873-7E45-4802-A1E0-E26C9C1EB373}">
      <dsp:nvSpPr>
        <dsp:cNvPr id="0" name=""/>
        <dsp:cNvSpPr/>
      </dsp:nvSpPr>
      <dsp:spPr>
        <a:xfrm>
          <a:off x="2356801"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EASY IMPLEMENTATION OF DATA USING PLSQL</a:t>
          </a:r>
        </a:p>
      </dsp:txBody>
      <dsp:txXfrm>
        <a:off x="2356801" y="1997713"/>
        <a:ext cx="1800000" cy="720000"/>
      </dsp:txXfrm>
    </dsp:sp>
    <dsp:sp modelId="{C2443F01-FF32-4C4D-A7D4-51234E4EEACA}">
      <dsp:nvSpPr>
        <dsp:cNvPr id="0" name=""/>
        <dsp:cNvSpPr/>
      </dsp:nvSpPr>
      <dsp:spPr>
        <a:xfrm>
          <a:off x="4822802" y="557713"/>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0349C9-10F3-467C-AFCE-8515D9FC9EB8}">
      <dsp:nvSpPr>
        <dsp:cNvPr id="0" name=""/>
        <dsp:cNvSpPr/>
      </dsp:nvSpPr>
      <dsp:spPr>
        <a:xfrm>
          <a:off x="5056802" y="791713"/>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419E45-B1DB-42CB-8AA4-493D0E17F3C9}">
      <dsp:nvSpPr>
        <dsp:cNvPr id="0" name=""/>
        <dsp:cNvSpPr/>
      </dsp:nvSpPr>
      <dsp:spPr>
        <a:xfrm>
          <a:off x="4471802"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ORAGNIZATIONS- EDUCATIONAL SYSTEMS</a:t>
          </a:r>
        </a:p>
      </dsp:txBody>
      <dsp:txXfrm>
        <a:off x="4471802" y="1997713"/>
        <a:ext cx="1800000" cy="720000"/>
      </dsp:txXfrm>
    </dsp:sp>
    <dsp:sp modelId="{2796EA4A-B2B6-4FD2-B9F0-7F7B8812178E}">
      <dsp:nvSpPr>
        <dsp:cNvPr id="0" name=""/>
        <dsp:cNvSpPr/>
      </dsp:nvSpPr>
      <dsp:spPr>
        <a:xfrm>
          <a:off x="1650301" y="3167713"/>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B0D0C9-42F2-4410-9A26-DF96F5DBCBED}">
      <dsp:nvSpPr>
        <dsp:cNvPr id="0" name=""/>
        <dsp:cNvSpPr/>
      </dsp:nvSpPr>
      <dsp:spPr>
        <a:xfrm>
          <a:off x="1884301" y="3401713"/>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73E4C9-B40D-4292-8018-B9C3E40156C9}">
      <dsp:nvSpPr>
        <dsp:cNvPr id="0" name=""/>
        <dsp:cNvSpPr/>
      </dsp:nvSpPr>
      <dsp:spPr>
        <a:xfrm>
          <a:off x="1299301" y="460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STORING OF STUDENT  PERFORMANCES</a:t>
          </a:r>
        </a:p>
      </dsp:txBody>
      <dsp:txXfrm>
        <a:off x="1299301" y="4607713"/>
        <a:ext cx="1800000" cy="720000"/>
      </dsp:txXfrm>
    </dsp:sp>
    <dsp:sp modelId="{5C28023B-4CE5-423F-9C36-CB9032AF2494}">
      <dsp:nvSpPr>
        <dsp:cNvPr id="0" name=""/>
        <dsp:cNvSpPr/>
      </dsp:nvSpPr>
      <dsp:spPr>
        <a:xfrm>
          <a:off x="3765302" y="3167713"/>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465DA7-B251-4A11-BD6E-5A49D0CA98EE}">
      <dsp:nvSpPr>
        <dsp:cNvPr id="0" name=""/>
        <dsp:cNvSpPr/>
      </dsp:nvSpPr>
      <dsp:spPr>
        <a:xfrm>
          <a:off x="3999302" y="3401713"/>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1A8380-BE8C-4DEA-BF92-8BF2050950CA}">
      <dsp:nvSpPr>
        <dsp:cNvPr id="0" name=""/>
        <dsp:cNvSpPr/>
      </dsp:nvSpPr>
      <dsp:spPr>
        <a:xfrm>
          <a:off x="3414302" y="460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EVALUATION SCHEME</a:t>
          </a:r>
        </a:p>
      </dsp:txBody>
      <dsp:txXfrm>
        <a:off x="3414302" y="4607713"/>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88132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7988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16686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08934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94535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9654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17962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0560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76456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60138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29309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8/30/2019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78675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9"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1" name="TextBox 20">
            <a:extLst>
              <a:ext uri="{FF2B5EF4-FFF2-40B4-BE49-F238E27FC236}">
                <a16:creationId xmlns:a16="http://schemas.microsoft.com/office/drawing/2014/main" id="{F96F1731-9334-4996-ABE3-C7130A32B8E9}"/>
              </a:ext>
            </a:extLst>
          </p:cNvPr>
          <p:cNvSpPr txBox="1"/>
          <p:nvPr/>
        </p:nvSpPr>
        <p:spPr>
          <a:xfrm>
            <a:off x="1524000" y="3011117"/>
            <a:ext cx="6618051" cy="135575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2600" b="1" kern="1200">
                <a:solidFill>
                  <a:schemeClr val="tx1"/>
                </a:solidFill>
                <a:latin typeface="+mj-lt"/>
                <a:ea typeface="+mj-ea"/>
                <a:cs typeface="+mj-cs"/>
              </a:rPr>
              <a:t>STUDENT PLACEMENT DATABASE</a:t>
            </a:r>
          </a:p>
          <a:p>
            <a:pPr>
              <a:lnSpc>
                <a:spcPct val="90000"/>
              </a:lnSpc>
              <a:spcBef>
                <a:spcPct val="0"/>
              </a:spcBef>
              <a:spcAft>
                <a:spcPts val="600"/>
              </a:spcAft>
            </a:pPr>
            <a:r>
              <a:rPr lang="en-US" sz="2600" b="1" kern="1200">
                <a:solidFill>
                  <a:schemeClr val="tx1"/>
                </a:solidFill>
                <a:latin typeface="+mj-lt"/>
                <a:ea typeface="+mj-ea"/>
                <a:cs typeface="+mj-cs"/>
              </a:rPr>
              <a:t>                                 -By M.N.V PAVANSAI(186922)</a:t>
            </a:r>
          </a:p>
        </p:txBody>
      </p:sp>
      <p:sp>
        <p:nvSpPr>
          <p:cNvPr id="41"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8">
            <a:extLst>
              <a:ext uri="{FF2B5EF4-FFF2-40B4-BE49-F238E27FC236}">
                <a16:creationId xmlns:a16="http://schemas.microsoft.com/office/drawing/2014/main" id="{25EDD2C8-278C-4525-8BED-8EF1501FD1D8}"/>
              </a:ext>
            </a:extLst>
          </p:cNvPr>
          <p:cNvPicPr>
            <a:picLocks noChangeAspect="1"/>
          </p:cNvPicPr>
          <p:nvPr/>
        </p:nvPicPr>
        <p:blipFill>
          <a:blip r:embed="rId2"/>
          <a:stretch>
            <a:fillRect/>
          </a:stretch>
        </p:blipFill>
        <p:spPr>
          <a:xfrm>
            <a:off x="8472791" y="1184748"/>
            <a:ext cx="3079129" cy="3079129"/>
          </a:xfrm>
          <a:prstGeom prst="rect">
            <a:avLst/>
          </a:prstGeom>
        </p:spPr>
      </p:pic>
      <p:sp>
        <p:nvSpPr>
          <p:cNvPr id="43"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2"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19C93F4C-5FDA-4891-B790-8AB294D2389E}"/>
              </a:ext>
            </a:extLst>
          </p:cNvPr>
          <p:cNvSpPr>
            <a:spLocks noGrp="1"/>
          </p:cNvSpPr>
          <p:nvPr>
            <p:ph type="title"/>
          </p:nvPr>
        </p:nvSpPr>
        <p:spPr>
          <a:xfrm>
            <a:off x="1524000" y="3011117"/>
            <a:ext cx="6618051" cy="1355750"/>
          </a:xfrm>
        </p:spPr>
        <p:txBody>
          <a:bodyPr vert="horz" lIns="91440" tIns="45720" rIns="91440" bIns="45720" rtlCol="0" anchor="b">
            <a:normAutofit/>
          </a:bodyPr>
          <a:lstStyle/>
          <a:p>
            <a:r>
              <a:rPr lang="en-US" sz="5400" kern="1200">
                <a:solidFill>
                  <a:schemeClr val="tx1"/>
                </a:solidFill>
                <a:latin typeface="+mj-lt"/>
                <a:ea typeface="+mj-ea"/>
                <a:cs typeface="+mj-cs"/>
              </a:rPr>
              <a:t>DEVELOPMENT PHASE</a:t>
            </a:r>
          </a:p>
        </p:txBody>
      </p:sp>
      <p:sp>
        <p:nvSpPr>
          <p:cNvPr id="24"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picture containing electronics&#10;&#10;Description generated with high confidence">
            <a:extLst>
              <a:ext uri="{FF2B5EF4-FFF2-40B4-BE49-F238E27FC236}">
                <a16:creationId xmlns:a16="http://schemas.microsoft.com/office/drawing/2014/main" id="{6012997C-55D9-4B12-98E5-ABCEDCBE8A3C}"/>
              </a:ext>
            </a:extLst>
          </p:cNvPr>
          <p:cNvPicPr>
            <a:picLocks noChangeAspect="1"/>
          </p:cNvPicPr>
          <p:nvPr/>
        </p:nvPicPr>
        <p:blipFill>
          <a:blip r:embed="rId2"/>
          <a:stretch>
            <a:fillRect/>
          </a:stretch>
        </p:blipFill>
        <p:spPr>
          <a:xfrm>
            <a:off x="8472791" y="1184748"/>
            <a:ext cx="3079129" cy="3079129"/>
          </a:xfrm>
          <a:prstGeom prst="rect">
            <a:avLst/>
          </a:prstGeom>
        </p:spPr>
      </p:pic>
      <p:sp>
        <p:nvSpPr>
          <p:cNvPr id="26"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9579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C107-AD32-4A8B-9DB9-A4EB01BD8EBB}"/>
              </a:ext>
            </a:extLst>
          </p:cNvPr>
          <p:cNvSpPr>
            <a:spLocks noGrp="1"/>
          </p:cNvSpPr>
          <p:nvPr>
            <p:ph type="title"/>
          </p:nvPr>
        </p:nvSpPr>
        <p:spPr>
          <a:xfrm>
            <a:off x="838200" y="365125"/>
            <a:ext cx="10515600" cy="1325563"/>
          </a:xfrm>
        </p:spPr>
        <p:txBody>
          <a:bodyPr>
            <a:normAutofit/>
          </a:bodyPr>
          <a:lstStyle/>
          <a:p>
            <a:r>
              <a:rPr lang="en-US" dirty="0">
                <a:cs typeface="Calibri Light"/>
              </a:rPr>
              <a:t>TOPICS USED FOR CODING</a:t>
            </a:r>
            <a:endParaRPr lang="en-US" dirty="0"/>
          </a:p>
        </p:txBody>
      </p:sp>
      <p:graphicFrame>
        <p:nvGraphicFramePr>
          <p:cNvPr id="5" name="Content Placeholder 4">
            <a:extLst>
              <a:ext uri="{FF2B5EF4-FFF2-40B4-BE49-F238E27FC236}">
                <a16:creationId xmlns:a16="http://schemas.microsoft.com/office/drawing/2014/main" id="{22EF87A9-F692-457F-9973-E5E10E0C9D8F}"/>
              </a:ext>
            </a:extLst>
          </p:cNvPr>
          <p:cNvGraphicFramePr>
            <a:graphicFrameLocks noGrp="1"/>
          </p:cNvGraphicFramePr>
          <p:nvPr>
            <p:ph idx="1"/>
            <p:extLst>
              <p:ext uri="{D42A27DB-BD31-4B8C-83A1-F6EECF244321}">
                <p14:modId xmlns:p14="http://schemas.microsoft.com/office/powerpoint/2010/main" val="1767407647"/>
              </p:ext>
            </p:extLst>
          </p:nvPr>
        </p:nvGraphicFramePr>
        <p:xfrm>
          <a:off x="1794311" y="1825625"/>
          <a:ext cx="8603380" cy="4351338"/>
        </p:xfrm>
        <a:graphic>
          <a:graphicData uri="http://schemas.openxmlformats.org/drawingml/2006/table">
            <a:tbl>
              <a:tblPr firstRow="1" bandRow="1">
                <a:noFill/>
                <a:tableStyleId>{5C22544A-7EE6-4342-B048-85BDC9FD1C3A}</a:tableStyleId>
              </a:tblPr>
              <a:tblGrid>
                <a:gridCol w="996634">
                  <a:extLst>
                    <a:ext uri="{9D8B030D-6E8A-4147-A177-3AD203B41FA5}">
                      <a16:colId xmlns:a16="http://schemas.microsoft.com/office/drawing/2014/main" val="3603761931"/>
                    </a:ext>
                  </a:extLst>
                </a:gridCol>
                <a:gridCol w="1382585">
                  <a:extLst>
                    <a:ext uri="{9D8B030D-6E8A-4147-A177-3AD203B41FA5}">
                      <a16:colId xmlns:a16="http://schemas.microsoft.com/office/drawing/2014/main" val="3463965395"/>
                    </a:ext>
                  </a:extLst>
                </a:gridCol>
                <a:gridCol w="919283">
                  <a:extLst>
                    <a:ext uri="{9D8B030D-6E8A-4147-A177-3AD203B41FA5}">
                      <a16:colId xmlns:a16="http://schemas.microsoft.com/office/drawing/2014/main" val="3532509829"/>
                    </a:ext>
                  </a:extLst>
                </a:gridCol>
                <a:gridCol w="5304878">
                  <a:extLst>
                    <a:ext uri="{9D8B030D-6E8A-4147-A177-3AD203B41FA5}">
                      <a16:colId xmlns:a16="http://schemas.microsoft.com/office/drawing/2014/main" val="1378770065"/>
                    </a:ext>
                  </a:extLst>
                </a:gridCol>
              </a:tblGrid>
              <a:tr h="483482">
                <a:tc>
                  <a:txBody>
                    <a:bodyPr/>
                    <a:lstStyle/>
                    <a:p>
                      <a:pPr marL="0" algn="ctr" rtl="0" eaLnBrk="1" fontAlgn="ctr" latinLnBrk="0" hangingPunct="1">
                        <a:spcBef>
                          <a:spcPts val="0"/>
                        </a:spcBef>
                        <a:spcAft>
                          <a:spcPts val="0"/>
                        </a:spcAft>
                      </a:pPr>
                      <a:r>
                        <a:rPr lang="en-US" sz="1600" kern="1200">
                          <a:effectLst/>
                        </a:rPr>
                        <a:t>S. NO.</a:t>
                      </a:r>
                      <a:endParaRPr lang="en-US" sz="1900">
                        <a:effectLst/>
                      </a:endParaRPr>
                    </a:p>
                  </a:txBody>
                  <a:tcPr marL="102959" marR="102959" marT="102959" marB="102959" anchor="ctr">
                    <a:lnL w="12700" cmpd="sng">
                      <a:noFill/>
                    </a:lnL>
                    <a:lnR w="12700" cmpd="sng">
                      <a:noFill/>
                    </a:lnR>
                    <a:lnT w="12700" cmpd="sng">
                      <a:noFill/>
                    </a:lnT>
                    <a:lnB w="38100" cmpd="sng">
                      <a:noFill/>
                    </a:lnB>
                    <a:solidFill>
                      <a:srgbClr val="505356"/>
                    </a:solidFill>
                  </a:tcPr>
                </a:tc>
                <a:tc>
                  <a:txBody>
                    <a:bodyPr/>
                    <a:lstStyle/>
                    <a:p>
                      <a:pPr marL="0" algn="ctr" rtl="0" eaLnBrk="1" fontAlgn="ctr" latinLnBrk="0" hangingPunct="1">
                        <a:spcBef>
                          <a:spcPts val="0"/>
                        </a:spcBef>
                        <a:spcAft>
                          <a:spcPts val="0"/>
                        </a:spcAft>
                      </a:pPr>
                      <a:r>
                        <a:rPr lang="en-US" sz="1600" kern="1200">
                          <a:effectLst/>
                        </a:rPr>
                        <a:t>SUBJECT</a:t>
                      </a:r>
                      <a:endParaRPr lang="en-US" sz="1900">
                        <a:effectLst/>
                      </a:endParaRPr>
                    </a:p>
                  </a:txBody>
                  <a:tcPr marL="102959" marR="102959" marT="102959" marB="102959" anchor="ctr">
                    <a:lnL w="12700" cmpd="sng">
                      <a:noFill/>
                    </a:lnL>
                    <a:lnR w="12700" cmpd="sng">
                      <a:noFill/>
                    </a:lnR>
                    <a:lnT w="12700" cmpd="sng">
                      <a:noFill/>
                    </a:lnT>
                    <a:lnB w="38100" cmpd="sng">
                      <a:noFill/>
                    </a:lnB>
                    <a:solidFill>
                      <a:srgbClr val="505356"/>
                    </a:solidFill>
                  </a:tcPr>
                </a:tc>
                <a:tc gridSpan="2">
                  <a:txBody>
                    <a:bodyPr/>
                    <a:lstStyle/>
                    <a:p>
                      <a:pPr marL="0" algn="ctr" rtl="0" eaLnBrk="1" fontAlgn="ctr" latinLnBrk="0" hangingPunct="1">
                        <a:spcBef>
                          <a:spcPts val="0"/>
                        </a:spcBef>
                        <a:spcAft>
                          <a:spcPts val="0"/>
                        </a:spcAft>
                      </a:pPr>
                      <a:r>
                        <a:rPr lang="en-US" sz="1600" kern="1200">
                          <a:effectLst/>
                        </a:rPr>
                        <a:t>TOPIC NAME</a:t>
                      </a:r>
                      <a:endParaRPr lang="en-US" sz="1900">
                        <a:effectLst/>
                      </a:endParaRPr>
                    </a:p>
                  </a:txBody>
                  <a:tcPr marL="102959" marR="102959" marT="102959" marB="102959" anchor="ctr">
                    <a:lnL w="12700" cmpd="sng">
                      <a:noFill/>
                    </a:lnL>
                    <a:lnR w="12700" cmpd="sng">
                      <a:noFill/>
                    </a:lnR>
                    <a:lnT w="12700" cmpd="sng">
                      <a:noFill/>
                    </a:lnT>
                    <a:lnB w="38100" cmpd="sng">
                      <a:noFill/>
                    </a:lnB>
                    <a:solidFill>
                      <a:srgbClr val="505356"/>
                    </a:solidFill>
                  </a:tcPr>
                </a:tc>
                <a:tc hMerge="1">
                  <a:txBody>
                    <a:bodyPr/>
                    <a:lstStyle/>
                    <a:p>
                      <a:endParaRPr lang="en-US"/>
                    </a:p>
                  </a:txBody>
                  <a:tcPr/>
                </a:tc>
                <a:extLst>
                  <a:ext uri="{0D108BD9-81ED-4DB2-BD59-A6C34878D82A}">
                    <a16:rowId xmlns:a16="http://schemas.microsoft.com/office/drawing/2014/main" val="3241815806"/>
                  </a:ext>
                </a:extLst>
              </a:tr>
              <a:tr h="483482">
                <a:tc>
                  <a:txBody>
                    <a:bodyPr/>
                    <a:lstStyle/>
                    <a:p>
                      <a:pPr marL="0" algn="ctr" rtl="0" eaLnBrk="1" fontAlgn="ctr" latinLnBrk="0" hangingPunct="1">
                        <a:spcBef>
                          <a:spcPts val="0"/>
                        </a:spcBef>
                        <a:spcAft>
                          <a:spcPts val="0"/>
                        </a:spcAft>
                      </a:pPr>
                      <a:r>
                        <a:rPr lang="en-IN" sz="1600">
                          <a:effectLst/>
                        </a:rPr>
                        <a:t>1</a:t>
                      </a:r>
                      <a:endParaRPr lang="en-IN" sz="1900">
                        <a:effectLst/>
                      </a:endParaRPr>
                    </a:p>
                  </a:txBody>
                  <a:tcPr marL="102959" marR="102959" marT="102959" marB="102959" anchor="ctr">
                    <a:lnL w="12700" cmpd="sng">
                      <a:noFill/>
                      <a:prstDash val="solid"/>
                    </a:lnL>
                    <a:lnR w="12700" cmpd="sng">
                      <a:noFill/>
                      <a:prstDash val="solid"/>
                    </a:lnR>
                    <a:lnT w="38100" cmpd="sng">
                      <a:noFill/>
                    </a:lnT>
                    <a:lnB w="12700" cmpd="sng">
                      <a:noFill/>
                      <a:prstDash val="solid"/>
                    </a:lnB>
                    <a:noFill/>
                  </a:tcPr>
                </a:tc>
                <a:tc>
                  <a:txBody>
                    <a:bodyPr/>
                    <a:lstStyle/>
                    <a:p>
                      <a:pPr marL="0" algn="ctr" rtl="0" eaLnBrk="1" fontAlgn="ctr" latinLnBrk="0" hangingPunct="1">
                        <a:spcBef>
                          <a:spcPts val="0"/>
                        </a:spcBef>
                        <a:spcAft>
                          <a:spcPts val="0"/>
                        </a:spcAft>
                      </a:pPr>
                      <a:r>
                        <a:rPr lang="en-IN" sz="1600">
                          <a:effectLst/>
                        </a:rPr>
                        <a:t>SE</a:t>
                      </a:r>
                      <a:endParaRPr lang="en-IN" sz="1900">
                        <a:effectLst/>
                      </a:endParaRPr>
                    </a:p>
                  </a:txBody>
                  <a:tcPr marL="102959" marR="102959" marT="102959" marB="102959" anchor="ctr">
                    <a:lnL w="12700" cmpd="sng">
                      <a:noFill/>
                      <a:prstDash val="solid"/>
                    </a:lnL>
                    <a:lnR w="12700" cmpd="sng">
                      <a:noFill/>
                      <a:prstDash val="solid"/>
                    </a:lnR>
                    <a:lnT w="38100" cmpd="sng">
                      <a:noFill/>
                    </a:lnT>
                    <a:lnB w="12700" cmpd="sng">
                      <a:noFill/>
                      <a:prstDash val="solid"/>
                    </a:lnB>
                    <a:noFill/>
                  </a:tcPr>
                </a:tc>
                <a:tc rowSpan="8">
                  <a:txBody>
                    <a:bodyPr/>
                    <a:lstStyle/>
                    <a:p>
                      <a:pPr marL="0" rtl="0" latinLnBrk="0">
                        <a:spcBef>
                          <a:spcPts val="0"/>
                        </a:spcBef>
                        <a:spcAft>
                          <a:spcPts val="0"/>
                        </a:spcAft>
                      </a:pPr>
                      <a:endParaRPr lang="en-US" sz="1900">
                        <a:effectLst/>
                      </a:endParaRPr>
                    </a:p>
                  </a:txBody>
                  <a:tcPr marL="102959" marR="102959" marT="102959" marB="102959" anchor="ctr">
                    <a:lnL w="12700" cmpd="sng">
                      <a:noFill/>
                      <a:prstDash val="solid"/>
                    </a:lnL>
                    <a:lnR w="12700" cmpd="sng">
                      <a:noFill/>
                      <a:prstDash val="solid"/>
                    </a:lnR>
                    <a:lnT w="38100" cmpd="sng">
                      <a:noFill/>
                    </a:lnT>
                    <a:lnB w="12700" cmpd="sng">
                      <a:noFill/>
                      <a:prstDash val="solid"/>
                    </a:lnB>
                    <a:noFill/>
                  </a:tcPr>
                </a:tc>
                <a:tc>
                  <a:txBody>
                    <a:bodyPr/>
                    <a:lstStyle/>
                    <a:p>
                      <a:pPr marL="0" rtl="0" fontAlgn="ctr" latinLnBrk="0">
                        <a:spcBef>
                          <a:spcPts val="0"/>
                        </a:spcBef>
                        <a:spcAft>
                          <a:spcPts val="0"/>
                        </a:spcAft>
                      </a:pPr>
                      <a:r>
                        <a:rPr lang="en-US" sz="1600">
                          <a:effectLst/>
                        </a:rPr>
                        <a:t>Data Model like Waterfall Model etc.,</a:t>
                      </a:r>
                      <a:endParaRPr lang="en-US" sz="1900">
                        <a:effectLst/>
                      </a:endParaRPr>
                    </a:p>
                  </a:txBody>
                  <a:tcPr marL="102959" marR="102959" marT="102959" marB="102959"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742568152"/>
                  </a:ext>
                </a:extLst>
              </a:tr>
              <a:tr h="483482">
                <a:tc>
                  <a:txBody>
                    <a:bodyPr/>
                    <a:lstStyle/>
                    <a:p>
                      <a:pPr marL="0" algn="ctr" rtl="0" eaLnBrk="1" fontAlgn="ctr" latinLnBrk="0" hangingPunct="1">
                        <a:spcBef>
                          <a:spcPts val="0"/>
                        </a:spcBef>
                        <a:spcAft>
                          <a:spcPts val="0"/>
                        </a:spcAft>
                      </a:pPr>
                      <a:r>
                        <a:rPr lang="en-IN" sz="1600">
                          <a:effectLst/>
                        </a:rPr>
                        <a:t>2</a:t>
                      </a:r>
                      <a:endParaRPr lang="en-IN" sz="1900">
                        <a:effectLst/>
                      </a:endParaRPr>
                    </a:p>
                  </a:txBody>
                  <a:tcPr marL="102959" marR="102959" marT="102959" marB="102959"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algn="ctr" rtl="0" eaLnBrk="1" fontAlgn="ctr" latinLnBrk="0" hangingPunct="1">
                        <a:spcBef>
                          <a:spcPts val="0"/>
                        </a:spcBef>
                        <a:spcAft>
                          <a:spcPts val="0"/>
                        </a:spcAft>
                      </a:pPr>
                      <a:r>
                        <a:rPr lang="en-IN" sz="1600">
                          <a:effectLst/>
                        </a:rPr>
                        <a:t>SQL</a:t>
                      </a:r>
                      <a:endParaRPr lang="en-IN" sz="1900">
                        <a:effectLst/>
                      </a:endParaRPr>
                    </a:p>
                  </a:txBody>
                  <a:tcPr marL="102959" marR="102959" marT="102959" marB="102959"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vMerge="1">
                  <a:txBody>
                    <a:bodyPr/>
                    <a:lstStyle/>
                    <a:p>
                      <a:endParaRPr lang="en-US"/>
                    </a:p>
                  </a:txBody>
                  <a:tcPr/>
                </a:tc>
                <a:tc>
                  <a:txBody>
                    <a:bodyPr/>
                    <a:lstStyle/>
                    <a:p>
                      <a:pPr marL="0" rtl="0" fontAlgn="ctr" latinLnBrk="0">
                        <a:spcBef>
                          <a:spcPts val="0"/>
                        </a:spcBef>
                        <a:spcAft>
                          <a:spcPts val="0"/>
                        </a:spcAft>
                      </a:pPr>
                      <a:r>
                        <a:rPr lang="en-US" sz="1600">
                          <a:effectLst/>
                        </a:rPr>
                        <a:t>DDL, DML, DCL, TCL, DQL</a:t>
                      </a:r>
                      <a:endParaRPr lang="en-US" sz="1900">
                        <a:effectLst/>
                      </a:endParaRPr>
                    </a:p>
                  </a:txBody>
                  <a:tcPr marL="102959" marR="102959" marT="102959" marB="102959"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871183561"/>
                  </a:ext>
                </a:extLst>
              </a:tr>
              <a:tr h="483482">
                <a:tc>
                  <a:txBody>
                    <a:bodyPr/>
                    <a:lstStyle/>
                    <a:p>
                      <a:pPr marL="0" algn="ctr" rtl="0" eaLnBrk="1" fontAlgn="ctr" latinLnBrk="0" hangingPunct="1">
                        <a:spcBef>
                          <a:spcPts val="0"/>
                        </a:spcBef>
                        <a:spcAft>
                          <a:spcPts val="0"/>
                        </a:spcAft>
                      </a:pPr>
                      <a:r>
                        <a:rPr lang="en-IN" sz="1600">
                          <a:effectLst/>
                        </a:rPr>
                        <a:t>3</a:t>
                      </a:r>
                      <a:endParaRPr lang="en-IN" sz="1900">
                        <a:effectLst/>
                      </a:endParaRPr>
                    </a:p>
                  </a:txBody>
                  <a:tcPr marL="102959" marR="102959" marT="102959" marB="102959"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algn="ctr" rtl="0" eaLnBrk="1" fontAlgn="ctr" latinLnBrk="0" hangingPunct="1">
                        <a:spcBef>
                          <a:spcPts val="0"/>
                        </a:spcBef>
                        <a:spcAft>
                          <a:spcPts val="0"/>
                        </a:spcAft>
                      </a:pPr>
                      <a:r>
                        <a:rPr lang="en-IN" sz="1600">
                          <a:effectLst/>
                        </a:rPr>
                        <a:t>SQL</a:t>
                      </a:r>
                      <a:endParaRPr lang="en-IN" sz="1900">
                        <a:effectLst/>
                      </a:endParaRPr>
                    </a:p>
                  </a:txBody>
                  <a:tcPr marL="102959" marR="102959" marT="102959" marB="102959" anchor="ctr">
                    <a:lnL w="12700" cmpd="sng">
                      <a:noFill/>
                      <a:prstDash val="solid"/>
                    </a:lnL>
                    <a:lnR w="12700" cmpd="sng">
                      <a:noFill/>
                      <a:prstDash val="solid"/>
                    </a:lnR>
                    <a:lnT w="12700" cmpd="sng">
                      <a:noFill/>
                      <a:prstDash val="solid"/>
                    </a:lnT>
                    <a:lnB w="12700" cmpd="sng">
                      <a:noFill/>
                      <a:prstDash val="solid"/>
                    </a:lnB>
                    <a:noFill/>
                  </a:tcPr>
                </a:tc>
                <a:tc vMerge="1">
                  <a:txBody>
                    <a:bodyPr/>
                    <a:lstStyle/>
                    <a:p>
                      <a:endParaRPr lang="en-US"/>
                    </a:p>
                  </a:txBody>
                  <a:tcPr/>
                </a:tc>
                <a:tc>
                  <a:txBody>
                    <a:bodyPr/>
                    <a:lstStyle/>
                    <a:p>
                      <a:pPr marL="0" rtl="0" fontAlgn="ctr" latinLnBrk="0">
                        <a:spcBef>
                          <a:spcPts val="0"/>
                        </a:spcBef>
                        <a:spcAft>
                          <a:spcPts val="0"/>
                        </a:spcAft>
                      </a:pPr>
                      <a:r>
                        <a:rPr lang="en-US" sz="1600">
                          <a:effectLst/>
                        </a:rPr>
                        <a:t>Joins &amp; Sub Queries</a:t>
                      </a:r>
                      <a:endParaRPr lang="en-US" sz="1900">
                        <a:effectLst/>
                      </a:endParaRPr>
                    </a:p>
                  </a:txBody>
                  <a:tcPr marL="102959" marR="102959" marT="102959" marB="10295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224141739"/>
                  </a:ext>
                </a:extLst>
              </a:tr>
              <a:tr h="483482">
                <a:tc>
                  <a:txBody>
                    <a:bodyPr/>
                    <a:lstStyle/>
                    <a:p>
                      <a:pPr marL="0" algn="ctr" rtl="0" eaLnBrk="1" fontAlgn="ctr" latinLnBrk="0" hangingPunct="1">
                        <a:spcBef>
                          <a:spcPts val="0"/>
                        </a:spcBef>
                        <a:spcAft>
                          <a:spcPts val="0"/>
                        </a:spcAft>
                      </a:pPr>
                      <a:r>
                        <a:rPr lang="en-IN" sz="1600">
                          <a:effectLst/>
                        </a:rPr>
                        <a:t>4</a:t>
                      </a:r>
                      <a:endParaRPr lang="en-IN" sz="1900">
                        <a:effectLst/>
                      </a:endParaRPr>
                    </a:p>
                  </a:txBody>
                  <a:tcPr marL="102959" marR="102959" marT="102959" marB="102959"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algn="ctr" rtl="0" eaLnBrk="1" fontAlgn="ctr" latinLnBrk="0" hangingPunct="1">
                        <a:spcBef>
                          <a:spcPts val="0"/>
                        </a:spcBef>
                        <a:spcAft>
                          <a:spcPts val="0"/>
                        </a:spcAft>
                      </a:pPr>
                      <a:r>
                        <a:rPr lang="en-IN" sz="1600">
                          <a:effectLst/>
                        </a:rPr>
                        <a:t>SQL</a:t>
                      </a:r>
                      <a:endParaRPr lang="en-IN" sz="1900">
                        <a:effectLst/>
                      </a:endParaRPr>
                    </a:p>
                  </a:txBody>
                  <a:tcPr marL="102959" marR="102959" marT="102959" marB="102959"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vMerge="1">
                  <a:txBody>
                    <a:bodyPr/>
                    <a:lstStyle/>
                    <a:p>
                      <a:endParaRPr lang="en-US"/>
                    </a:p>
                  </a:txBody>
                  <a:tcPr/>
                </a:tc>
                <a:tc>
                  <a:txBody>
                    <a:bodyPr/>
                    <a:lstStyle/>
                    <a:p>
                      <a:pPr marL="0" rtl="0" fontAlgn="ctr" latinLnBrk="0">
                        <a:spcBef>
                          <a:spcPts val="0"/>
                        </a:spcBef>
                        <a:spcAft>
                          <a:spcPts val="0"/>
                        </a:spcAft>
                      </a:pPr>
                      <a:r>
                        <a:rPr lang="en-US" sz="1600">
                          <a:effectLst/>
                        </a:rPr>
                        <a:t>External Tables</a:t>
                      </a:r>
                      <a:endParaRPr lang="en-US" sz="1900">
                        <a:effectLst/>
                      </a:endParaRPr>
                    </a:p>
                  </a:txBody>
                  <a:tcPr marL="102959" marR="102959" marT="102959" marB="102959"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42369911"/>
                  </a:ext>
                </a:extLst>
              </a:tr>
              <a:tr h="483482">
                <a:tc>
                  <a:txBody>
                    <a:bodyPr/>
                    <a:lstStyle/>
                    <a:p>
                      <a:pPr marL="0" algn="ctr" rtl="0" eaLnBrk="1" fontAlgn="ctr" latinLnBrk="0" hangingPunct="1">
                        <a:spcBef>
                          <a:spcPts val="0"/>
                        </a:spcBef>
                        <a:spcAft>
                          <a:spcPts val="0"/>
                        </a:spcAft>
                      </a:pPr>
                      <a:r>
                        <a:rPr lang="en-IN" sz="1600">
                          <a:effectLst/>
                        </a:rPr>
                        <a:t>5</a:t>
                      </a:r>
                      <a:endParaRPr lang="en-IN" sz="1900">
                        <a:effectLst/>
                      </a:endParaRPr>
                    </a:p>
                  </a:txBody>
                  <a:tcPr marL="102959" marR="102959" marT="102959" marB="102959"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algn="ctr" rtl="0" eaLnBrk="1" fontAlgn="ctr" latinLnBrk="0" hangingPunct="1">
                        <a:spcBef>
                          <a:spcPts val="0"/>
                        </a:spcBef>
                        <a:spcAft>
                          <a:spcPts val="0"/>
                        </a:spcAft>
                      </a:pPr>
                      <a:r>
                        <a:rPr lang="en-IN" sz="1600">
                          <a:effectLst/>
                        </a:rPr>
                        <a:t>PLSQL</a:t>
                      </a:r>
                      <a:endParaRPr lang="en-IN" sz="1900">
                        <a:effectLst/>
                      </a:endParaRPr>
                    </a:p>
                  </a:txBody>
                  <a:tcPr marL="102959" marR="102959" marT="102959" marB="102959" anchor="ctr">
                    <a:lnL w="12700" cmpd="sng">
                      <a:noFill/>
                      <a:prstDash val="solid"/>
                    </a:lnL>
                    <a:lnR w="12700" cmpd="sng">
                      <a:noFill/>
                      <a:prstDash val="solid"/>
                    </a:lnR>
                    <a:lnT w="12700" cmpd="sng">
                      <a:noFill/>
                      <a:prstDash val="solid"/>
                    </a:lnT>
                    <a:lnB w="12700" cmpd="sng">
                      <a:noFill/>
                      <a:prstDash val="solid"/>
                    </a:lnB>
                    <a:noFill/>
                  </a:tcPr>
                </a:tc>
                <a:tc vMerge="1">
                  <a:txBody>
                    <a:bodyPr/>
                    <a:lstStyle/>
                    <a:p>
                      <a:endParaRPr lang="en-US"/>
                    </a:p>
                  </a:txBody>
                  <a:tcPr/>
                </a:tc>
                <a:tc>
                  <a:txBody>
                    <a:bodyPr/>
                    <a:lstStyle/>
                    <a:p>
                      <a:pPr marL="0" rtl="0" fontAlgn="ctr" latinLnBrk="0">
                        <a:spcBef>
                          <a:spcPts val="0"/>
                        </a:spcBef>
                        <a:spcAft>
                          <a:spcPts val="0"/>
                        </a:spcAft>
                      </a:pPr>
                      <a:r>
                        <a:rPr lang="en-US" sz="1600">
                          <a:effectLst/>
                        </a:rPr>
                        <a:t>Procedures &amp; Functions</a:t>
                      </a:r>
                      <a:endParaRPr lang="en-US" sz="1900">
                        <a:effectLst/>
                      </a:endParaRPr>
                    </a:p>
                  </a:txBody>
                  <a:tcPr marL="102959" marR="102959" marT="102959" marB="10295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668323082"/>
                  </a:ext>
                </a:extLst>
              </a:tr>
              <a:tr h="483482">
                <a:tc>
                  <a:txBody>
                    <a:bodyPr/>
                    <a:lstStyle/>
                    <a:p>
                      <a:pPr marL="0" algn="ctr" rtl="0" eaLnBrk="1" fontAlgn="ctr" latinLnBrk="0" hangingPunct="1">
                        <a:spcBef>
                          <a:spcPts val="0"/>
                        </a:spcBef>
                        <a:spcAft>
                          <a:spcPts val="0"/>
                        </a:spcAft>
                      </a:pPr>
                      <a:r>
                        <a:rPr lang="en-IN" sz="1600">
                          <a:effectLst/>
                        </a:rPr>
                        <a:t>6</a:t>
                      </a:r>
                      <a:endParaRPr lang="en-IN" sz="1900">
                        <a:effectLst/>
                      </a:endParaRPr>
                    </a:p>
                  </a:txBody>
                  <a:tcPr marL="102959" marR="102959" marT="102959" marB="102959"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algn="ctr" rtl="0" eaLnBrk="1" fontAlgn="ctr" latinLnBrk="0" hangingPunct="1">
                        <a:spcBef>
                          <a:spcPts val="0"/>
                        </a:spcBef>
                        <a:spcAft>
                          <a:spcPts val="0"/>
                        </a:spcAft>
                      </a:pPr>
                      <a:r>
                        <a:rPr lang="en-IN" sz="1600">
                          <a:effectLst/>
                        </a:rPr>
                        <a:t>PLSQL</a:t>
                      </a:r>
                      <a:endParaRPr lang="en-IN" sz="1900">
                        <a:effectLst/>
                      </a:endParaRPr>
                    </a:p>
                  </a:txBody>
                  <a:tcPr marL="102959" marR="102959" marT="102959" marB="102959"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vMerge="1">
                  <a:txBody>
                    <a:bodyPr/>
                    <a:lstStyle/>
                    <a:p>
                      <a:endParaRPr lang="en-US"/>
                    </a:p>
                  </a:txBody>
                  <a:tcPr/>
                </a:tc>
                <a:tc>
                  <a:txBody>
                    <a:bodyPr/>
                    <a:lstStyle/>
                    <a:p>
                      <a:pPr marL="0" rtl="0" fontAlgn="ctr" latinLnBrk="0">
                        <a:spcBef>
                          <a:spcPts val="0"/>
                        </a:spcBef>
                        <a:spcAft>
                          <a:spcPts val="0"/>
                        </a:spcAft>
                      </a:pPr>
                      <a:r>
                        <a:rPr lang="en-US" sz="1600">
                          <a:effectLst/>
                        </a:rPr>
                        <a:t>Triggers</a:t>
                      </a:r>
                      <a:endParaRPr lang="en-US" sz="1900">
                        <a:effectLst/>
                      </a:endParaRPr>
                    </a:p>
                  </a:txBody>
                  <a:tcPr marL="102959" marR="102959" marT="102959" marB="102959"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746050186"/>
                  </a:ext>
                </a:extLst>
              </a:tr>
              <a:tr h="483482">
                <a:tc>
                  <a:txBody>
                    <a:bodyPr/>
                    <a:lstStyle/>
                    <a:p>
                      <a:pPr marL="0" algn="ctr" rtl="0" eaLnBrk="1" fontAlgn="ctr" latinLnBrk="0" hangingPunct="1">
                        <a:spcBef>
                          <a:spcPts val="0"/>
                        </a:spcBef>
                        <a:spcAft>
                          <a:spcPts val="0"/>
                        </a:spcAft>
                      </a:pPr>
                      <a:r>
                        <a:rPr lang="en-IN" sz="1600">
                          <a:effectLst/>
                        </a:rPr>
                        <a:t>7</a:t>
                      </a:r>
                      <a:endParaRPr lang="en-IN" sz="1900">
                        <a:effectLst/>
                      </a:endParaRPr>
                    </a:p>
                  </a:txBody>
                  <a:tcPr marL="102959" marR="102959" marT="102959" marB="102959"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algn="ctr" rtl="0" eaLnBrk="1" fontAlgn="ctr" latinLnBrk="0" hangingPunct="1">
                        <a:spcBef>
                          <a:spcPts val="0"/>
                        </a:spcBef>
                        <a:spcAft>
                          <a:spcPts val="0"/>
                        </a:spcAft>
                      </a:pPr>
                      <a:r>
                        <a:rPr lang="en-IN" sz="1600">
                          <a:effectLst/>
                        </a:rPr>
                        <a:t>PLSQL</a:t>
                      </a:r>
                      <a:endParaRPr lang="en-IN" sz="1900">
                        <a:effectLst/>
                      </a:endParaRPr>
                    </a:p>
                  </a:txBody>
                  <a:tcPr marL="102959" marR="102959" marT="102959" marB="102959" anchor="ctr">
                    <a:lnL w="12700" cmpd="sng">
                      <a:noFill/>
                      <a:prstDash val="solid"/>
                    </a:lnL>
                    <a:lnR w="12700" cmpd="sng">
                      <a:noFill/>
                      <a:prstDash val="solid"/>
                    </a:lnR>
                    <a:lnT w="12700" cmpd="sng">
                      <a:noFill/>
                      <a:prstDash val="solid"/>
                    </a:lnT>
                    <a:lnB w="12700" cmpd="sng">
                      <a:noFill/>
                      <a:prstDash val="solid"/>
                    </a:lnB>
                    <a:noFill/>
                  </a:tcPr>
                </a:tc>
                <a:tc vMerge="1">
                  <a:txBody>
                    <a:bodyPr/>
                    <a:lstStyle/>
                    <a:p>
                      <a:endParaRPr lang="en-US"/>
                    </a:p>
                  </a:txBody>
                  <a:tcPr/>
                </a:tc>
                <a:tc>
                  <a:txBody>
                    <a:bodyPr/>
                    <a:lstStyle/>
                    <a:p>
                      <a:pPr marL="0" rtl="0" fontAlgn="ctr" latinLnBrk="0">
                        <a:spcBef>
                          <a:spcPts val="0"/>
                        </a:spcBef>
                        <a:spcAft>
                          <a:spcPts val="0"/>
                        </a:spcAft>
                      </a:pPr>
                      <a:r>
                        <a:rPr lang="en-US" sz="1600">
                          <a:effectLst/>
                        </a:rPr>
                        <a:t>Exception Handling</a:t>
                      </a:r>
                      <a:endParaRPr lang="en-US" sz="1900">
                        <a:effectLst/>
                      </a:endParaRPr>
                    </a:p>
                  </a:txBody>
                  <a:tcPr marL="102959" marR="102959" marT="102959" marB="10295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293793659"/>
                  </a:ext>
                </a:extLst>
              </a:tr>
              <a:tr h="483482">
                <a:tc>
                  <a:txBody>
                    <a:bodyPr/>
                    <a:lstStyle/>
                    <a:p>
                      <a:pPr marL="0" algn="ctr" rtl="0" eaLnBrk="1" fontAlgn="ctr" latinLnBrk="0" hangingPunct="1">
                        <a:spcBef>
                          <a:spcPts val="0"/>
                        </a:spcBef>
                        <a:spcAft>
                          <a:spcPts val="0"/>
                        </a:spcAft>
                      </a:pPr>
                      <a:r>
                        <a:rPr lang="en-IN" sz="1600">
                          <a:effectLst/>
                        </a:rPr>
                        <a:t>8</a:t>
                      </a:r>
                      <a:endParaRPr lang="en-IN" sz="1900">
                        <a:effectLst/>
                      </a:endParaRPr>
                    </a:p>
                  </a:txBody>
                  <a:tcPr marL="102959" marR="102959" marT="102959" marB="102959"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algn="ctr" rtl="0" eaLnBrk="1" fontAlgn="b" latinLnBrk="0" hangingPunct="1">
                        <a:spcBef>
                          <a:spcPts val="0"/>
                        </a:spcBef>
                        <a:spcAft>
                          <a:spcPts val="0"/>
                        </a:spcAft>
                      </a:pPr>
                      <a:r>
                        <a:rPr lang="en-IN" sz="1600">
                          <a:effectLst/>
                        </a:rPr>
                        <a:t>PLSQL</a:t>
                      </a:r>
                      <a:endParaRPr lang="en-IN" sz="1900">
                        <a:effectLst/>
                      </a:endParaRPr>
                    </a:p>
                  </a:txBody>
                  <a:tcPr marL="102959" marR="102959" marT="102959" marB="102959"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vMerge="1">
                  <a:txBody>
                    <a:bodyPr/>
                    <a:lstStyle/>
                    <a:p>
                      <a:endParaRPr lang="en-US"/>
                    </a:p>
                  </a:txBody>
                  <a:tcPr/>
                </a:tc>
                <a:tc>
                  <a:txBody>
                    <a:bodyPr/>
                    <a:lstStyle/>
                    <a:p>
                      <a:pPr marL="0" rtl="0" fontAlgn="ctr" latinLnBrk="0">
                        <a:spcBef>
                          <a:spcPts val="0"/>
                        </a:spcBef>
                        <a:spcAft>
                          <a:spcPts val="0"/>
                        </a:spcAft>
                      </a:pPr>
                      <a:r>
                        <a:rPr lang="en-US" sz="1600">
                          <a:effectLst/>
                        </a:rPr>
                        <a:t>Cursors</a:t>
                      </a:r>
                      <a:endParaRPr lang="en-US" sz="1900">
                        <a:effectLst/>
                      </a:endParaRPr>
                    </a:p>
                  </a:txBody>
                  <a:tcPr marL="102959" marR="102959" marT="102959" marB="102959"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029533507"/>
                  </a:ext>
                </a:extLst>
              </a:tr>
            </a:tbl>
          </a:graphicData>
        </a:graphic>
      </p:graphicFrame>
    </p:spTree>
    <p:extLst>
      <p:ext uri="{BB962C8B-B14F-4D97-AF65-F5344CB8AC3E}">
        <p14:creationId xmlns:p14="http://schemas.microsoft.com/office/powerpoint/2010/main" val="2847359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8AAEB-698D-483F-933E-A039B785EA4C}"/>
              </a:ext>
            </a:extLst>
          </p:cNvPr>
          <p:cNvSpPr>
            <a:spLocks noGrp="1"/>
          </p:cNvSpPr>
          <p:nvPr>
            <p:ph type="title"/>
          </p:nvPr>
        </p:nvSpPr>
        <p:spPr>
          <a:xfrm>
            <a:off x="965201" y="969263"/>
            <a:ext cx="3093880" cy="4923537"/>
          </a:xfrm>
          <a:solidFill>
            <a:schemeClr val="bg1">
              <a:alpha val="70000"/>
            </a:schemeClr>
          </a:solidFill>
          <a:ln w="31750" cap="sq">
            <a:solidFill>
              <a:schemeClr val="tx1">
                <a:lumMod val="75000"/>
                <a:lumOff val="25000"/>
              </a:schemeClr>
            </a:solidFill>
            <a:miter lim="800000"/>
          </a:ln>
        </p:spPr>
        <p:txBody>
          <a:bodyPr>
            <a:normAutofit/>
          </a:bodyPr>
          <a:lstStyle/>
          <a:p>
            <a:pPr algn="ctr"/>
            <a:r>
              <a:rPr lang="en-US" sz="3000">
                <a:solidFill>
                  <a:schemeClr val="tx1">
                    <a:lumMod val="85000"/>
                    <a:lumOff val="15000"/>
                  </a:schemeClr>
                </a:solidFill>
                <a:cs typeface="Calibri Light"/>
              </a:rPr>
              <a:t>CODING</a:t>
            </a:r>
            <a:endParaRPr lang="en-US" sz="300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036EB0CB-7E9D-45B6-B9E1-301485D313EC}"/>
              </a:ext>
            </a:extLst>
          </p:cNvPr>
          <p:cNvSpPr>
            <a:spLocks noGrp="1"/>
          </p:cNvSpPr>
          <p:nvPr>
            <p:ph idx="1"/>
          </p:nvPr>
        </p:nvSpPr>
        <p:spPr>
          <a:xfrm>
            <a:off x="4672101" y="1450427"/>
            <a:ext cx="6876429" cy="1847719"/>
          </a:xfrm>
        </p:spPr>
        <p:txBody>
          <a:bodyPr vert="horz" lIns="91440" tIns="45720" rIns="91440" bIns="45720" rtlCol="0">
            <a:normAutofit/>
          </a:bodyPr>
          <a:lstStyle/>
          <a:p>
            <a:endParaRPr lang="en-US" sz="1700">
              <a:cs typeface="Calibri" panose="020F0502020204030204"/>
            </a:endParaRPr>
          </a:p>
          <a:p>
            <a:r>
              <a:rPr lang="en-US" sz="1700">
                <a:ea typeface="+mn-lt"/>
                <a:cs typeface="+mn-lt"/>
              </a:rPr>
              <a:t>To perform any functionalities or make applications run we use coding.</a:t>
            </a:r>
            <a:endParaRPr lang="en-US" sz="1700">
              <a:cs typeface="Calibri"/>
            </a:endParaRPr>
          </a:p>
          <a:p>
            <a:r>
              <a:rPr lang="en-US" sz="1700">
                <a:ea typeface="+mn-lt"/>
                <a:cs typeface="+mn-lt"/>
              </a:rPr>
              <a:t>The process of designing, writing, testing, debugging / troubleshooting, and maintaining the source code of computer programs.</a:t>
            </a:r>
            <a:endParaRPr lang="en-US" sz="1700"/>
          </a:p>
          <a:p>
            <a:endParaRPr lang="en-US" sz="1700">
              <a:cs typeface="Calibri"/>
            </a:endParaRPr>
          </a:p>
        </p:txBody>
      </p:sp>
      <p:sp>
        <p:nvSpPr>
          <p:cNvPr id="19" name="Rectangle 18">
            <a:extLst>
              <a:ext uri="{FF2B5EF4-FFF2-40B4-BE49-F238E27FC236}">
                <a16:creationId xmlns:a16="http://schemas.microsoft.com/office/drawing/2014/main" id="{1AC19E41-BCF2-4F35-97A7-2A45ED58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7674" y="3686783"/>
            <a:ext cx="6579124" cy="220387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4" descr="A screen shot of a social media post&#10;&#10;Description generated with high confidence">
            <a:extLst>
              <a:ext uri="{FF2B5EF4-FFF2-40B4-BE49-F238E27FC236}">
                <a16:creationId xmlns:a16="http://schemas.microsoft.com/office/drawing/2014/main" id="{2A5CFADC-AE16-4451-81F5-4B1C1520A9BE}"/>
              </a:ext>
            </a:extLst>
          </p:cNvPr>
          <p:cNvPicPr>
            <a:picLocks noChangeAspect="1"/>
          </p:cNvPicPr>
          <p:nvPr/>
        </p:nvPicPr>
        <p:blipFill>
          <a:blip r:embed="rId2"/>
          <a:stretch>
            <a:fillRect/>
          </a:stretch>
        </p:blipFill>
        <p:spPr>
          <a:xfrm>
            <a:off x="4564125" y="3692414"/>
            <a:ext cx="6660114" cy="2163861"/>
          </a:xfrm>
          <a:prstGeom prst="rect">
            <a:avLst/>
          </a:prstGeom>
          <a:ln w="31750" cap="sq">
            <a:noFill/>
            <a:miter lim="800000"/>
          </a:ln>
        </p:spPr>
      </p:pic>
    </p:spTree>
    <p:extLst>
      <p:ext uri="{BB962C8B-B14F-4D97-AF65-F5344CB8AC3E}">
        <p14:creationId xmlns:p14="http://schemas.microsoft.com/office/powerpoint/2010/main" val="4101153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439A99-A40E-47DD-AF45-F8C910FB124D}"/>
              </a:ext>
            </a:extLst>
          </p:cNvPr>
          <p:cNvPicPr>
            <a:picLocks noChangeAspect="1"/>
          </p:cNvPicPr>
          <p:nvPr/>
        </p:nvPicPr>
        <p:blipFill rotWithShape="1">
          <a:blip r:embed="rId2"/>
          <a:srcRect t="15605" r="-2" b="-2"/>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330072B3-58CB-49F6-911C-3B23DFA7FD61}"/>
              </a:ext>
            </a:extLst>
          </p:cNvPr>
          <p:cNvSpPr>
            <a:spLocks noGrp="1"/>
          </p:cNvSpPr>
          <p:nvPr>
            <p:ph type="ctrTitle"/>
          </p:nvPr>
        </p:nvSpPr>
        <p:spPr>
          <a:xfrm>
            <a:off x="8022021" y="3231931"/>
            <a:ext cx="3852041" cy="1834056"/>
          </a:xfrm>
        </p:spPr>
        <p:txBody>
          <a:bodyPr>
            <a:normAutofit/>
          </a:bodyPr>
          <a:lstStyle/>
          <a:p>
            <a:r>
              <a:rPr lang="en-US" sz="4000">
                <a:cs typeface="Calibri Light"/>
              </a:rPr>
              <a:t>TESTING</a:t>
            </a:r>
            <a:endParaRPr lang="en-US" sz="4000"/>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41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04CEB9-3A77-4D62-8F7D-B804D2A9B8D9}"/>
              </a:ext>
            </a:extLst>
          </p:cNvPr>
          <p:cNvSpPr>
            <a:spLocks noGrp="1"/>
          </p:cNvSpPr>
          <p:nvPr>
            <p:ph type="title"/>
          </p:nvPr>
        </p:nvSpPr>
        <p:spPr>
          <a:xfrm>
            <a:off x="838200" y="811161"/>
            <a:ext cx="3335594" cy="5403370"/>
          </a:xfrm>
        </p:spPr>
        <p:txBody>
          <a:bodyPr>
            <a:normAutofit/>
          </a:bodyPr>
          <a:lstStyle/>
          <a:p>
            <a:r>
              <a:rPr lang="en-US">
                <a:solidFill>
                  <a:srgbClr val="FFFFFF"/>
                </a:solidFill>
                <a:ea typeface="+mj-lt"/>
                <a:cs typeface="+mj-lt"/>
              </a:rPr>
              <a:t>HOW TESTING IS PERFORMED?</a:t>
            </a:r>
            <a:endParaRPr lang="en-US">
              <a:solidFill>
                <a:srgbClr val="FFFFFF"/>
              </a:solidFill>
            </a:endParaRPr>
          </a:p>
          <a:p>
            <a:endParaRPr lang="en-US">
              <a:solidFill>
                <a:srgbClr val="FFFFFF"/>
              </a:solidFill>
              <a:cs typeface="Calibri Light"/>
            </a:endParaRP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C709F6E2-8390-4262-9E36-3FD566A9A359}"/>
              </a:ext>
            </a:extLst>
          </p:cNvPr>
          <p:cNvGraphicFramePr>
            <a:graphicFrameLocks noGrp="1"/>
          </p:cNvGraphicFramePr>
          <p:nvPr>
            <p:ph idx="1"/>
            <p:extLst>
              <p:ext uri="{D42A27DB-BD31-4B8C-83A1-F6EECF244321}">
                <p14:modId xmlns:p14="http://schemas.microsoft.com/office/powerpoint/2010/main" val="1194026119"/>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1904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F2F28F-1177-45A6-A0F6-1841A68B4145}"/>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TEST CASES</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A screenshot of a cell phone&#10;&#10;Description generated with high confidence">
            <a:extLst>
              <a:ext uri="{FF2B5EF4-FFF2-40B4-BE49-F238E27FC236}">
                <a16:creationId xmlns:a16="http://schemas.microsoft.com/office/drawing/2014/main" id="{0050D393-63C1-4BAB-99CC-4833027A5117}"/>
              </a:ext>
            </a:extLst>
          </p:cNvPr>
          <p:cNvPicPr>
            <a:picLocks noGrp="1" noChangeAspect="1"/>
          </p:cNvPicPr>
          <p:nvPr>
            <p:ph idx="1"/>
          </p:nvPr>
        </p:nvPicPr>
        <p:blipFill>
          <a:blip r:embed="rId2"/>
          <a:stretch>
            <a:fillRect/>
          </a:stretch>
        </p:blipFill>
        <p:spPr>
          <a:xfrm>
            <a:off x="331567" y="3357020"/>
            <a:ext cx="5455917" cy="2137232"/>
          </a:xfrm>
          <a:prstGeom prst="rect">
            <a:avLst/>
          </a:prstGeom>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6">
            <a:extLst>
              <a:ext uri="{FF2B5EF4-FFF2-40B4-BE49-F238E27FC236}">
                <a16:creationId xmlns:a16="http://schemas.microsoft.com/office/drawing/2014/main" id="{31CE9BB0-26F0-4A12-B435-C834275B5339}"/>
              </a:ext>
            </a:extLst>
          </p:cNvPr>
          <p:cNvPicPr>
            <a:picLocks noChangeAspect="1"/>
          </p:cNvPicPr>
          <p:nvPr/>
        </p:nvPicPr>
        <p:blipFill>
          <a:blip r:embed="rId3"/>
          <a:stretch>
            <a:fillRect/>
          </a:stretch>
        </p:blipFill>
        <p:spPr>
          <a:xfrm>
            <a:off x="6445073" y="3353847"/>
            <a:ext cx="5455917" cy="2143578"/>
          </a:xfrm>
          <a:prstGeom prst="rect">
            <a:avLst/>
          </a:prstGeom>
        </p:spPr>
      </p:pic>
    </p:spTree>
    <p:extLst>
      <p:ext uri="{BB962C8B-B14F-4D97-AF65-F5344CB8AC3E}">
        <p14:creationId xmlns:p14="http://schemas.microsoft.com/office/powerpoint/2010/main" val="153229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E53A62-F9B1-4CF4-BB12-254D970EE8AC}"/>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EXCEPTION HANDLING</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descr="A screenshot of a cell phone&#10;&#10;Description generated with high confidence">
            <a:extLst>
              <a:ext uri="{FF2B5EF4-FFF2-40B4-BE49-F238E27FC236}">
                <a16:creationId xmlns:a16="http://schemas.microsoft.com/office/drawing/2014/main" id="{4884BDC0-2C37-4C06-9427-CC1E29181A7C}"/>
              </a:ext>
            </a:extLst>
          </p:cNvPr>
          <p:cNvPicPr>
            <a:picLocks noGrp="1" noChangeAspect="1"/>
          </p:cNvPicPr>
          <p:nvPr>
            <p:ph idx="1"/>
          </p:nvPr>
        </p:nvPicPr>
        <p:blipFill>
          <a:blip r:embed="rId2"/>
          <a:stretch>
            <a:fillRect/>
          </a:stretch>
        </p:blipFill>
        <p:spPr>
          <a:xfrm>
            <a:off x="576521" y="2426818"/>
            <a:ext cx="4966009" cy="3997637"/>
          </a:xfrm>
          <a:prstGeom prst="rect">
            <a:avLst/>
          </a:prstGeom>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6" descr="A close up of a screen&#10;&#10;Description generated with high confidence">
            <a:extLst>
              <a:ext uri="{FF2B5EF4-FFF2-40B4-BE49-F238E27FC236}">
                <a16:creationId xmlns:a16="http://schemas.microsoft.com/office/drawing/2014/main" id="{6D794591-2D01-436B-8613-C3FCCAB17B39}"/>
              </a:ext>
            </a:extLst>
          </p:cNvPr>
          <p:cNvPicPr>
            <a:picLocks noChangeAspect="1"/>
          </p:cNvPicPr>
          <p:nvPr/>
        </p:nvPicPr>
        <p:blipFill>
          <a:blip r:embed="rId3"/>
          <a:stretch>
            <a:fillRect/>
          </a:stretch>
        </p:blipFill>
        <p:spPr>
          <a:xfrm>
            <a:off x="6445073" y="3550848"/>
            <a:ext cx="5455917" cy="1749576"/>
          </a:xfrm>
          <a:prstGeom prst="rect">
            <a:avLst/>
          </a:prstGeom>
        </p:spPr>
      </p:pic>
    </p:spTree>
    <p:extLst>
      <p:ext uri="{BB962C8B-B14F-4D97-AF65-F5344CB8AC3E}">
        <p14:creationId xmlns:p14="http://schemas.microsoft.com/office/powerpoint/2010/main" val="4014228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5F6944-77DA-4E19-8412-D3F6EFD10E55}"/>
              </a:ext>
            </a:extLst>
          </p:cNvPr>
          <p:cNvSpPr>
            <a:spLocks noGrp="1"/>
          </p:cNvSpPr>
          <p:nvPr>
            <p:ph type="title"/>
          </p:nvPr>
        </p:nvSpPr>
        <p:spPr>
          <a:xfrm>
            <a:off x="863029" y="1012004"/>
            <a:ext cx="3416158" cy="4795408"/>
          </a:xfrm>
        </p:spPr>
        <p:txBody>
          <a:bodyPr>
            <a:normAutofit/>
          </a:bodyPr>
          <a:lstStyle/>
          <a:p>
            <a:r>
              <a:rPr lang="en-US" sz="3400" dirty="0">
                <a:solidFill>
                  <a:srgbClr val="FFFFFF"/>
                </a:solidFill>
                <a:ea typeface="+mj-lt"/>
                <a:cs typeface="+mj-lt"/>
              </a:rPr>
              <a:t>REAL TIME IMPLEMENTATION</a:t>
            </a:r>
            <a:endParaRPr lang="en-US" sz="3400" dirty="0">
              <a:solidFill>
                <a:srgbClr val="FFFFFF"/>
              </a:solidFill>
            </a:endParaRPr>
          </a:p>
        </p:txBody>
      </p:sp>
      <p:graphicFrame>
        <p:nvGraphicFramePr>
          <p:cNvPr id="7" name="Content Placeholder 2">
            <a:extLst>
              <a:ext uri="{FF2B5EF4-FFF2-40B4-BE49-F238E27FC236}">
                <a16:creationId xmlns:a16="http://schemas.microsoft.com/office/drawing/2014/main" id="{5E33269D-D058-48B0-9863-B76849E9A25F}"/>
              </a:ext>
            </a:extLst>
          </p:cNvPr>
          <p:cNvGraphicFramePr>
            <a:graphicFrameLocks noGrp="1"/>
          </p:cNvGraphicFramePr>
          <p:nvPr>
            <p:ph idx="1"/>
            <p:extLst>
              <p:ext uri="{D42A27DB-BD31-4B8C-83A1-F6EECF244321}">
                <p14:modId xmlns:p14="http://schemas.microsoft.com/office/powerpoint/2010/main" val="301936545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3630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3FCA3-BE9E-4237-B568-06223CF7BD9A}"/>
              </a:ext>
            </a:extLst>
          </p:cNvPr>
          <p:cNvSpPr>
            <a:spLocks noGrp="1"/>
          </p:cNvSpPr>
          <p:nvPr>
            <p:ph type="title"/>
          </p:nvPr>
        </p:nvSpPr>
        <p:spPr/>
        <p:txBody>
          <a:bodyPr/>
          <a:lstStyle/>
          <a:p>
            <a:r>
              <a:rPr lang="en-US" dirty="0">
                <a:cs typeface="Calibri Light"/>
              </a:rPr>
              <a:t>REVIEW SHEET</a:t>
            </a:r>
            <a:endParaRPr lang="en-US" dirty="0"/>
          </a:p>
        </p:txBody>
      </p:sp>
      <p:graphicFrame>
        <p:nvGraphicFramePr>
          <p:cNvPr id="5" name="Content Placeholder 4">
            <a:extLst>
              <a:ext uri="{FF2B5EF4-FFF2-40B4-BE49-F238E27FC236}">
                <a16:creationId xmlns:a16="http://schemas.microsoft.com/office/drawing/2014/main" id="{21BFC044-871C-4197-82FA-9A0061B23D8B}"/>
              </a:ext>
            </a:extLst>
          </p:cNvPr>
          <p:cNvGraphicFramePr>
            <a:graphicFrameLocks noGrp="1"/>
          </p:cNvGraphicFramePr>
          <p:nvPr>
            <p:ph idx="1"/>
            <p:extLst>
              <p:ext uri="{D42A27DB-BD31-4B8C-83A1-F6EECF244321}">
                <p14:modId xmlns:p14="http://schemas.microsoft.com/office/powerpoint/2010/main" val="2385070206"/>
              </p:ext>
            </p:extLst>
          </p:nvPr>
        </p:nvGraphicFramePr>
        <p:xfrm>
          <a:off x="838200" y="1825625"/>
          <a:ext cx="10515599" cy="4800473"/>
        </p:xfrm>
        <a:graphic>
          <a:graphicData uri="http://schemas.openxmlformats.org/drawingml/2006/table">
            <a:tbl>
              <a:tblPr firstRow="1" bandRow="1">
                <a:tableStyleId>{5C22544A-7EE6-4342-B048-85BDC9FD1C3A}</a:tableStyleId>
              </a:tblPr>
              <a:tblGrid>
                <a:gridCol w="8301789">
                  <a:extLst>
                    <a:ext uri="{9D8B030D-6E8A-4147-A177-3AD203B41FA5}">
                      <a16:colId xmlns:a16="http://schemas.microsoft.com/office/drawing/2014/main" val="2780859189"/>
                    </a:ext>
                  </a:extLst>
                </a:gridCol>
                <a:gridCol w="1106905">
                  <a:extLst>
                    <a:ext uri="{9D8B030D-6E8A-4147-A177-3AD203B41FA5}">
                      <a16:colId xmlns:a16="http://schemas.microsoft.com/office/drawing/2014/main" val="1469122032"/>
                    </a:ext>
                  </a:extLst>
                </a:gridCol>
                <a:gridCol w="1106905">
                  <a:extLst>
                    <a:ext uri="{9D8B030D-6E8A-4147-A177-3AD203B41FA5}">
                      <a16:colId xmlns:a16="http://schemas.microsoft.com/office/drawing/2014/main" val="1350575032"/>
                    </a:ext>
                  </a:extLst>
                </a:gridCol>
              </a:tblGrid>
              <a:tr h="592836">
                <a:tc>
                  <a:txBody>
                    <a:bodyPr/>
                    <a:lstStyle/>
                    <a:p>
                      <a:pPr marL="0" rtl="0" latinLnBrk="0">
                        <a:spcBef>
                          <a:spcPts val="0"/>
                        </a:spcBef>
                        <a:spcAft>
                          <a:spcPts val="0"/>
                        </a:spcAft>
                      </a:pPr>
                      <a:r>
                        <a:rPr lang="en-US" sz="2400" dirty="0">
                          <a:effectLst/>
                        </a:rPr>
                        <a:t>DESCRIPTION</a:t>
                      </a:r>
                      <a:endParaRPr lang="en-US" dirty="0">
                        <a:effectLst/>
                      </a:endParaRPr>
                    </a:p>
                  </a:txBody>
                  <a:tcPr marL="0" marR="0" marT="0" marB="0" anchor="ctr"/>
                </a:tc>
                <a:tc>
                  <a:txBody>
                    <a:bodyPr/>
                    <a:lstStyle/>
                    <a:p>
                      <a:pPr marL="0" rtl="0" latinLnBrk="0">
                        <a:spcBef>
                          <a:spcPts val="0"/>
                        </a:spcBef>
                        <a:spcAft>
                          <a:spcPts val="0"/>
                        </a:spcAft>
                      </a:pPr>
                      <a:r>
                        <a:rPr lang="en-US" sz="2400" dirty="0">
                          <a:effectLst/>
                        </a:rPr>
                        <a:t>YES</a:t>
                      </a:r>
                      <a:endParaRPr lang="en-US" dirty="0">
                        <a:effectLst/>
                      </a:endParaRPr>
                    </a:p>
                  </a:txBody>
                  <a:tcPr marL="0" marR="0" marT="0" marB="0" anchor="ctr"/>
                </a:tc>
                <a:tc>
                  <a:txBody>
                    <a:bodyPr/>
                    <a:lstStyle/>
                    <a:p>
                      <a:pPr marL="0" rtl="0" latinLnBrk="0">
                        <a:spcBef>
                          <a:spcPts val="0"/>
                        </a:spcBef>
                        <a:spcAft>
                          <a:spcPts val="0"/>
                        </a:spcAft>
                      </a:pPr>
                      <a:r>
                        <a:rPr lang="en-US" sz="2400" dirty="0">
                          <a:effectLst/>
                        </a:rPr>
                        <a:t>NO</a:t>
                      </a:r>
                      <a:endParaRPr lang="en-US" dirty="0">
                        <a:effectLst/>
                      </a:endParaRPr>
                    </a:p>
                  </a:txBody>
                  <a:tcPr marL="0" marR="0" marT="0" marB="0" anchor="ctr"/>
                </a:tc>
                <a:extLst>
                  <a:ext uri="{0D108BD9-81ED-4DB2-BD59-A6C34878D82A}">
                    <a16:rowId xmlns:a16="http://schemas.microsoft.com/office/drawing/2014/main" val="3771211894"/>
                  </a:ext>
                </a:extLst>
              </a:tr>
              <a:tr h="601091">
                <a:tc>
                  <a:txBody>
                    <a:bodyPr/>
                    <a:lstStyle/>
                    <a:p>
                      <a:pPr marL="0" rtl="0" latinLnBrk="0">
                        <a:spcBef>
                          <a:spcPts val="0"/>
                        </a:spcBef>
                        <a:spcAft>
                          <a:spcPts val="0"/>
                        </a:spcAft>
                      </a:pPr>
                      <a:r>
                        <a:rPr lang="en-US" sz="1800" dirty="0">
                          <a:effectLst/>
                        </a:rPr>
                        <a:t>Is the code well-structured, consistent in style, and consistently formatted?            </a:t>
                      </a:r>
                      <a:endParaRPr lang="en-US">
                        <a:effectLst/>
                      </a:endParaRPr>
                    </a:p>
                  </a:txBody>
                  <a:tcPr marL="0" marR="0" marT="0" marB="0" anchor="ctr"/>
                </a:tc>
                <a:tc>
                  <a:txBody>
                    <a:bodyPr/>
                    <a:lstStyle/>
                    <a:p>
                      <a:pPr marL="0" indent="0" algn="ctr" defTabSz="914400" rtl="0" eaLnBrk="1" latinLnBrk="0" hangingPunct="1">
                        <a:spcBef>
                          <a:spcPts val="0"/>
                        </a:spcBef>
                        <a:spcAft>
                          <a:spcPts val="0"/>
                        </a:spcAft>
                        <a:buClrTx/>
                        <a:buSzPts val="1800"/>
                        <a:buNone/>
                      </a:pPr>
                      <a:endParaRPr lang="en-IN" sz="1800" kern="1200">
                        <a:solidFill>
                          <a:schemeClr val="dk1"/>
                        </a:solidFill>
                        <a:effectLst/>
                        <a:latin typeface="Verdana" panose="020B0604030504040204" pitchFamily="34" charset="0"/>
                        <a:ea typeface="+mn-ea"/>
                        <a:cs typeface="+mn-cs"/>
                      </a:endParaRPr>
                    </a:p>
                  </a:txBody>
                  <a:tcPr marL="0" marR="0" marT="0" marB="0" anchor="ctr"/>
                </a:tc>
                <a:tc>
                  <a:txBody>
                    <a:bodyPr/>
                    <a:lstStyle/>
                    <a:p>
                      <a:pPr marL="0" indent="0" rtl="0" latinLnBrk="0">
                        <a:spcBef>
                          <a:spcPts val="0"/>
                        </a:spcBef>
                        <a:spcAft>
                          <a:spcPts val="0"/>
                        </a:spcAft>
                      </a:pPr>
                      <a:endParaRPr lang="en-US">
                        <a:effectLst/>
                      </a:endParaRPr>
                    </a:p>
                  </a:txBody>
                  <a:tcPr marL="0" marR="0" marT="0" marB="0" anchor="ctr"/>
                </a:tc>
                <a:extLst>
                  <a:ext uri="{0D108BD9-81ED-4DB2-BD59-A6C34878D82A}">
                    <a16:rowId xmlns:a16="http://schemas.microsoft.com/office/drawing/2014/main" val="3943943735"/>
                  </a:ext>
                </a:extLst>
              </a:tr>
              <a:tr h="601091">
                <a:tc>
                  <a:txBody>
                    <a:bodyPr/>
                    <a:lstStyle/>
                    <a:p>
                      <a:pPr marL="0" rtl="0" latinLnBrk="0">
                        <a:spcBef>
                          <a:spcPts val="0"/>
                        </a:spcBef>
                        <a:spcAft>
                          <a:spcPts val="0"/>
                        </a:spcAft>
                      </a:pPr>
                      <a:r>
                        <a:rPr lang="en-US" sz="1800" dirty="0">
                          <a:effectLst/>
                        </a:rPr>
                        <a:t>Are there any uncalled or unneeded modules or any unreachable code?</a:t>
                      </a:r>
                      <a:endParaRPr lang="en-US" dirty="0">
                        <a:effectLst/>
                      </a:endParaRPr>
                    </a:p>
                  </a:txBody>
                  <a:tcPr marL="0" marR="0" marT="0" marB="0" anchor="ctr"/>
                </a:tc>
                <a:tc>
                  <a:txBody>
                    <a:bodyPr/>
                    <a:lstStyle/>
                    <a:p>
                      <a:pPr marL="0" rtl="0" latinLnBrk="0">
                        <a:spcBef>
                          <a:spcPts val="0"/>
                        </a:spcBef>
                        <a:spcAft>
                          <a:spcPts val="0"/>
                        </a:spcAft>
                      </a:pPr>
                      <a:endParaRPr lang="en-US">
                        <a:effectLst/>
                      </a:endParaRPr>
                    </a:p>
                  </a:txBody>
                  <a:tcPr marL="0" marR="0" marT="0" marB="0" anchor="ctr"/>
                </a:tc>
                <a:tc>
                  <a:txBody>
                    <a:bodyPr/>
                    <a:lstStyle/>
                    <a:p>
                      <a:pPr marL="283464" indent="-283464" algn="ctr" rtl="0" eaLnBrk="1" latinLnBrk="0" hangingPunct="1">
                        <a:spcBef>
                          <a:spcPts val="0"/>
                        </a:spcBef>
                        <a:spcAft>
                          <a:spcPts val="0"/>
                        </a:spcAft>
                        <a:buClrTx/>
                        <a:buSzPts val="1800"/>
                        <a:buFont typeface="Wingdings" panose="05000000000000000000" pitchFamily="2" charset="2"/>
                        <a:buChar char="ü"/>
                      </a:pPr>
                      <a:endParaRPr lang="en-IN" sz="1800">
                        <a:effectLst/>
                        <a:latin typeface="Verdana" panose="020B0604030504040204" pitchFamily="34" charset="0"/>
                      </a:endParaRPr>
                    </a:p>
                  </a:txBody>
                  <a:tcPr marL="0" marR="0" marT="0" marB="0" anchor="ctr"/>
                </a:tc>
                <a:extLst>
                  <a:ext uri="{0D108BD9-81ED-4DB2-BD59-A6C34878D82A}">
                    <a16:rowId xmlns:a16="http://schemas.microsoft.com/office/drawing/2014/main" val="400197793"/>
                  </a:ext>
                </a:extLst>
              </a:tr>
              <a:tr h="601091">
                <a:tc>
                  <a:txBody>
                    <a:bodyPr/>
                    <a:lstStyle/>
                    <a:p>
                      <a:pPr marL="0" rtl="0" latinLnBrk="0">
                        <a:spcBef>
                          <a:spcPts val="0"/>
                        </a:spcBef>
                        <a:spcAft>
                          <a:spcPts val="0"/>
                        </a:spcAft>
                      </a:pPr>
                      <a:r>
                        <a:rPr lang="en-US" sz="1800" dirty="0">
                          <a:effectLst/>
                        </a:rPr>
                        <a:t>Is the code clearly and adequately documented with an easy-to-maintain commenting style?</a:t>
                      </a:r>
                      <a:endParaRPr lang="en-US" dirty="0">
                        <a:effectLst/>
                      </a:endParaRPr>
                    </a:p>
                  </a:txBody>
                  <a:tcPr marL="0" marR="0" marT="0" marB="0" anchor="ctr"/>
                </a:tc>
                <a:tc>
                  <a:txBody>
                    <a:bodyPr/>
                    <a:lstStyle/>
                    <a:p>
                      <a:pPr marL="0" indent="0" algn="ctr" rtl="0" eaLnBrk="1" latinLnBrk="0" hangingPunct="1">
                        <a:spcBef>
                          <a:spcPts val="0"/>
                        </a:spcBef>
                        <a:spcAft>
                          <a:spcPts val="0"/>
                        </a:spcAft>
                        <a:buClrTx/>
                        <a:buSzPts val="1800"/>
                        <a:buNone/>
                      </a:pPr>
                      <a:endParaRPr lang="en-IN" sz="1800">
                        <a:effectLst/>
                        <a:latin typeface="Verdana" panose="020B0604030504040204" pitchFamily="34" charset="0"/>
                      </a:endParaRPr>
                    </a:p>
                  </a:txBody>
                  <a:tcPr marL="0" marR="0" marT="0" marB="0" anchor="ctr"/>
                </a:tc>
                <a:tc>
                  <a:txBody>
                    <a:bodyPr/>
                    <a:lstStyle/>
                    <a:p>
                      <a:pPr marL="0" rtl="0" latinLnBrk="0">
                        <a:spcBef>
                          <a:spcPts val="0"/>
                        </a:spcBef>
                        <a:spcAft>
                          <a:spcPts val="0"/>
                        </a:spcAft>
                      </a:pPr>
                      <a:endParaRPr lang="en-US">
                        <a:effectLst/>
                      </a:endParaRPr>
                    </a:p>
                  </a:txBody>
                  <a:tcPr marL="0" marR="0" marT="0" marB="0" anchor="ctr"/>
                </a:tc>
                <a:extLst>
                  <a:ext uri="{0D108BD9-81ED-4DB2-BD59-A6C34878D82A}">
                    <a16:rowId xmlns:a16="http://schemas.microsoft.com/office/drawing/2014/main" val="2672286278"/>
                  </a:ext>
                </a:extLst>
              </a:tr>
              <a:tr h="601091">
                <a:tc>
                  <a:txBody>
                    <a:bodyPr/>
                    <a:lstStyle/>
                    <a:p>
                      <a:pPr marL="0" rtl="0" latinLnBrk="0">
                        <a:spcBef>
                          <a:spcPts val="0"/>
                        </a:spcBef>
                        <a:spcAft>
                          <a:spcPts val="0"/>
                        </a:spcAft>
                      </a:pPr>
                      <a:r>
                        <a:rPr lang="en-US" sz="1800" dirty="0">
                          <a:effectLst/>
                        </a:rPr>
                        <a:t>Are all variables properly defined with meaningful, consistent, and clear names?</a:t>
                      </a:r>
                      <a:endParaRPr lang="en-US" dirty="0">
                        <a:effectLst/>
                      </a:endParaRPr>
                    </a:p>
                  </a:txBody>
                  <a:tcPr marL="0" marR="0" marT="0" marB="0" anchor="ctr"/>
                </a:tc>
                <a:tc>
                  <a:txBody>
                    <a:bodyPr/>
                    <a:lstStyle/>
                    <a:p>
                      <a:pPr marL="0" indent="0" algn="ctr" rtl="0" eaLnBrk="1" latinLnBrk="0" hangingPunct="1">
                        <a:spcBef>
                          <a:spcPts val="0"/>
                        </a:spcBef>
                        <a:spcAft>
                          <a:spcPts val="0"/>
                        </a:spcAft>
                        <a:buClrTx/>
                        <a:buSzPts val="1800"/>
                        <a:buNone/>
                      </a:pPr>
                      <a:endParaRPr lang="en-IN" sz="1800">
                        <a:effectLst/>
                        <a:latin typeface="Verdana" panose="020B0604030504040204" pitchFamily="34" charset="0"/>
                      </a:endParaRPr>
                    </a:p>
                  </a:txBody>
                  <a:tcPr marL="0" marR="0" marT="0" marB="0" anchor="ctr"/>
                </a:tc>
                <a:tc>
                  <a:txBody>
                    <a:bodyPr/>
                    <a:lstStyle/>
                    <a:p>
                      <a:pPr marL="0" rtl="0" latinLnBrk="0">
                        <a:spcBef>
                          <a:spcPts val="0"/>
                        </a:spcBef>
                        <a:spcAft>
                          <a:spcPts val="0"/>
                        </a:spcAft>
                      </a:pPr>
                      <a:endParaRPr lang="en-US">
                        <a:effectLst/>
                      </a:endParaRPr>
                    </a:p>
                  </a:txBody>
                  <a:tcPr marL="0" marR="0" marT="0" marB="0" anchor="ctr"/>
                </a:tc>
                <a:extLst>
                  <a:ext uri="{0D108BD9-81ED-4DB2-BD59-A6C34878D82A}">
                    <a16:rowId xmlns:a16="http://schemas.microsoft.com/office/drawing/2014/main" val="3082160843"/>
                  </a:ext>
                </a:extLst>
              </a:tr>
              <a:tr h="601091">
                <a:tc>
                  <a:txBody>
                    <a:bodyPr/>
                    <a:lstStyle/>
                    <a:p>
                      <a:pPr marL="0" rtl="0" latinLnBrk="0">
                        <a:spcBef>
                          <a:spcPts val="0"/>
                        </a:spcBef>
                        <a:spcAft>
                          <a:spcPts val="0"/>
                        </a:spcAft>
                      </a:pPr>
                      <a:r>
                        <a:rPr lang="en-US" sz="1800" dirty="0">
                          <a:effectLst/>
                        </a:rPr>
                        <a:t>Are there any redundant or unused variables?</a:t>
                      </a:r>
                      <a:endParaRPr lang="en-US" dirty="0">
                        <a:effectLst/>
                      </a:endParaRPr>
                    </a:p>
                  </a:txBody>
                  <a:tcPr marL="0" marR="0" marT="0" marB="0" anchor="ctr"/>
                </a:tc>
                <a:tc>
                  <a:txBody>
                    <a:bodyPr/>
                    <a:lstStyle/>
                    <a:p>
                      <a:pPr marL="0" rtl="0" latinLnBrk="0">
                        <a:spcBef>
                          <a:spcPts val="0"/>
                        </a:spcBef>
                        <a:spcAft>
                          <a:spcPts val="0"/>
                        </a:spcAft>
                      </a:pPr>
                      <a:endParaRPr lang="en-US">
                        <a:effectLst/>
                      </a:endParaRPr>
                    </a:p>
                  </a:txBody>
                  <a:tcPr marL="0" marR="0" marT="0" marB="0" anchor="ctr"/>
                </a:tc>
                <a:tc>
                  <a:txBody>
                    <a:bodyPr/>
                    <a:lstStyle/>
                    <a:p>
                      <a:pPr marL="0" indent="0" algn="ctr" rtl="0" eaLnBrk="1" latinLnBrk="0" hangingPunct="1">
                        <a:spcBef>
                          <a:spcPts val="0"/>
                        </a:spcBef>
                        <a:spcAft>
                          <a:spcPts val="0"/>
                        </a:spcAft>
                        <a:buNone/>
                      </a:pPr>
                      <a:r>
                        <a:rPr lang="en-IN" sz="1800" dirty="0">
                          <a:effectLst/>
                        </a:rPr>
                        <a:t>  </a:t>
                      </a:r>
                      <a:endParaRPr lang="en-IN" sz="1800">
                        <a:effectLst/>
                      </a:endParaRPr>
                    </a:p>
                  </a:txBody>
                  <a:tcPr marL="0" marR="0" marT="0" marB="0" anchor="ctr"/>
                </a:tc>
                <a:extLst>
                  <a:ext uri="{0D108BD9-81ED-4DB2-BD59-A6C34878D82A}">
                    <a16:rowId xmlns:a16="http://schemas.microsoft.com/office/drawing/2014/main" val="1797783384"/>
                  </a:ext>
                </a:extLst>
              </a:tr>
              <a:tr h="601091">
                <a:tc>
                  <a:txBody>
                    <a:bodyPr/>
                    <a:lstStyle/>
                    <a:p>
                      <a:pPr marL="0" rtl="0" latinLnBrk="0">
                        <a:spcBef>
                          <a:spcPts val="0"/>
                        </a:spcBef>
                        <a:spcAft>
                          <a:spcPts val="0"/>
                        </a:spcAft>
                      </a:pPr>
                      <a:r>
                        <a:rPr lang="en-US" sz="1800" dirty="0">
                          <a:effectLst/>
                        </a:rPr>
                        <a:t>Are all loops, branches, and logic constructs complete, correct, and properly nested?</a:t>
                      </a:r>
                      <a:endParaRPr lang="en-US" dirty="0">
                        <a:effectLst/>
                      </a:endParaRPr>
                    </a:p>
                  </a:txBody>
                  <a:tcPr marL="0" marR="0" marT="0" marB="0" anchor="ctr"/>
                </a:tc>
                <a:tc>
                  <a:txBody>
                    <a:bodyPr/>
                    <a:lstStyle/>
                    <a:p>
                      <a:pPr marL="0" indent="0" algn="ctr" rtl="0" eaLnBrk="1" latinLnBrk="0" hangingPunct="1">
                        <a:spcBef>
                          <a:spcPts val="0"/>
                        </a:spcBef>
                        <a:spcAft>
                          <a:spcPts val="0"/>
                        </a:spcAft>
                        <a:buClrTx/>
                        <a:buSzPts val="1800"/>
                        <a:buNone/>
                      </a:pPr>
                      <a:endParaRPr lang="en-IN" sz="1800">
                        <a:effectLst/>
                        <a:latin typeface="Verdana" panose="020B0604030504040204" pitchFamily="34" charset="0"/>
                      </a:endParaRPr>
                    </a:p>
                  </a:txBody>
                  <a:tcPr marL="0" marR="0" marT="0" marB="0" anchor="ctr"/>
                </a:tc>
                <a:tc>
                  <a:txBody>
                    <a:bodyPr/>
                    <a:lstStyle/>
                    <a:p>
                      <a:pPr marL="0" rtl="0" latinLnBrk="0">
                        <a:spcBef>
                          <a:spcPts val="0"/>
                        </a:spcBef>
                        <a:spcAft>
                          <a:spcPts val="0"/>
                        </a:spcAft>
                      </a:pPr>
                      <a:endParaRPr lang="en-US">
                        <a:effectLst/>
                      </a:endParaRPr>
                    </a:p>
                  </a:txBody>
                  <a:tcPr marL="0" marR="0" marT="0" marB="0" anchor="ctr"/>
                </a:tc>
                <a:extLst>
                  <a:ext uri="{0D108BD9-81ED-4DB2-BD59-A6C34878D82A}">
                    <a16:rowId xmlns:a16="http://schemas.microsoft.com/office/drawing/2014/main" val="2035923044"/>
                  </a:ext>
                </a:extLst>
              </a:tr>
              <a:tr h="601091">
                <a:tc>
                  <a:txBody>
                    <a:bodyPr/>
                    <a:lstStyle/>
                    <a:p>
                      <a:pPr marL="0" rtl="0" latinLnBrk="0">
                        <a:spcBef>
                          <a:spcPts val="0"/>
                        </a:spcBef>
                        <a:spcAft>
                          <a:spcPts val="0"/>
                        </a:spcAft>
                      </a:pPr>
                      <a:r>
                        <a:rPr lang="en-US" sz="1800" dirty="0">
                          <a:effectLst/>
                        </a:rPr>
                        <a:t>Are files / variables checked for existence before attempting to access them?</a:t>
                      </a:r>
                      <a:endParaRPr lang="en-US" dirty="0">
                        <a:effectLst/>
                      </a:endParaRPr>
                    </a:p>
                  </a:txBody>
                  <a:tcPr marL="0" marR="0" marT="0" marB="0" anchor="ctr"/>
                </a:tc>
                <a:tc>
                  <a:txBody>
                    <a:bodyPr/>
                    <a:lstStyle/>
                    <a:p>
                      <a:pPr marL="0" indent="0" algn="ctr" rtl="0" eaLnBrk="1" latinLnBrk="0" hangingPunct="1">
                        <a:spcBef>
                          <a:spcPts val="0"/>
                        </a:spcBef>
                        <a:spcAft>
                          <a:spcPts val="0"/>
                        </a:spcAft>
                        <a:buClrTx/>
                        <a:buSzPts val="1800"/>
                        <a:buNone/>
                      </a:pPr>
                      <a:endParaRPr lang="en-IN" sz="1800">
                        <a:effectLst/>
                        <a:latin typeface="Verdana" panose="020B0604030504040204" pitchFamily="34" charset="0"/>
                      </a:endParaRPr>
                    </a:p>
                  </a:txBody>
                  <a:tcPr marL="0" marR="0" marT="0" marB="0" anchor="ctr"/>
                </a:tc>
                <a:tc>
                  <a:txBody>
                    <a:bodyPr/>
                    <a:lstStyle/>
                    <a:p>
                      <a:pPr marL="0" rtl="0" latinLnBrk="0">
                        <a:spcBef>
                          <a:spcPts val="0"/>
                        </a:spcBef>
                        <a:spcAft>
                          <a:spcPts val="0"/>
                        </a:spcAft>
                      </a:pPr>
                      <a:endParaRPr lang="en-US">
                        <a:effectLst/>
                      </a:endParaRPr>
                    </a:p>
                  </a:txBody>
                  <a:tcPr marL="0" marR="0" marT="0" marB="0" anchor="ctr"/>
                </a:tc>
                <a:extLst>
                  <a:ext uri="{0D108BD9-81ED-4DB2-BD59-A6C34878D82A}">
                    <a16:rowId xmlns:a16="http://schemas.microsoft.com/office/drawing/2014/main" val="1077989933"/>
                  </a:ext>
                </a:extLst>
              </a:tr>
            </a:tbl>
          </a:graphicData>
        </a:graphic>
      </p:graphicFrame>
      <p:pic>
        <p:nvPicPr>
          <p:cNvPr id="8" name="Graphic 8" descr="Checkmark">
            <a:extLst>
              <a:ext uri="{FF2B5EF4-FFF2-40B4-BE49-F238E27FC236}">
                <a16:creationId xmlns:a16="http://schemas.microsoft.com/office/drawing/2014/main" id="{8B9A1B59-0858-45C6-BFDA-97118EE8BC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05667" y="2641121"/>
            <a:ext cx="296174" cy="310551"/>
          </a:xfrm>
          <a:prstGeom prst="rect">
            <a:avLst/>
          </a:prstGeom>
        </p:spPr>
      </p:pic>
      <p:pic>
        <p:nvPicPr>
          <p:cNvPr id="10" name="Graphic 8" descr="Checkmark">
            <a:extLst>
              <a:ext uri="{FF2B5EF4-FFF2-40B4-BE49-F238E27FC236}">
                <a16:creationId xmlns:a16="http://schemas.microsoft.com/office/drawing/2014/main" id="{CFD7EF8A-EFFD-4AD3-8440-371DB706A83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05666" y="3834441"/>
            <a:ext cx="296174" cy="310551"/>
          </a:xfrm>
          <a:prstGeom prst="rect">
            <a:avLst/>
          </a:prstGeom>
        </p:spPr>
      </p:pic>
      <p:pic>
        <p:nvPicPr>
          <p:cNvPr id="11" name="Graphic 8" descr="Checkmark">
            <a:extLst>
              <a:ext uri="{FF2B5EF4-FFF2-40B4-BE49-F238E27FC236}">
                <a16:creationId xmlns:a16="http://schemas.microsoft.com/office/drawing/2014/main" id="{EABB14ED-B30B-4930-8E05-E81CC46209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05667" y="4452668"/>
            <a:ext cx="296174" cy="310551"/>
          </a:xfrm>
          <a:prstGeom prst="rect">
            <a:avLst/>
          </a:prstGeom>
        </p:spPr>
      </p:pic>
      <p:pic>
        <p:nvPicPr>
          <p:cNvPr id="12" name="Graphic 8" descr="Checkmark">
            <a:extLst>
              <a:ext uri="{FF2B5EF4-FFF2-40B4-BE49-F238E27FC236}">
                <a16:creationId xmlns:a16="http://schemas.microsoft.com/office/drawing/2014/main" id="{26C30D89-6CD7-404A-B9E5-29ED0E127E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05666" y="6163573"/>
            <a:ext cx="296174" cy="310551"/>
          </a:xfrm>
          <a:prstGeom prst="rect">
            <a:avLst/>
          </a:prstGeom>
        </p:spPr>
      </p:pic>
      <p:pic>
        <p:nvPicPr>
          <p:cNvPr id="13" name="Graphic 8" descr="Checkmark">
            <a:extLst>
              <a:ext uri="{FF2B5EF4-FFF2-40B4-BE49-F238E27FC236}">
                <a16:creationId xmlns:a16="http://schemas.microsoft.com/office/drawing/2014/main" id="{5FC9B032-6623-4D36-8B93-1201C57B66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05667" y="5559724"/>
            <a:ext cx="296174" cy="310551"/>
          </a:xfrm>
          <a:prstGeom prst="rect">
            <a:avLst/>
          </a:prstGeom>
        </p:spPr>
      </p:pic>
      <p:pic>
        <p:nvPicPr>
          <p:cNvPr id="14" name="Graphic 8" descr="Checkmark">
            <a:extLst>
              <a:ext uri="{FF2B5EF4-FFF2-40B4-BE49-F238E27FC236}">
                <a16:creationId xmlns:a16="http://schemas.microsoft.com/office/drawing/2014/main" id="{EC21E049-FDBD-4027-998B-23BFE9A781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27742" y="5085271"/>
            <a:ext cx="296174" cy="310551"/>
          </a:xfrm>
          <a:prstGeom prst="rect">
            <a:avLst/>
          </a:prstGeom>
        </p:spPr>
      </p:pic>
      <p:pic>
        <p:nvPicPr>
          <p:cNvPr id="15" name="Graphic 8" descr="Checkmark">
            <a:extLst>
              <a:ext uri="{FF2B5EF4-FFF2-40B4-BE49-F238E27FC236}">
                <a16:creationId xmlns:a16="http://schemas.microsoft.com/office/drawing/2014/main" id="{6A44C197-52D9-4D9F-B018-708D2D760D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27742" y="3201837"/>
            <a:ext cx="296174" cy="310551"/>
          </a:xfrm>
          <a:prstGeom prst="rect">
            <a:avLst/>
          </a:prstGeom>
        </p:spPr>
      </p:pic>
    </p:spTree>
    <p:extLst>
      <p:ext uri="{BB962C8B-B14F-4D97-AF65-F5344CB8AC3E}">
        <p14:creationId xmlns:p14="http://schemas.microsoft.com/office/powerpoint/2010/main" val="4183373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28556-2A84-4875-8916-849994AB9077}"/>
              </a:ext>
            </a:extLst>
          </p:cNvPr>
          <p:cNvSpPr>
            <a:spLocks noGrp="1"/>
          </p:cNvSpPr>
          <p:nvPr>
            <p:ph type="title"/>
          </p:nvPr>
        </p:nvSpPr>
        <p:spPr/>
        <p:txBody>
          <a:bodyPr/>
          <a:lstStyle/>
          <a:p>
            <a:r>
              <a:rPr lang="en-US" dirty="0">
                <a:cs typeface="Calibri Light"/>
              </a:rPr>
              <a:t>SUMMARY</a:t>
            </a:r>
            <a:endParaRPr lang="en-US" dirty="0"/>
          </a:p>
        </p:txBody>
      </p:sp>
      <p:sp>
        <p:nvSpPr>
          <p:cNvPr id="3" name="Content Placeholder 2">
            <a:extLst>
              <a:ext uri="{FF2B5EF4-FFF2-40B4-BE49-F238E27FC236}">
                <a16:creationId xmlns:a16="http://schemas.microsoft.com/office/drawing/2014/main" id="{54DD5C91-8871-4FFD-B9DC-0F259881B4D3}"/>
              </a:ext>
            </a:extLst>
          </p:cNvPr>
          <p:cNvSpPr>
            <a:spLocks noGrp="1"/>
          </p:cNvSpPr>
          <p:nvPr>
            <p:ph idx="1"/>
          </p:nvPr>
        </p:nvSpPr>
        <p:spPr/>
        <p:txBody>
          <a:bodyPr vert="horz" lIns="91440" tIns="45720" rIns="91440" bIns="45720" rtlCol="0" anchor="t">
            <a:normAutofit fontScale="85000" lnSpcReduction="20000"/>
          </a:bodyPr>
          <a:lstStyle/>
          <a:p>
            <a:r>
              <a:rPr lang="en-US">
                <a:ea typeface="+mn-lt"/>
                <a:cs typeface="+mn-lt"/>
              </a:rPr>
              <a:t>A DATABASE SYSTEM FOR EXAMINATION AND EVALUATION SYSTEM IS BUILD </a:t>
            </a:r>
            <a:r>
              <a:rPr lang="en-US" dirty="0">
                <a:ea typeface="+mn-lt"/>
                <a:cs typeface="+mn-lt"/>
              </a:rPr>
              <a:t>WITH NECESSARY FUNCTIONALITIES.</a:t>
            </a:r>
            <a:endParaRPr lang="en-US" dirty="0">
              <a:cs typeface="Calibri" panose="020F0502020204030204"/>
            </a:endParaRPr>
          </a:p>
          <a:p>
            <a:r>
              <a:rPr lang="en-US">
                <a:ea typeface="+mn-lt"/>
                <a:cs typeface="+mn-lt"/>
              </a:rPr>
              <a:t>VARIOUS FUNCTIONALITIES WHICH ARE BUILD USING THIS PROJECT IS :  </a:t>
            </a:r>
            <a:endParaRPr lang="en-US"/>
          </a:p>
          <a:p>
            <a:r>
              <a:rPr lang="en-US">
                <a:ea typeface="+mn-lt"/>
                <a:cs typeface="+mn-lt"/>
              </a:rPr>
              <a:t>CREATING TABLES</a:t>
            </a:r>
            <a:endParaRPr lang="en-US"/>
          </a:p>
          <a:p>
            <a:r>
              <a:rPr lang="en-US">
                <a:ea typeface="+mn-lt"/>
                <a:cs typeface="+mn-lt"/>
              </a:rPr>
              <a:t>INSERTING DATA </a:t>
            </a:r>
            <a:endParaRPr lang="en-US"/>
          </a:p>
          <a:p>
            <a:r>
              <a:rPr lang="en-US">
                <a:ea typeface="+mn-lt"/>
                <a:cs typeface="+mn-lt"/>
              </a:rPr>
              <a:t>DISPLAYS TEST MARKS OF AN EMPLOYEE WITH GIVEN SPECIFICATIONS </a:t>
            </a:r>
            <a:endParaRPr lang="en-US"/>
          </a:p>
          <a:p>
            <a:r>
              <a:rPr lang="en-US">
                <a:ea typeface="+mn-lt"/>
                <a:cs typeface="+mn-lt"/>
              </a:rPr>
              <a:t>GIVES DETAILS OF BATCHES </a:t>
            </a:r>
            <a:endParaRPr lang="en-US"/>
          </a:p>
          <a:p>
            <a:r>
              <a:rPr lang="en-US">
                <a:ea typeface="+mn-lt"/>
                <a:cs typeface="+mn-lt"/>
              </a:rPr>
              <a:t>PROCEDURES TO ACCEPT DETAILS AND DISPLAY REQUIRED FUNCTIONALITIES</a:t>
            </a:r>
            <a:endParaRPr lang="en-US"/>
          </a:p>
          <a:p>
            <a:r>
              <a:rPr lang="en-US">
                <a:ea typeface="+mn-lt"/>
                <a:cs typeface="+mn-lt"/>
              </a:rPr>
              <a:t>CALCULATES ASSESMENT DETAILS</a:t>
            </a:r>
            <a:endParaRPr lang="en-US"/>
          </a:p>
          <a:p>
            <a:r>
              <a:rPr lang="en-US">
                <a:ea typeface="+mn-lt"/>
                <a:cs typeface="+mn-lt"/>
              </a:rPr>
              <a:t>TRIGGERS TO CHECK THE REQUIREMENTS</a:t>
            </a:r>
            <a:endParaRPr lang="en-US"/>
          </a:p>
          <a:p>
            <a:r>
              <a:rPr lang="en-US">
                <a:ea typeface="+mn-lt"/>
                <a:cs typeface="+mn-lt"/>
              </a:rPr>
              <a:t>CREATING DATA REPORTS</a:t>
            </a:r>
            <a:endParaRPr lang="en-US"/>
          </a:p>
          <a:p>
            <a:endParaRPr lang="en-US" dirty="0">
              <a:cs typeface="Calibri"/>
            </a:endParaRPr>
          </a:p>
        </p:txBody>
      </p:sp>
    </p:spTree>
    <p:extLst>
      <p:ext uri="{BB962C8B-B14F-4D97-AF65-F5344CB8AC3E}">
        <p14:creationId xmlns:p14="http://schemas.microsoft.com/office/powerpoint/2010/main" val="451220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D3553937-E147-44F8-83E2-B91B7DDDA5EB}"/>
              </a:ext>
            </a:extLst>
          </p:cNvPr>
          <p:cNvSpPr>
            <a:spLocks noGrp="1"/>
          </p:cNvSpPr>
          <p:nvPr>
            <p:ph type="title"/>
          </p:nvPr>
        </p:nvSpPr>
        <p:spPr>
          <a:xfrm>
            <a:off x="904877" y="2415322"/>
            <a:ext cx="3451730" cy="2399869"/>
          </a:xfrm>
        </p:spPr>
        <p:txBody>
          <a:bodyPr vert="horz" lIns="91440" tIns="45720" rIns="91440" bIns="45720" rtlCol="0" anchor="ctr">
            <a:normAutofit/>
          </a:bodyPr>
          <a:lstStyle/>
          <a:p>
            <a:pPr algn="ctr"/>
            <a:r>
              <a:rPr lang="en-US" sz="4000" kern="1200">
                <a:solidFill>
                  <a:srgbClr val="FFFFFF"/>
                </a:solidFill>
                <a:latin typeface="+mj-lt"/>
                <a:ea typeface="+mj-ea"/>
                <a:cs typeface="+mj-cs"/>
              </a:rPr>
              <a:t>Table Of Contents:</a:t>
            </a:r>
          </a:p>
        </p:txBody>
      </p:sp>
      <p:sp>
        <p:nvSpPr>
          <p:cNvPr id="3" name="TextBox 2">
            <a:extLst>
              <a:ext uri="{FF2B5EF4-FFF2-40B4-BE49-F238E27FC236}">
                <a16:creationId xmlns:a16="http://schemas.microsoft.com/office/drawing/2014/main" id="{B9B83E74-BBAA-4A38-B9B5-560A67457A5A}"/>
              </a:ext>
            </a:extLst>
          </p:cNvPr>
          <p:cNvSpPr txBox="1"/>
          <p:nvPr/>
        </p:nvSpPr>
        <p:spPr>
          <a:xfrm>
            <a:off x="5120640" y="804672"/>
            <a:ext cx="6281928" cy="524865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b="1" dirty="0">
                <a:latin typeface="Times New Roman"/>
                <a:cs typeface="Times New Roman"/>
              </a:rPr>
              <a:t>INTRODUCTION TO SQL</a:t>
            </a:r>
          </a:p>
          <a:p>
            <a:pPr indent="-228600">
              <a:lnSpc>
                <a:spcPct val="90000"/>
              </a:lnSpc>
              <a:spcAft>
                <a:spcPts val="600"/>
              </a:spcAft>
              <a:buFont typeface="Arial" panose="020B0604020202020204" pitchFamily="34" charset="0"/>
              <a:buChar char="•"/>
            </a:pPr>
            <a:r>
              <a:rPr lang="en-US" sz="2000" b="1" dirty="0">
                <a:latin typeface="Times New Roman"/>
                <a:cs typeface="Times New Roman"/>
              </a:rPr>
              <a:t>INTRODUCTION TO PL/SQL</a:t>
            </a:r>
          </a:p>
          <a:p>
            <a:pPr indent="-228600">
              <a:lnSpc>
                <a:spcPct val="90000"/>
              </a:lnSpc>
              <a:spcAft>
                <a:spcPts val="600"/>
              </a:spcAft>
              <a:buFont typeface="Arial" panose="020B0604020202020204" pitchFamily="34" charset="0"/>
              <a:buChar char="•"/>
            </a:pPr>
            <a:r>
              <a:rPr lang="en-US" sz="2000" b="1" dirty="0">
                <a:latin typeface="Times New Roman"/>
                <a:cs typeface="Times New Roman"/>
              </a:rPr>
              <a:t>OBJECTIVE</a:t>
            </a:r>
          </a:p>
          <a:p>
            <a:pPr indent="-228600">
              <a:lnSpc>
                <a:spcPct val="90000"/>
              </a:lnSpc>
              <a:spcAft>
                <a:spcPts val="600"/>
              </a:spcAft>
              <a:buFont typeface="Arial" panose="020B0604020202020204" pitchFamily="34" charset="0"/>
              <a:buChar char="•"/>
            </a:pPr>
            <a:r>
              <a:rPr lang="en-US" sz="2000" b="1" dirty="0">
                <a:latin typeface="Times New Roman"/>
                <a:cs typeface="Times New Roman"/>
              </a:rPr>
              <a:t>ABSTRACT</a:t>
            </a:r>
          </a:p>
          <a:p>
            <a:pPr indent="-228600">
              <a:lnSpc>
                <a:spcPct val="90000"/>
              </a:lnSpc>
              <a:spcAft>
                <a:spcPts val="600"/>
              </a:spcAft>
              <a:buFont typeface="Arial" panose="020B0604020202020204" pitchFamily="34" charset="0"/>
              <a:buChar char="•"/>
            </a:pPr>
            <a:r>
              <a:rPr lang="en-US" sz="2000" b="1" dirty="0">
                <a:latin typeface="Times New Roman"/>
                <a:cs typeface="Times New Roman"/>
              </a:rPr>
              <a:t>SOFTWARE REQUIREMENTS</a:t>
            </a:r>
          </a:p>
          <a:p>
            <a:pPr indent="-228600">
              <a:lnSpc>
                <a:spcPct val="90000"/>
              </a:lnSpc>
              <a:spcAft>
                <a:spcPts val="600"/>
              </a:spcAft>
              <a:buFont typeface="Arial" panose="020B0604020202020204" pitchFamily="34" charset="0"/>
              <a:buChar char="•"/>
            </a:pPr>
            <a:r>
              <a:rPr lang="en-US" sz="2000" b="1" dirty="0">
                <a:latin typeface="Times New Roman"/>
                <a:cs typeface="Times New Roman"/>
              </a:rPr>
              <a:t>REQUIREMENTS</a:t>
            </a:r>
          </a:p>
          <a:p>
            <a:pPr indent="-228600">
              <a:lnSpc>
                <a:spcPct val="90000"/>
              </a:lnSpc>
              <a:spcAft>
                <a:spcPts val="600"/>
              </a:spcAft>
              <a:buFont typeface="Arial" panose="020B0604020202020204" pitchFamily="34" charset="0"/>
              <a:buChar char="•"/>
            </a:pPr>
            <a:r>
              <a:rPr lang="en-US" sz="2000" b="1" dirty="0">
                <a:latin typeface="Times New Roman"/>
                <a:cs typeface="Times New Roman"/>
              </a:rPr>
              <a:t>FULLFILLING REQUIREMENTS</a:t>
            </a:r>
          </a:p>
          <a:p>
            <a:pPr indent="-228600">
              <a:lnSpc>
                <a:spcPct val="90000"/>
              </a:lnSpc>
              <a:spcAft>
                <a:spcPts val="600"/>
              </a:spcAft>
              <a:buFont typeface="Arial" panose="020B0604020202020204" pitchFamily="34" charset="0"/>
              <a:buChar char="•"/>
            </a:pPr>
            <a:r>
              <a:rPr lang="en-US" sz="2000" b="1" dirty="0">
                <a:latin typeface="Times New Roman"/>
                <a:cs typeface="Times New Roman"/>
              </a:rPr>
              <a:t>TABLES USED</a:t>
            </a:r>
          </a:p>
          <a:p>
            <a:pPr indent="-228600">
              <a:lnSpc>
                <a:spcPct val="90000"/>
              </a:lnSpc>
              <a:spcAft>
                <a:spcPts val="600"/>
              </a:spcAft>
              <a:buFont typeface="Arial" panose="020B0604020202020204" pitchFamily="34" charset="0"/>
              <a:buChar char="•"/>
            </a:pPr>
            <a:r>
              <a:rPr lang="en-US" sz="2000" b="1" dirty="0">
                <a:latin typeface="Times New Roman"/>
                <a:cs typeface="Times New Roman"/>
              </a:rPr>
              <a:t>UML DIAGRAMS</a:t>
            </a:r>
          </a:p>
          <a:p>
            <a:pPr indent="-228600">
              <a:lnSpc>
                <a:spcPct val="90000"/>
              </a:lnSpc>
              <a:spcAft>
                <a:spcPts val="600"/>
              </a:spcAft>
              <a:buFont typeface="Arial" panose="020B0604020202020204" pitchFamily="34" charset="0"/>
              <a:buChar char="•"/>
            </a:pPr>
            <a:r>
              <a:rPr lang="en-US" sz="2000" b="1" dirty="0">
                <a:latin typeface="Times New Roman"/>
                <a:cs typeface="Times New Roman"/>
              </a:rPr>
              <a:t>ER DIAGRAM</a:t>
            </a:r>
          </a:p>
          <a:p>
            <a:pPr>
              <a:buFont typeface="Arial" panose="020B0604020202020204" pitchFamily="34" charset="0"/>
              <a:buChar char="•"/>
            </a:pPr>
            <a:endParaRPr lang="en-US" sz="2000" b="1" dirty="0">
              <a:latin typeface="Times New Roman"/>
              <a:cs typeface="Times New Roman"/>
            </a:endParaRPr>
          </a:p>
          <a:p>
            <a:pPr indent="-228600">
              <a:lnSpc>
                <a:spcPct val="90000"/>
              </a:lnSpc>
              <a:spcAft>
                <a:spcPts val="600"/>
              </a:spcAft>
              <a:buFont typeface="Arial" panose="020B0604020202020204" pitchFamily="34" charset="0"/>
              <a:buChar char="•"/>
            </a:pPr>
            <a:endParaRPr lang="en-US" sz="2000">
              <a:cs typeface="Calibri" panose="020F0502020204030204"/>
            </a:endParaRPr>
          </a:p>
        </p:txBody>
      </p:sp>
    </p:spTree>
    <p:extLst>
      <p:ext uri="{BB962C8B-B14F-4D97-AF65-F5344CB8AC3E}">
        <p14:creationId xmlns:p14="http://schemas.microsoft.com/office/powerpoint/2010/main" val="3520060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6" name="Group 75">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7"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9" name="Group 98">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00" name="Rectangle 99">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Rectangle 101">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D3553937-E147-44F8-83E2-B91B7DDDA5EB}"/>
              </a:ext>
            </a:extLst>
          </p:cNvPr>
          <p:cNvSpPr>
            <a:spLocks noGrp="1"/>
          </p:cNvSpPr>
          <p:nvPr>
            <p:ph type="title"/>
          </p:nvPr>
        </p:nvSpPr>
        <p:spPr>
          <a:xfrm>
            <a:off x="904877" y="2415322"/>
            <a:ext cx="3451730" cy="2399869"/>
          </a:xfrm>
        </p:spPr>
        <p:txBody>
          <a:bodyPr vert="horz" lIns="91440" tIns="45720" rIns="91440" bIns="45720" rtlCol="0" anchor="ctr">
            <a:normAutofit/>
          </a:bodyPr>
          <a:lstStyle/>
          <a:p>
            <a:pPr algn="ctr"/>
            <a:r>
              <a:rPr lang="en-US" sz="4000" kern="1200" dirty="0">
                <a:solidFill>
                  <a:srgbClr val="FFFFFF"/>
                </a:solidFill>
                <a:latin typeface="+mj-lt"/>
                <a:ea typeface="+mj-ea"/>
                <a:cs typeface="+mj-cs"/>
              </a:rPr>
              <a:t>Table Of Contents:</a:t>
            </a:r>
            <a:br>
              <a:rPr lang="en-US" sz="4000" kern="1200">
                <a:solidFill>
                  <a:srgbClr val="FFFFFF"/>
                </a:solidFill>
                <a:latin typeface="+mj-lt"/>
                <a:ea typeface="+mj-ea"/>
                <a:cs typeface="+mj-cs"/>
              </a:rPr>
            </a:br>
            <a:r>
              <a:rPr lang="en-US" sz="4000" kern="1200">
                <a:solidFill>
                  <a:srgbClr val="FFFFFF"/>
                </a:solidFill>
                <a:latin typeface="+mj-lt"/>
                <a:ea typeface="+mj-ea"/>
                <a:cs typeface="+mj-cs"/>
              </a:rPr>
              <a:t>(continued)</a:t>
            </a:r>
          </a:p>
        </p:txBody>
      </p:sp>
      <p:sp>
        <p:nvSpPr>
          <p:cNvPr id="3" name="TextBox 2">
            <a:extLst>
              <a:ext uri="{FF2B5EF4-FFF2-40B4-BE49-F238E27FC236}">
                <a16:creationId xmlns:a16="http://schemas.microsoft.com/office/drawing/2014/main" id="{B9B83E74-BBAA-4A38-B9B5-560A67457A5A}"/>
              </a:ext>
            </a:extLst>
          </p:cNvPr>
          <p:cNvSpPr txBox="1"/>
          <p:nvPr/>
        </p:nvSpPr>
        <p:spPr>
          <a:xfrm>
            <a:off x="5120640" y="804672"/>
            <a:ext cx="6281928" cy="524865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b="1" u="sng" dirty="0">
                <a:latin typeface="Times New Roman"/>
                <a:cs typeface="Times New Roman"/>
              </a:rPr>
              <a:t>SOFTWARE ARCHITECTURE</a:t>
            </a:r>
          </a:p>
          <a:p>
            <a:pPr indent="-228600">
              <a:lnSpc>
                <a:spcPct val="90000"/>
              </a:lnSpc>
              <a:spcAft>
                <a:spcPts val="600"/>
              </a:spcAft>
              <a:buFont typeface="Arial" panose="020B0604020202020204" pitchFamily="34" charset="0"/>
              <a:buChar char="•"/>
            </a:pPr>
            <a:r>
              <a:rPr lang="en-US" sz="2000" b="1" dirty="0">
                <a:latin typeface="Times New Roman"/>
                <a:cs typeface="Times New Roman"/>
              </a:rPr>
              <a:t>SQL STATEMENT PROCESSING PHASES </a:t>
            </a:r>
          </a:p>
          <a:p>
            <a:pPr indent="-228600">
              <a:lnSpc>
                <a:spcPct val="90000"/>
              </a:lnSpc>
              <a:spcAft>
                <a:spcPts val="600"/>
              </a:spcAft>
              <a:buFont typeface="Arial" panose="020B0604020202020204" pitchFamily="34" charset="0"/>
              <a:buChar char="•"/>
            </a:pPr>
            <a:r>
              <a:rPr lang="en-US" sz="2000" b="1" dirty="0">
                <a:latin typeface="Times New Roman"/>
                <a:cs typeface="Times New Roman"/>
              </a:rPr>
              <a:t>SQL QUERIES PARSING </a:t>
            </a:r>
          </a:p>
          <a:p>
            <a:pPr indent="-228600">
              <a:lnSpc>
                <a:spcPct val="90000"/>
              </a:lnSpc>
              <a:spcAft>
                <a:spcPts val="600"/>
              </a:spcAft>
              <a:buFont typeface="Arial" panose="020B0604020202020204" pitchFamily="34" charset="0"/>
              <a:buChar char="•"/>
            </a:pPr>
            <a:r>
              <a:rPr lang="en-US" sz="2000" b="1" u="sng" dirty="0">
                <a:latin typeface="Times New Roman"/>
                <a:cs typeface="Times New Roman"/>
              </a:rPr>
              <a:t>TOPICS USED FOR CODING</a:t>
            </a:r>
          </a:p>
          <a:p>
            <a:pPr indent="-228600">
              <a:lnSpc>
                <a:spcPct val="90000"/>
              </a:lnSpc>
              <a:spcAft>
                <a:spcPts val="600"/>
              </a:spcAft>
              <a:buFont typeface="Arial" panose="020B0604020202020204" pitchFamily="34" charset="0"/>
              <a:buChar char="•"/>
            </a:pPr>
            <a:r>
              <a:rPr lang="en-US" sz="2000" b="1" dirty="0">
                <a:latin typeface="Times New Roman"/>
                <a:cs typeface="Times New Roman"/>
              </a:rPr>
              <a:t>SOFTWARE ENGINEERING</a:t>
            </a:r>
          </a:p>
          <a:p>
            <a:pPr indent="-228600">
              <a:lnSpc>
                <a:spcPct val="90000"/>
              </a:lnSpc>
              <a:spcAft>
                <a:spcPts val="600"/>
              </a:spcAft>
              <a:buFont typeface="Arial" panose="020B0604020202020204" pitchFamily="34" charset="0"/>
              <a:buChar char="•"/>
            </a:pPr>
            <a:r>
              <a:rPr lang="en-US" sz="2000" b="1" dirty="0">
                <a:latin typeface="Times New Roman"/>
                <a:cs typeface="Times New Roman"/>
              </a:rPr>
              <a:t>SQL</a:t>
            </a:r>
          </a:p>
          <a:p>
            <a:pPr indent="-228600">
              <a:lnSpc>
                <a:spcPct val="90000"/>
              </a:lnSpc>
              <a:spcAft>
                <a:spcPts val="600"/>
              </a:spcAft>
              <a:buFont typeface="Arial" panose="020B0604020202020204" pitchFamily="34" charset="0"/>
              <a:buChar char="•"/>
            </a:pPr>
            <a:r>
              <a:rPr lang="en-US" sz="2000" b="1" dirty="0">
                <a:latin typeface="Times New Roman"/>
                <a:cs typeface="Times New Roman"/>
              </a:rPr>
              <a:t>PLSQL</a:t>
            </a:r>
          </a:p>
          <a:p>
            <a:pPr indent="-228600">
              <a:lnSpc>
                <a:spcPct val="90000"/>
              </a:lnSpc>
              <a:spcAft>
                <a:spcPts val="600"/>
              </a:spcAft>
              <a:buFont typeface="Arial" panose="020B0604020202020204" pitchFamily="34" charset="0"/>
              <a:buChar char="•"/>
            </a:pPr>
            <a:r>
              <a:rPr lang="en-US" sz="2000" b="1" dirty="0">
                <a:latin typeface="Times New Roman"/>
                <a:cs typeface="Times New Roman"/>
              </a:rPr>
              <a:t>TEST CASES</a:t>
            </a:r>
          </a:p>
          <a:p>
            <a:pPr indent="-228600">
              <a:lnSpc>
                <a:spcPct val="90000"/>
              </a:lnSpc>
              <a:spcAft>
                <a:spcPts val="600"/>
              </a:spcAft>
              <a:buFont typeface="Arial" panose="020B0604020202020204" pitchFamily="34" charset="0"/>
              <a:buChar char="•"/>
            </a:pPr>
            <a:r>
              <a:rPr lang="en-US" sz="2000" b="1" dirty="0">
                <a:latin typeface="Times New Roman"/>
                <a:cs typeface="Times New Roman"/>
              </a:rPr>
              <a:t>REAL TIME IMPLEMENTATION</a:t>
            </a:r>
          </a:p>
          <a:p>
            <a:pPr indent="-228600">
              <a:lnSpc>
                <a:spcPct val="90000"/>
              </a:lnSpc>
              <a:spcAft>
                <a:spcPts val="600"/>
              </a:spcAft>
              <a:buFont typeface="Arial" panose="020B0604020202020204" pitchFamily="34" charset="0"/>
              <a:buChar char="•"/>
            </a:pPr>
            <a:r>
              <a:rPr lang="en-US" sz="2000" b="1" dirty="0">
                <a:latin typeface="Times New Roman"/>
                <a:cs typeface="Times New Roman"/>
              </a:rPr>
              <a:t>ADVANTAGES</a:t>
            </a:r>
          </a:p>
          <a:p>
            <a:pPr indent="-228600">
              <a:lnSpc>
                <a:spcPct val="90000"/>
              </a:lnSpc>
              <a:spcAft>
                <a:spcPts val="600"/>
              </a:spcAft>
              <a:buFont typeface="Arial" panose="020B0604020202020204" pitchFamily="34" charset="0"/>
              <a:buChar char="•"/>
            </a:pPr>
            <a:r>
              <a:rPr lang="en-US" sz="2000" b="1" dirty="0">
                <a:latin typeface="Times New Roman"/>
                <a:cs typeface="Times New Roman"/>
              </a:rPr>
              <a:t>PEER TO PEER REVIEW</a:t>
            </a:r>
          </a:p>
          <a:p>
            <a:pPr indent="-228600">
              <a:lnSpc>
                <a:spcPct val="90000"/>
              </a:lnSpc>
              <a:spcAft>
                <a:spcPts val="600"/>
              </a:spcAft>
              <a:buFont typeface="Arial" panose="020B0604020202020204" pitchFamily="34" charset="0"/>
              <a:buChar char="•"/>
            </a:pPr>
            <a:r>
              <a:rPr lang="en-US" sz="2000" b="1" dirty="0">
                <a:latin typeface="Times New Roman"/>
                <a:cs typeface="Times New Roman"/>
              </a:rPr>
              <a:t>SUMMARY</a:t>
            </a:r>
          </a:p>
        </p:txBody>
      </p:sp>
    </p:spTree>
    <p:extLst>
      <p:ext uri="{BB962C8B-B14F-4D97-AF65-F5344CB8AC3E}">
        <p14:creationId xmlns:p14="http://schemas.microsoft.com/office/powerpoint/2010/main" val="1537112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1950-9B5E-4044-B35A-645413BFAD76}"/>
              </a:ext>
            </a:extLst>
          </p:cNvPr>
          <p:cNvSpPr>
            <a:spLocks noGrp="1"/>
          </p:cNvSpPr>
          <p:nvPr>
            <p:ph type="title"/>
          </p:nvPr>
        </p:nvSpPr>
        <p:spPr>
          <a:xfrm>
            <a:off x="1913468" y="365125"/>
            <a:ext cx="9440332" cy="1325563"/>
          </a:xfrm>
        </p:spPr>
        <p:txBody>
          <a:bodyPr>
            <a:normAutofit/>
          </a:bodyPr>
          <a:lstStyle/>
          <a:p>
            <a:r>
              <a:rPr lang="en-US" dirty="0">
                <a:cs typeface="Calibri Light"/>
              </a:rPr>
              <a:t>OBJECTIVE</a:t>
            </a:r>
          </a:p>
        </p:txBody>
      </p:sp>
      <p:pic>
        <p:nvPicPr>
          <p:cNvPr id="4" name="Picture 5" descr="A close up of a logo&#10;&#10;Description generated with very high confidence">
            <a:extLst>
              <a:ext uri="{FF2B5EF4-FFF2-40B4-BE49-F238E27FC236}">
                <a16:creationId xmlns:a16="http://schemas.microsoft.com/office/drawing/2014/main" id="{7D3AD8D3-212A-4F73-B948-088AD5BE4B27}"/>
              </a:ext>
            </a:extLst>
          </p:cNvPr>
          <p:cNvPicPr>
            <a:picLocks noChangeAspect="1"/>
          </p:cNvPicPr>
          <p:nvPr/>
        </p:nvPicPr>
        <p:blipFill>
          <a:blip r:embed="rId2"/>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DD34026A-1C9A-47AA-8C50-E60FAB2229AC}"/>
              </a:ext>
            </a:extLst>
          </p:cNvPr>
          <p:cNvSpPr>
            <a:spLocks noGrp="1"/>
          </p:cNvSpPr>
          <p:nvPr>
            <p:ph idx="1"/>
          </p:nvPr>
        </p:nvSpPr>
        <p:spPr>
          <a:xfrm>
            <a:off x="838200" y="1825625"/>
            <a:ext cx="10515600" cy="4351338"/>
          </a:xfrm>
        </p:spPr>
        <p:txBody>
          <a:bodyPr vert="horz" lIns="91440" tIns="45720" rIns="91440" bIns="45720" rtlCol="0">
            <a:normAutofit/>
          </a:bodyPr>
          <a:lstStyle/>
          <a:p>
            <a:pPr>
              <a:spcBef>
                <a:spcPts val="0"/>
              </a:spcBef>
              <a:spcAft>
                <a:spcPts val="600"/>
              </a:spcAft>
            </a:pPr>
            <a:r>
              <a:rPr lang="en-US">
                <a:ea typeface="+mn-lt"/>
                <a:cs typeface="+mn-lt"/>
              </a:rPr>
              <a:t>Designing the database, developing the queries and basic reports required for Student Placement Database</a:t>
            </a:r>
            <a:endParaRPr lang="en-US">
              <a:cs typeface="Calibri" panose="020F0502020204030204"/>
            </a:endParaRPr>
          </a:p>
        </p:txBody>
      </p:sp>
    </p:spTree>
    <p:extLst>
      <p:ext uri="{BB962C8B-B14F-4D97-AF65-F5344CB8AC3E}">
        <p14:creationId xmlns:p14="http://schemas.microsoft.com/office/powerpoint/2010/main" val="2425153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16C6-90BF-4B3F-9231-C03A9F5EA9B8}"/>
              </a:ext>
            </a:extLst>
          </p:cNvPr>
          <p:cNvSpPr>
            <a:spLocks noGrp="1"/>
          </p:cNvSpPr>
          <p:nvPr>
            <p:ph type="title"/>
          </p:nvPr>
        </p:nvSpPr>
        <p:spPr>
          <a:xfrm>
            <a:off x="1913468" y="365125"/>
            <a:ext cx="9440332" cy="1325563"/>
          </a:xfrm>
        </p:spPr>
        <p:txBody>
          <a:bodyPr>
            <a:normAutofit/>
          </a:bodyPr>
          <a:lstStyle/>
          <a:p>
            <a:r>
              <a:rPr lang="en-US">
                <a:cs typeface="Calibri Light"/>
              </a:rPr>
              <a:t>ABSTRACT</a:t>
            </a:r>
            <a:endParaRPr lang="en-US"/>
          </a:p>
        </p:txBody>
      </p:sp>
      <p:pic>
        <p:nvPicPr>
          <p:cNvPr id="4" name="Picture 8" descr="A close up of a logo&#10;&#10;Description generated with very high confidence">
            <a:extLst>
              <a:ext uri="{FF2B5EF4-FFF2-40B4-BE49-F238E27FC236}">
                <a16:creationId xmlns:a16="http://schemas.microsoft.com/office/drawing/2014/main" id="{95F9A6F2-DEC1-4936-BDE2-60C29B0DC412}"/>
              </a:ext>
            </a:extLst>
          </p:cNvPr>
          <p:cNvPicPr>
            <a:picLocks noChangeAspect="1"/>
          </p:cNvPicPr>
          <p:nvPr/>
        </p:nvPicPr>
        <p:blipFill>
          <a:blip r:embed="rId2"/>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24E7538B-4FA0-4116-95A3-67E40FE26D07}"/>
              </a:ext>
            </a:extLst>
          </p:cNvPr>
          <p:cNvSpPr>
            <a:spLocks noGrp="1"/>
          </p:cNvSpPr>
          <p:nvPr>
            <p:ph idx="1"/>
          </p:nvPr>
        </p:nvSpPr>
        <p:spPr>
          <a:xfrm>
            <a:off x="838200" y="1825625"/>
            <a:ext cx="10515600" cy="4351338"/>
          </a:xfrm>
        </p:spPr>
        <p:txBody>
          <a:bodyPr vert="horz" lIns="91440" tIns="45720" rIns="91440" bIns="45720" rtlCol="0">
            <a:normAutofit/>
          </a:bodyPr>
          <a:lstStyle/>
          <a:p>
            <a:pPr marL="0" indent="0">
              <a:buNone/>
            </a:pPr>
            <a:r>
              <a:rPr lang="en-US">
                <a:ea typeface="+mn-lt"/>
                <a:cs typeface="+mn-lt"/>
              </a:rPr>
              <a:t>This database is used to keep track of the students who got selected during the campus placements. And this will be useful for the front end  system, and it requires the backend query and the procedure.</a:t>
            </a:r>
            <a:endParaRPr lang="en-US">
              <a:cs typeface="Calibri" panose="020F0502020204030204"/>
            </a:endParaRPr>
          </a:p>
        </p:txBody>
      </p:sp>
    </p:spTree>
    <p:extLst>
      <p:ext uri="{BB962C8B-B14F-4D97-AF65-F5344CB8AC3E}">
        <p14:creationId xmlns:p14="http://schemas.microsoft.com/office/powerpoint/2010/main" val="3792138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EACDAD8-625C-4623-A17F-CBE277BCB236}"/>
              </a:ext>
            </a:extLst>
          </p:cNvPr>
          <p:cNvSpPr txBox="1"/>
          <p:nvPr/>
        </p:nvSpPr>
        <p:spPr>
          <a:xfrm>
            <a:off x="556532" y="643467"/>
            <a:ext cx="11210925" cy="7448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3200" b="1" kern="1200">
                <a:solidFill>
                  <a:schemeClr val="bg1"/>
                </a:solidFill>
                <a:latin typeface="+mj-lt"/>
                <a:ea typeface="+mj-ea"/>
                <a:cs typeface="+mj-cs"/>
              </a:rPr>
              <a:t>TABLES USED</a:t>
            </a:r>
          </a:p>
        </p:txBody>
      </p:sp>
      <p:pic>
        <p:nvPicPr>
          <p:cNvPr id="3" name="Picture 3" descr="A screenshot of a cell phone&#10;&#10;Description generated with very high confidence">
            <a:extLst>
              <a:ext uri="{FF2B5EF4-FFF2-40B4-BE49-F238E27FC236}">
                <a16:creationId xmlns:a16="http://schemas.microsoft.com/office/drawing/2014/main" id="{A313C725-42CD-4BDE-9CB7-7C02FC0C4C78}"/>
              </a:ext>
            </a:extLst>
          </p:cNvPr>
          <p:cNvPicPr>
            <a:picLocks noChangeAspect="1"/>
          </p:cNvPicPr>
          <p:nvPr/>
        </p:nvPicPr>
        <p:blipFill>
          <a:blip r:embed="rId2"/>
          <a:stretch>
            <a:fillRect/>
          </a:stretch>
        </p:blipFill>
        <p:spPr>
          <a:xfrm>
            <a:off x="643467" y="1613020"/>
            <a:ext cx="10905066" cy="4969797"/>
          </a:xfrm>
          <a:prstGeom prst="rect">
            <a:avLst/>
          </a:prstGeom>
        </p:spPr>
      </p:pic>
    </p:spTree>
    <p:extLst>
      <p:ext uri="{BB962C8B-B14F-4D97-AF65-F5344CB8AC3E}">
        <p14:creationId xmlns:p14="http://schemas.microsoft.com/office/powerpoint/2010/main" val="2309814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63B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EC3659F-1406-4F4A-BA38-12CCCD98210D}"/>
              </a:ext>
            </a:extLst>
          </p:cNvPr>
          <p:cNvSpPr txBox="1"/>
          <p:nvPr/>
        </p:nvSpPr>
        <p:spPr>
          <a:xfrm>
            <a:off x="640080" y="2074363"/>
            <a:ext cx="2411460" cy="2478670"/>
          </a:xfrm>
          <a:prstGeom prst="ellipse">
            <a:avLst/>
          </a:prstGeom>
          <a:solidFill>
            <a:srgbClr val="262626"/>
          </a:solidFill>
          <a:ln w="174625" cmpd="thinThick">
            <a:solidFill>
              <a:srgbClr val="262626"/>
            </a:solidFill>
          </a:ln>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2000" kern="1200" dirty="0">
                <a:solidFill>
                  <a:srgbClr val="FFFFFF"/>
                </a:solidFill>
                <a:latin typeface="+mj-lt"/>
                <a:ea typeface="+mj-ea"/>
                <a:cs typeface="+mj-cs"/>
              </a:rPr>
              <a:t>ER DIAGRAM</a:t>
            </a:r>
            <a:endParaRPr lang="en-US" sz="2000" kern="1200" dirty="0">
              <a:solidFill>
                <a:srgbClr val="FFFFFF"/>
              </a:solidFill>
              <a:latin typeface="+mj-lt"/>
              <a:ea typeface="+mj-ea"/>
              <a:cs typeface="Calibri Light"/>
            </a:endParaRPr>
          </a:p>
        </p:txBody>
      </p:sp>
      <p:pic>
        <p:nvPicPr>
          <p:cNvPr id="5" name="Picture 5" descr="A close up of a map&#10;&#10;Description generated with very high confidence">
            <a:extLst>
              <a:ext uri="{FF2B5EF4-FFF2-40B4-BE49-F238E27FC236}">
                <a16:creationId xmlns:a16="http://schemas.microsoft.com/office/drawing/2014/main" id="{F3553597-413D-455C-8E6A-44C5B0ABFBC7}"/>
              </a:ext>
            </a:extLst>
          </p:cNvPr>
          <p:cNvPicPr>
            <a:picLocks noChangeAspect="1"/>
          </p:cNvPicPr>
          <p:nvPr/>
        </p:nvPicPr>
        <p:blipFill>
          <a:blip r:embed="rId2"/>
          <a:stretch>
            <a:fillRect/>
          </a:stretch>
        </p:blipFill>
        <p:spPr>
          <a:xfrm>
            <a:off x="3186364" y="542433"/>
            <a:ext cx="8892672" cy="6040455"/>
          </a:xfrm>
          <a:prstGeom prst="rect">
            <a:avLst/>
          </a:prstGeom>
        </p:spPr>
      </p:pic>
    </p:spTree>
    <p:extLst>
      <p:ext uri="{BB962C8B-B14F-4D97-AF65-F5344CB8AC3E}">
        <p14:creationId xmlns:p14="http://schemas.microsoft.com/office/powerpoint/2010/main" val="3711525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3"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33F1606C-413A-49ED-8B55-8C455780F43D}"/>
              </a:ext>
            </a:extLst>
          </p:cNvPr>
          <p:cNvSpPr>
            <a:spLocks noGrp="1"/>
          </p:cNvSpPr>
          <p:nvPr>
            <p:ph type="ctrTitle"/>
          </p:nvPr>
        </p:nvSpPr>
        <p:spPr>
          <a:xfrm>
            <a:off x="1524000" y="3011117"/>
            <a:ext cx="6618051" cy="1355750"/>
          </a:xfrm>
        </p:spPr>
        <p:txBody>
          <a:bodyPr>
            <a:normAutofit/>
          </a:bodyPr>
          <a:lstStyle/>
          <a:p>
            <a:pPr algn="l"/>
            <a:r>
              <a:rPr lang="en-US" sz="4600">
                <a:cs typeface="Calibri Light"/>
              </a:rPr>
              <a:t>SOFTWARE ARCHITECURE</a:t>
            </a:r>
            <a:endParaRPr lang="en-US" sz="4600"/>
          </a:p>
        </p:txBody>
      </p:sp>
      <p:sp>
        <p:nvSpPr>
          <p:cNvPr id="45"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a logo&#10;&#10;Description generated with very high confidence">
            <a:extLst>
              <a:ext uri="{FF2B5EF4-FFF2-40B4-BE49-F238E27FC236}">
                <a16:creationId xmlns:a16="http://schemas.microsoft.com/office/drawing/2014/main" id="{45674D05-A904-4237-8133-E1FA9B2B2E31}"/>
              </a:ext>
            </a:extLst>
          </p:cNvPr>
          <p:cNvPicPr>
            <a:picLocks noChangeAspect="1"/>
          </p:cNvPicPr>
          <p:nvPr/>
        </p:nvPicPr>
        <p:blipFill>
          <a:blip r:embed="rId2"/>
          <a:stretch>
            <a:fillRect/>
          </a:stretch>
        </p:blipFill>
        <p:spPr>
          <a:xfrm>
            <a:off x="8472791" y="1184748"/>
            <a:ext cx="3079129" cy="3079129"/>
          </a:xfrm>
          <a:prstGeom prst="rect">
            <a:avLst/>
          </a:prstGeom>
        </p:spPr>
      </p:pic>
      <p:sp>
        <p:nvSpPr>
          <p:cNvPr id="47"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91760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close up of a map&#10;&#10;Description generated with high confidence">
            <a:extLst>
              <a:ext uri="{FF2B5EF4-FFF2-40B4-BE49-F238E27FC236}">
                <a16:creationId xmlns:a16="http://schemas.microsoft.com/office/drawing/2014/main" id="{D3274680-D62E-4F7F-B60F-61229D1CDB53}"/>
              </a:ext>
            </a:extLst>
          </p:cNvPr>
          <p:cNvPicPr>
            <a:picLocks noChangeAspect="1"/>
          </p:cNvPicPr>
          <p:nvPr/>
        </p:nvPicPr>
        <p:blipFill rotWithShape="1">
          <a:blip r:embed="rId2"/>
          <a:srcRect r="1779" b="1"/>
          <a:stretch/>
        </p:blipFill>
        <p:spPr>
          <a:xfrm>
            <a:off x="20" y="10"/>
            <a:ext cx="12191980" cy="6857990"/>
          </a:xfrm>
          <a:prstGeom prst="rect">
            <a:avLst/>
          </a:prstGeom>
        </p:spPr>
      </p:pic>
    </p:spTree>
    <p:extLst>
      <p:ext uri="{BB962C8B-B14F-4D97-AF65-F5344CB8AC3E}">
        <p14:creationId xmlns:p14="http://schemas.microsoft.com/office/powerpoint/2010/main" val="25166414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Table Of Contents:</vt:lpstr>
      <vt:lpstr>Table Of Contents: (continued)</vt:lpstr>
      <vt:lpstr>OBJECTIVE</vt:lpstr>
      <vt:lpstr>ABSTRACT</vt:lpstr>
      <vt:lpstr>PowerPoint Presentation</vt:lpstr>
      <vt:lpstr>PowerPoint Presentation</vt:lpstr>
      <vt:lpstr>SOFTWARE ARCHITECURE</vt:lpstr>
      <vt:lpstr>PowerPoint Presentation</vt:lpstr>
      <vt:lpstr>DEVELOPMENT PHASE</vt:lpstr>
      <vt:lpstr>TOPICS USED FOR CODING</vt:lpstr>
      <vt:lpstr>CODING</vt:lpstr>
      <vt:lpstr>TESTING</vt:lpstr>
      <vt:lpstr>HOW TESTING IS PERFORMED? </vt:lpstr>
      <vt:lpstr>TEST CASES</vt:lpstr>
      <vt:lpstr>EXCEPTION HANDLING</vt:lpstr>
      <vt:lpstr>REAL TIME IMPLEMENTATION</vt:lpstr>
      <vt:lpstr>REVIEW SHEET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524</cp:revision>
  <dcterms:created xsi:type="dcterms:W3CDTF">2013-07-15T20:26:40Z</dcterms:created>
  <dcterms:modified xsi:type="dcterms:W3CDTF">2019-08-31T06:53:40Z</dcterms:modified>
</cp:coreProperties>
</file>