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80" r:id="rId10"/>
    <p:sldId id="265" r:id="rId11"/>
    <p:sldId id="261" r:id="rId12"/>
    <p:sldId id="281" r:id="rId13"/>
    <p:sldId id="262" r:id="rId14"/>
    <p:sldId id="264" r:id="rId15"/>
    <p:sldId id="269" r:id="rId16"/>
    <p:sldId id="270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872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7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5074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9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3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615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07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46EB54-272B-4601-BA5F-EC5FAEF943C0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988E1C-5396-45F2-9036-8F7C1DE19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8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BANK MANAGEMENT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753" y="3886680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SRINIVAS (186969)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38" y="1804761"/>
            <a:ext cx="5383369" cy="1981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1" y="4201993"/>
            <a:ext cx="6934200" cy="1664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251"/>
            <a:ext cx="9601200" cy="370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Tables Used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854" y="656823"/>
            <a:ext cx="11432145" cy="62011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223" y="-82103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63" y="1648496"/>
            <a:ext cx="8693239" cy="48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403797"/>
            <a:ext cx="11419268" cy="51773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used for coding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62411"/>
              </p:ext>
            </p:extLst>
          </p:nvPr>
        </p:nvGraphicFramePr>
        <p:xfrm>
          <a:off x="1371600" y="2286000"/>
          <a:ext cx="9601200" cy="286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TOPIC NAME</a:t>
                      </a:r>
                      <a:endParaRPr lang="en-US" dirty="0"/>
                    </a:p>
                  </a:txBody>
                  <a:tcPr/>
                </a:tc>
              </a:tr>
              <a:tr h="4212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DDL, DML, DCL, TCL, DQL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JOINS &amp; SUBQUERIES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PROCEDURES &amp; FUNCTIONS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TRIGGERS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 HANDLING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PL/SQL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CURSORS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48159"/>
            <a:ext cx="9601200" cy="44893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designing, writing, testing, debugging / troubleshooting, and maintaining the source code of computer programs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snapshots: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procedure to take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parameter and retrieve details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customer who had taken loan from that branch.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294" y="5026181"/>
            <a:ext cx="5409126" cy="1510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958" y="2076949"/>
            <a:ext cx="6836668" cy="184355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643715" y="3914775"/>
            <a:ext cx="5087155" cy="14192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900" y="5334000"/>
            <a:ext cx="5562600" cy="152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1786" y="1310885"/>
            <a:ext cx="789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trigger to store the old password and the changed password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internet_banking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the new table.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2505"/>
            <a:ext cx="9601200" cy="1485900"/>
          </a:xfrm>
        </p:spPr>
        <p:txBody>
          <a:bodyPr/>
          <a:lstStyle/>
          <a:p>
            <a:r>
              <a:rPr lang="en-US" dirty="0" smtClean="0"/>
              <a:t>Coding (</a:t>
            </a:r>
            <a:r>
              <a:rPr lang="en-US" dirty="0" err="1"/>
              <a:t>C</a:t>
            </a:r>
            <a:r>
              <a:rPr lang="en-US" dirty="0" err="1" smtClean="0"/>
              <a:t>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448" y="1023870"/>
            <a:ext cx="4076163" cy="57246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function to return the total amount deposited 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all the customers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procedure to delete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internet_banking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 of the customers whose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terminated or suspended by taking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parameter.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81293" y="1023870"/>
            <a:ext cx="5434885" cy="276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606526" y="4458839"/>
            <a:ext cx="5184417" cy="1117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defined as an activity to check whether the actual results match the expected results and to ensure that the software system is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defect free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Software testing also helps to identify errors, gaps or missing requirements in contrary to the actual requirements.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either done manually or using automated tools. </a:t>
            </a:r>
            <a:endParaRPr lang="en-US" dirty="0" smtClean="0"/>
          </a:p>
          <a:p>
            <a:r>
              <a:rPr lang="en-US" dirty="0" smtClean="0"/>
              <a:t>Testing </a:t>
            </a:r>
            <a:r>
              <a:rPr lang="en-US" dirty="0"/>
              <a:t>is important because software bugs could be expensive or even dangerous. Software bugs can potentially cause </a:t>
            </a:r>
            <a:r>
              <a:rPr lang="en-US" dirty="0" smtClean="0"/>
              <a:t>monetary loss to the 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771" y="3433829"/>
            <a:ext cx="5810250" cy="194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5617" y="1622738"/>
            <a:ext cx="7894749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procedure to take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parameter and retrieve details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customer who had taken loan from that branch.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Database</a:t>
            </a:r>
          </a:p>
          <a:p>
            <a:r>
              <a:rPr lang="en-US" sz="2800" dirty="0" smtClean="0"/>
              <a:t>Introduction to SQL</a:t>
            </a:r>
          </a:p>
          <a:p>
            <a:r>
              <a:rPr lang="en-US" sz="2800" dirty="0" smtClean="0"/>
              <a:t>Introduction to PL/SQL</a:t>
            </a:r>
          </a:p>
          <a:p>
            <a:r>
              <a:rPr lang="en-US" sz="2800" dirty="0" smtClean="0"/>
              <a:t>Objective</a:t>
            </a:r>
          </a:p>
          <a:p>
            <a:r>
              <a:rPr lang="en-US" sz="2800" dirty="0" smtClean="0"/>
              <a:t>Abstract</a:t>
            </a:r>
          </a:p>
          <a:p>
            <a:r>
              <a:rPr lang="en-US" sz="2800" dirty="0" smtClean="0"/>
              <a:t>Software Development Life Cycle</a:t>
            </a:r>
          </a:p>
          <a:p>
            <a:r>
              <a:rPr lang="en-US" sz="2800" dirty="0" smtClean="0"/>
              <a:t>Software Requirements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980" y="4546242"/>
            <a:ext cx="4584879" cy="1322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980" y="1790163"/>
            <a:ext cx="471366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Write a procedure to delete </a:t>
            </a:r>
            <a:r>
              <a:rPr lang="en-US" sz="2000" dirty="0" err="1"/>
              <a:t>internet_banking</a:t>
            </a:r>
            <a:r>
              <a:rPr lang="en-US" sz="2000" dirty="0"/>
              <a:t> record of the customers whose </a:t>
            </a:r>
            <a:r>
              <a:rPr lang="en-US" sz="2000" dirty="0" err="1"/>
              <a:t>account_status</a:t>
            </a:r>
            <a:r>
              <a:rPr lang="en-US" sz="2000" dirty="0"/>
              <a:t> is terminated or suspended by taking the </a:t>
            </a:r>
            <a:r>
              <a:rPr lang="en-US" sz="2000" dirty="0" err="1"/>
              <a:t>customer_id</a:t>
            </a:r>
            <a:r>
              <a:rPr lang="en-US" sz="2000" dirty="0"/>
              <a:t> as the parameter.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96980" y="3940935"/>
            <a:ext cx="471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executing procedure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90" y="4546243"/>
            <a:ext cx="4914900" cy="13222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45390" y="3940935"/>
            <a:ext cx="47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executing procedure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248" y="2323361"/>
            <a:ext cx="746760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54" y="3943886"/>
            <a:ext cx="5808372" cy="141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3499" y="1455313"/>
            <a:ext cx="7856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failed test case as the entered account is neither suspended nor terminated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8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accounts record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implementation of data using PL/SQL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- Banks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Storing of customer transactions.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5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21617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 database system for </a:t>
            </a:r>
            <a:r>
              <a:rPr lang="en-US" sz="24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BANK MANAGEMENT SYSTEM </a:t>
            </a: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is built with needed functionalities.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project is built with the following functionalities: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Creating tables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Inserting data into the database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Displays the details of the customers who had taken loan from a particular branch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procedure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By using procedure deleted the records of the internet banking whose account status is either terminated or suspended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Created function to </a:t>
            </a:r>
            <a:r>
              <a:rPr lang="en-US" sz="2400" dirty="0"/>
              <a:t>return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amount deposited through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all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Created trigger to store the changes made in the internet banking password in a new 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Thank You….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Tables Used</a:t>
            </a:r>
          </a:p>
          <a:p>
            <a:r>
              <a:rPr lang="en-US" sz="2800" dirty="0" smtClean="0"/>
              <a:t>UML Diagram</a:t>
            </a:r>
          </a:p>
          <a:p>
            <a:r>
              <a:rPr lang="en-US" sz="2800" dirty="0" smtClean="0"/>
              <a:t>Entity Relationship Diagram</a:t>
            </a:r>
          </a:p>
          <a:p>
            <a:r>
              <a:rPr lang="en-US" sz="2800" dirty="0" smtClean="0"/>
              <a:t>Coding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Test Cases</a:t>
            </a:r>
          </a:p>
          <a:p>
            <a:r>
              <a:rPr lang="en-US" sz="2800" dirty="0" smtClean="0"/>
              <a:t>Real time implementation</a:t>
            </a:r>
          </a:p>
          <a:p>
            <a:r>
              <a:rPr lang="en-US" sz="2800" dirty="0" smtClean="0"/>
              <a:t>Summary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1375"/>
            <a:ext cx="9601200" cy="4206025"/>
          </a:xfrm>
        </p:spPr>
        <p:txBody>
          <a:bodyPr>
            <a:noAutofit/>
          </a:bodyPr>
          <a:lstStyle/>
          <a:p>
            <a:r>
              <a:rPr lang="en-US" dirty="0"/>
              <a:t>A </a:t>
            </a:r>
            <a:r>
              <a:rPr lang="en-US" b="1" dirty="0"/>
              <a:t>database</a:t>
            </a:r>
            <a:r>
              <a:rPr lang="en-US" dirty="0"/>
              <a:t> is an organized collection of data, so that it can be easily accessed and managed.</a:t>
            </a:r>
          </a:p>
          <a:p>
            <a:r>
              <a:rPr lang="en-US" dirty="0"/>
              <a:t>You can organize data into tables, rows, columns, and index </a:t>
            </a:r>
            <a:r>
              <a:rPr lang="en-US" dirty="0" smtClean="0"/>
              <a:t>to </a:t>
            </a:r>
            <a:r>
              <a:rPr lang="en-US" dirty="0"/>
              <a:t>make it easier to find relevant information.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main purpose</a:t>
            </a:r>
            <a:r>
              <a:rPr lang="en-US" dirty="0"/>
              <a:t> of the database is to operate a large amount of information by storing, retrieving, and managing data.</a:t>
            </a:r>
          </a:p>
          <a:p>
            <a:r>
              <a:rPr lang="en-US" dirty="0"/>
              <a:t>There are many </a:t>
            </a:r>
            <a:r>
              <a:rPr lang="en-US" b="1" dirty="0"/>
              <a:t>dynamic websites</a:t>
            </a:r>
            <a:r>
              <a:rPr lang="en-US" dirty="0"/>
              <a:t> on the World Wide Web nowadays which are handled through databases. For example, a model that checks the availability of rooms in a hotel. It is an example of a dynamic website that uses a database.</a:t>
            </a:r>
          </a:p>
          <a:p>
            <a:r>
              <a:rPr lang="en-US" dirty="0"/>
              <a:t>There are many </a:t>
            </a:r>
            <a:r>
              <a:rPr lang="en-US" b="1" dirty="0"/>
              <a:t>databases available</a:t>
            </a:r>
            <a:r>
              <a:rPr lang="en-US" dirty="0"/>
              <a:t> like MySQL, Sybase, Oracle, </a:t>
            </a:r>
            <a:r>
              <a:rPr lang="en-US" dirty="0" err="1"/>
              <a:t>MongoDB</a:t>
            </a:r>
            <a:r>
              <a:rPr lang="en-US" dirty="0"/>
              <a:t>, Informix, </a:t>
            </a:r>
            <a:r>
              <a:rPr lang="en-US" dirty="0" err="1"/>
              <a:t>PostgreSQL</a:t>
            </a:r>
            <a:r>
              <a:rPr lang="en-US" dirty="0"/>
              <a:t>, SQL Server, etc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stands for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Language. SQL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language used to create, edit and manipulate a database. In other words, SQL is used to manage data held within a relational database management system (RDBMS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Pronounced as SEQUEL, SQL was originally developed by IBM based on Dr. E.F.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model.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operations performed 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DQL, DML, DDL, TCL, DCL.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just a query language; it is not a database. To perform SQL queries, you need to install any database, for example, Oracle, MySQL,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SQL, SQL Server, DB2, etc.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PL/SQL is an extension of Structured Query Language (SQL) that is used in Oracle. Unlike SQL, PL/SQL allows the programmer to write code in a procedural format. Full form of PL/SQL is "Procedural Language extensions to SQL</a:t>
            </a:r>
            <a:r>
              <a:rPr lang="en-US" dirty="0" smtClean="0"/>
              <a:t>".</a:t>
            </a:r>
          </a:p>
          <a:p>
            <a:r>
              <a:rPr lang="en-US" dirty="0"/>
              <a:t>It combines the data manipulation power of SQL with the processing power of procedural language to create super powerful SQL queries</a:t>
            </a:r>
            <a:r>
              <a:rPr lang="en-US" dirty="0" smtClean="0"/>
              <a:t>.</a:t>
            </a:r>
          </a:p>
          <a:p>
            <a:r>
              <a:rPr lang="en-US" dirty="0"/>
              <a:t>It was developed by Oracle Corporation in the early 90's to enhance the capabilities of SQL</a:t>
            </a:r>
            <a:r>
              <a:rPr lang="en-US" dirty="0" smtClean="0"/>
              <a:t>.</a:t>
            </a:r>
          </a:p>
          <a:p>
            <a:r>
              <a:rPr lang="en-US" dirty="0"/>
              <a:t>PL/SQL is one of three key programming languages embedded in the Oracle Database, along with SQL itself and Java.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4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Designing the </a:t>
            </a:r>
            <a:r>
              <a:rPr lang="en-US" sz="3600" dirty="0" smtClean="0"/>
              <a:t>database and </a:t>
            </a:r>
            <a:r>
              <a:rPr lang="en-US" sz="3600" dirty="0" smtClean="0"/>
              <a:t>preparing queries required for the banking management </a:t>
            </a:r>
            <a:r>
              <a:rPr lang="en-US" sz="3600" dirty="0" smtClean="0"/>
              <a:t>system.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banking database keeps track of details of all customers having account in various branches and the transactions made by them. This database also records the details of </a:t>
            </a:r>
            <a:r>
              <a:rPr lang="en-US" sz="3200" dirty="0" err="1" smtClean="0"/>
              <a:t>atm</a:t>
            </a:r>
            <a:r>
              <a:rPr lang="en-US" sz="3200" dirty="0" smtClean="0"/>
              <a:t> card details and internet banking details.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73" y="2171700"/>
            <a:ext cx="6143221" cy="422427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4" y="251457"/>
            <a:ext cx="798490" cy="7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254</TotalTime>
  <Words>559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Franklin Gothic Book</vt:lpstr>
      <vt:lpstr>Times New Roman</vt:lpstr>
      <vt:lpstr>Wingdings</vt:lpstr>
      <vt:lpstr>Crop</vt:lpstr>
      <vt:lpstr>BANK MANAGEMENT SYSTEM</vt:lpstr>
      <vt:lpstr>TABLE OF CONTENTS</vt:lpstr>
      <vt:lpstr>TABLE OF CONTENTS (CONTD.)</vt:lpstr>
      <vt:lpstr>Database</vt:lpstr>
      <vt:lpstr>Introduction to SQL</vt:lpstr>
      <vt:lpstr>Introduction to PL/SQL</vt:lpstr>
      <vt:lpstr>OBJECTIVE</vt:lpstr>
      <vt:lpstr>Abstract</vt:lpstr>
      <vt:lpstr>Software Development Life Cycle</vt:lpstr>
      <vt:lpstr>Software Requirements</vt:lpstr>
      <vt:lpstr>Tables Used</vt:lpstr>
      <vt:lpstr>UML Diagram</vt:lpstr>
      <vt:lpstr>ER Diagram</vt:lpstr>
      <vt:lpstr>Topics used for coding</vt:lpstr>
      <vt:lpstr>Coding</vt:lpstr>
      <vt:lpstr>Coding (Contd)</vt:lpstr>
      <vt:lpstr>Coding (Contd)</vt:lpstr>
      <vt:lpstr>Testing</vt:lpstr>
      <vt:lpstr>Test cases</vt:lpstr>
      <vt:lpstr>Test Cases (Contd)</vt:lpstr>
      <vt:lpstr>Test Cases (Contd)</vt:lpstr>
      <vt:lpstr>Real time implementation</vt:lpstr>
      <vt:lpstr>Summary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Tulasi, Srinivasa Laxminarayana Murthy</dc:creator>
  <cp:lastModifiedBy>Tulasi, Srinivasa Laxminarayana Murthy</cp:lastModifiedBy>
  <cp:revision>22</cp:revision>
  <dcterms:created xsi:type="dcterms:W3CDTF">2019-08-31T09:15:59Z</dcterms:created>
  <dcterms:modified xsi:type="dcterms:W3CDTF">2019-09-03T06:29:44Z</dcterms:modified>
</cp:coreProperties>
</file>