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FCCB-3383-DE4A-927E-171DC47BA6BB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DBCB-529D-2146-B026-71D081926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5DBCB-529D-2146-B026-71D081926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AAFA-3145-0649-8CE0-E5CA69F48ABD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1D8D-8CEC-9F45-A94A-2F11C2A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7360625" y="1830236"/>
            <a:ext cx="1103166" cy="3402166"/>
          </a:xfrm>
          <a:prstGeom prst="roundRect">
            <a:avLst>
              <a:gd name="adj" fmla="val 6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546323" y="559832"/>
            <a:ext cx="3239542" cy="3486025"/>
          </a:xfrm>
          <a:prstGeom prst="roundRect">
            <a:avLst>
              <a:gd name="adj" fmla="val 5793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678139" y="986972"/>
            <a:ext cx="1007539" cy="3676190"/>
          </a:xfrm>
          <a:prstGeom prst="roundRect">
            <a:avLst>
              <a:gd name="adj" fmla="val 9306"/>
            </a:avLst>
          </a:prstGeom>
          <a:solidFill>
            <a:schemeClr val="accent6">
              <a:alpha val="58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276927" y="988786"/>
            <a:ext cx="1233412" cy="4662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322292" y="1877813"/>
            <a:ext cx="3247565" cy="2071505"/>
          </a:xfrm>
          <a:prstGeom prst="roundRect">
            <a:avLst>
              <a:gd name="adj" fmla="val 4720"/>
            </a:avLst>
          </a:prstGeom>
          <a:solidFill>
            <a:srgbClr val="C0504D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357" y="4909235"/>
            <a:ext cx="170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Structured 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785" y="3191328"/>
            <a:ext cx="170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Representation 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785" y="1431470"/>
            <a:ext cx="170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Natural language query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785" y="6257471"/>
            <a:ext cx="17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Logical query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357" y="5805714"/>
            <a:ext cx="8654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68086" y="426357"/>
            <a:ext cx="0" cy="6200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643" y="588813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643" y="535111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8357" y="190500"/>
            <a:ext cx="178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query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7588" y="5882468"/>
            <a:ext cx="178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4F81BD"/>
                </a:solidFill>
              </a:rPr>
              <a:t>Data structures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4800" y="5724861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99847" y="5751288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0122" y="5765801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Temporal databases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1777" y="5738588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databases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42327" y="6257471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warehouses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98061" y="6197818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85861" y="4762494"/>
            <a:ext cx="774764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85859" y="5281825"/>
            <a:ext cx="1766687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49897" y="4769758"/>
            <a:ext cx="553155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61992" y="5275945"/>
            <a:ext cx="1333770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22292" y="5050503"/>
            <a:ext cx="1142692" cy="462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 list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322292" y="1206514"/>
            <a:ext cx="1142692" cy="5170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Baseball</a:t>
            </a:r>
            <a:br>
              <a:rPr lang="en-US" sz="1400" dirty="0" smtClean="0"/>
            </a:br>
            <a:r>
              <a:rPr lang="en-US" sz="1400" dirty="0" smtClean="0"/>
              <a:t>Green61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385790" y="1941735"/>
            <a:ext cx="1088266" cy="5170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Lunar</a:t>
            </a:r>
            <a:br>
              <a:rPr lang="en-US" sz="1400" dirty="0" smtClean="0"/>
            </a:br>
            <a:r>
              <a:rPr lang="en-US" sz="1400" dirty="0" smtClean="0"/>
              <a:t>Woods73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83563" y="5751288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Deductive databases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28584" y="5064548"/>
            <a:ext cx="916196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Prolog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605191" y="1238720"/>
            <a:ext cx="939589" cy="517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Chat-80</a:t>
            </a:r>
            <a:br>
              <a:rPr lang="en-US" sz="1400" dirty="0" smtClean="0"/>
            </a:br>
            <a:r>
              <a:rPr lang="en-US" sz="1400" dirty="0" smtClean="0"/>
              <a:t>Warren82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535931" y="1955329"/>
            <a:ext cx="939589" cy="5170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IRUS</a:t>
            </a:r>
            <a:br>
              <a:rPr lang="en-US" sz="1400" dirty="0" smtClean="0"/>
            </a:br>
            <a:r>
              <a:rPr lang="en-US" sz="1400" dirty="0" smtClean="0"/>
              <a:t>Bates83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5776800" y="1238720"/>
            <a:ext cx="939589" cy="517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Qwerty</a:t>
            </a:r>
            <a:br>
              <a:rPr lang="en-US" sz="1400" dirty="0" smtClean="0"/>
            </a:br>
            <a:r>
              <a:rPr lang="en-US" sz="1400" dirty="0" smtClean="0"/>
              <a:t>Nelken00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4680855" y="1238720"/>
            <a:ext cx="934357" cy="5170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Precise</a:t>
            </a:r>
            <a:br>
              <a:rPr lang="en-US" sz="1200" dirty="0" smtClean="0"/>
            </a:br>
            <a:r>
              <a:rPr lang="en-US" sz="1200" dirty="0" smtClean="0"/>
              <a:t>Popescu03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865857" y="988786"/>
            <a:ext cx="1137270" cy="3057071"/>
          </a:xfrm>
          <a:prstGeom prst="roundRect">
            <a:avLst>
              <a:gd name="adj" fmla="val 6864"/>
            </a:avLst>
          </a:prstGeom>
          <a:solidFill>
            <a:schemeClr val="accent4">
              <a:alpha val="58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71581" y="1238720"/>
            <a:ext cx="939589" cy="5170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Panto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Wang07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4532300" y="2543452"/>
            <a:ext cx="939589" cy="5170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Masque/SQL</a:t>
            </a:r>
            <a:br>
              <a:rPr lang="en-US" sz="1100" dirty="0" smtClean="0"/>
            </a:br>
            <a:r>
              <a:rPr lang="en-US" sz="1100" dirty="0" smtClean="0"/>
              <a:t>Androut93</a:t>
            </a:r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4861992" y="4769758"/>
            <a:ext cx="757413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SODA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678139" y="637601"/>
            <a:ext cx="939589" cy="517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Team</a:t>
            </a:r>
            <a:br>
              <a:rPr lang="en-US" sz="1400" dirty="0" smtClean="0"/>
            </a:br>
            <a:r>
              <a:rPr lang="en-US" sz="1400" dirty="0" smtClean="0"/>
              <a:t>Grosz87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685678" y="3402345"/>
            <a:ext cx="110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Formal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36903" y="3399526"/>
            <a:ext cx="110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 triples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5172" y="3346718"/>
            <a:ext cx="30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Meaning representation language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591" y="4048676"/>
            <a:ext cx="123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Value/</a:t>
            </a:r>
            <a:r>
              <a:rPr lang="en-US" dirty="0" err="1" smtClean="0">
                <a:solidFill>
                  <a:srgbClr val="FFFFFF"/>
                </a:solidFill>
              </a:rPr>
              <a:t>attr</a:t>
            </a:r>
            <a:r>
              <a:rPr lang="en-US" dirty="0" smtClean="0">
                <a:solidFill>
                  <a:srgbClr val="FFFFFF"/>
                </a:solidFill>
              </a:rPr>
              <a:t> graph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11051" y="4769758"/>
            <a:ext cx="941496" cy="462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XQuery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467295" y="1929508"/>
            <a:ext cx="939589" cy="517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NaLIX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62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62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Ecole Centrale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Kuchmann-Beauger</dc:creator>
  <cp:lastModifiedBy>Nicolas Kuchmann-Beauger</cp:lastModifiedBy>
  <cp:revision>10</cp:revision>
  <dcterms:created xsi:type="dcterms:W3CDTF">2012-06-26T19:56:09Z</dcterms:created>
  <dcterms:modified xsi:type="dcterms:W3CDTF">2012-06-26T21:52:23Z</dcterms:modified>
</cp:coreProperties>
</file>