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7A400B-AD95-4214-8D8B-9C3949799FE3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6E17DA-9EE8-4898-8471-01AE460599C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17DA-9EE8-4898-8471-01AE46059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C8B6-4B8C-4A4C-B157-BE5F675099B1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/>
          <p:cNvSpPr/>
          <p:nvPr/>
        </p:nvSpPr>
        <p:spPr>
          <a:xfrm>
            <a:off x="1835696" y="3068960"/>
            <a:ext cx="6048672" cy="2088232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hteck 54"/>
          <p:cNvSpPr/>
          <p:nvPr/>
        </p:nvSpPr>
        <p:spPr>
          <a:xfrm>
            <a:off x="6012160" y="1124744"/>
            <a:ext cx="1944216" cy="1368152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6228184" y="11967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3563888" y="980728"/>
            <a:ext cx="2304256" cy="1656184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2123728" y="1340768"/>
            <a:ext cx="1296144" cy="936104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2123728" y="134076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</a:t>
            </a:r>
          </a:p>
          <a:p>
            <a:r>
              <a:rPr lang="en-US" dirty="0" smtClean="0"/>
              <a:t>Researcher Thanh Tran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4644008" y="1052736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644008" y="10527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Thanh Tran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3635896" y="11967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3635896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4644008" y="162880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464400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?y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139952" y="2132856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4139952" y="21328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AIFB</a:t>
            </a:r>
            <a:endParaRPr lang="en-US" dirty="0"/>
          </a:p>
        </p:txBody>
      </p:sp>
      <p:cxnSp>
        <p:nvCxnSpPr>
          <p:cNvPr id="48" name="Gerade Verbindung 47"/>
          <p:cNvCxnSpPr/>
          <p:nvPr/>
        </p:nvCxnSpPr>
        <p:spPr>
          <a:xfrm flipV="1">
            <a:off x="4211960" y="1196752"/>
            <a:ext cx="288032" cy="14401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067944" y="126876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 flipH="1" flipV="1">
            <a:off x="4283968" y="1556792"/>
            <a:ext cx="216024" cy="25667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635896" y="15567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worksAt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flipV="1">
            <a:off x="4427984" y="1833791"/>
            <a:ext cx="144016" cy="21602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139952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?z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228184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 Thanh Tran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6228184" y="1988840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59"/>
          <p:cNvSpPr txBox="1"/>
          <p:nvPr/>
        </p:nvSpPr>
        <p:spPr>
          <a:xfrm>
            <a:off x="6228184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?y Peter Mika</a:t>
            </a:r>
            <a:endParaRPr lang="en-US" dirty="0"/>
          </a:p>
        </p:txBody>
      </p:sp>
      <p:sp>
        <p:nvSpPr>
          <p:cNvPr id="61" name="Textfeld 60"/>
          <p:cNvSpPr txBox="1"/>
          <p:nvPr/>
        </p:nvSpPr>
        <p:spPr>
          <a:xfrm>
            <a:off x="6444208" y="16288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?z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64"/>
          <p:cNvCxnSpPr/>
          <p:nvPr/>
        </p:nvCxnSpPr>
        <p:spPr>
          <a:xfrm>
            <a:off x="6732240" y="1628800"/>
            <a:ext cx="0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3347864" y="2348880"/>
            <a:ext cx="0" cy="6480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691680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Term Matching</a:t>
            </a:r>
            <a:endParaRPr lang="en-US" b="1" dirty="0"/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5652120" y="2708920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35896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 Matching</a:t>
            </a:r>
            <a:endParaRPr lang="en-US" b="1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6156176" y="2564904"/>
            <a:ext cx="0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6228184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Traversal</a:t>
            </a:r>
            <a:endParaRPr lang="en-US" b="1" dirty="0"/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3635896" y="2708920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2411760" y="3212976"/>
            <a:ext cx="4752528" cy="1822056"/>
            <a:chOff x="1907704" y="2843646"/>
            <a:chExt cx="5976664" cy="2437406"/>
          </a:xfrm>
        </p:grpSpPr>
        <p:sp>
          <p:nvSpPr>
            <p:cNvPr id="109" name="Textfeld 108"/>
            <p:cNvSpPr txBox="1"/>
            <p:nvPr/>
          </p:nvSpPr>
          <p:spPr>
            <a:xfrm>
              <a:off x="5220072" y="3645026"/>
              <a:ext cx="2232249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www.cs.vu.nl/~pmika</a:t>
              </a:r>
              <a:endParaRPr lang="en-US" sz="1400" baseline="-25000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160240" y="3501010"/>
              <a:ext cx="2483767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http://sites.google.com/site/kimducthanh</a:t>
              </a:r>
              <a:endParaRPr lang="en-US" sz="1400" baseline="-25000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203847" y="4077072"/>
              <a:ext cx="2448271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http://www.aifb.kit.edu</a:t>
              </a:r>
              <a:endParaRPr lang="en-US" sz="1400" baseline="-25000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508104" y="4581129"/>
              <a:ext cx="2376264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http://labs.yahoo.com/Yahoo_Labs_Barcelona</a:t>
              </a:r>
              <a:endParaRPr lang="en-US" sz="1400" baseline="-25000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1907704" y="4581129"/>
              <a:ext cx="3744415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Institut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für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Angewandte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Informatik</a:t>
              </a:r>
              <a:r>
                <a:rPr lang="en-US" sz="1400" dirty="0" smtClean="0"/>
                <a:t> und </a:t>
              </a:r>
              <a:r>
                <a:rPr lang="en-US" sz="1400" dirty="0" err="1" smtClean="0"/>
                <a:t>Formale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Beschreibungsverfahren</a:t>
              </a:r>
              <a:endParaRPr lang="en-US" sz="1400" baseline="-25000" dirty="0"/>
            </a:p>
          </p:txBody>
        </p:sp>
        <p:cxnSp>
          <p:nvCxnSpPr>
            <p:cNvPr id="114" name="Gerade Verbindung 113"/>
            <p:cNvCxnSpPr/>
            <p:nvPr/>
          </p:nvCxnSpPr>
          <p:spPr>
            <a:xfrm flipV="1">
              <a:off x="4355976" y="4437112"/>
              <a:ext cx="144016" cy="21602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>
              <a:endCxn id="109" idx="1"/>
            </p:cNvCxnSpPr>
            <p:nvPr/>
          </p:nvCxnSpPr>
          <p:spPr>
            <a:xfrm>
              <a:off x="4644008" y="3789042"/>
              <a:ext cx="576064" cy="61846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V="1">
              <a:off x="5868144" y="4005064"/>
              <a:ext cx="72008" cy="57606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 flipV="1">
              <a:off x="4283968" y="3861048"/>
              <a:ext cx="216024" cy="25667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9953" y="2852938"/>
              <a:ext cx="1296143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researcher</a:t>
              </a:r>
              <a:endParaRPr lang="en-US" sz="1400" baseline="-25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411759" y="2843646"/>
              <a:ext cx="1656183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Thanh Tran</a:t>
              </a:r>
              <a:endParaRPr lang="en-US" sz="1400" baseline="-25000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5508104" y="2852938"/>
              <a:ext cx="1800200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Peter Mika</a:t>
              </a:r>
              <a:endParaRPr lang="en-US" sz="1400" baseline="-25000" dirty="0"/>
            </a:p>
          </p:txBody>
        </p:sp>
        <p:cxnSp>
          <p:nvCxnSpPr>
            <p:cNvPr id="121" name="Gerade Verbindung 120"/>
            <p:cNvCxnSpPr/>
            <p:nvPr/>
          </p:nvCxnSpPr>
          <p:spPr>
            <a:xfrm flipV="1">
              <a:off x="4139952" y="3212976"/>
              <a:ext cx="144016" cy="28803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3563888" y="3140968"/>
              <a:ext cx="216024" cy="36004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5796136" y="3212976"/>
              <a:ext cx="288032" cy="432048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 flipV="1">
              <a:off x="5220072" y="3284984"/>
              <a:ext cx="288032" cy="28803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3131840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4283968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5292081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5940153" y="336802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4572000" y="3512043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friendOf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499991" y="3861050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worksAt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5868145" y="4149082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worksAt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427984" y="437613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4" name="Textfeld 133"/>
          <p:cNvSpPr txBox="1"/>
          <p:nvPr/>
        </p:nvSpPr>
        <p:spPr>
          <a:xfrm>
            <a:off x="1619672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5" name="Textfeld 134"/>
          <p:cNvSpPr txBox="1"/>
          <p:nvPr/>
        </p:nvSpPr>
        <p:spPr>
          <a:xfrm>
            <a:off x="2483768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 Query </a:t>
            </a:r>
            <a:endParaRPr lang="en-US" dirty="0"/>
          </a:p>
        </p:txBody>
      </p:sp>
      <p:sp>
        <p:nvSpPr>
          <p:cNvPr id="136" name="Textfeld 135"/>
          <p:cNvSpPr txBox="1"/>
          <p:nvPr/>
        </p:nvSpPr>
        <p:spPr>
          <a:xfrm>
            <a:off x="4283968" y="2606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Structured </a:t>
            </a:r>
          </a:p>
          <a:p>
            <a:pPr algn="ctr"/>
            <a:r>
              <a:rPr lang="en-US" dirty="0" smtClean="0"/>
              <a:t>Query </a:t>
            </a:r>
            <a:endParaRPr lang="en-US" dirty="0"/>
          </a:p>
        </p:txBody>
      </p:sp>
      <p:sp>
        <p:nvSpPr>
          <p:cNvPr id="137" name="Textfeld 136"/>
          <p:cNvSpPr txBox="1"/>
          <p:nvPr/>
        </p:nvSpPr>
        <p:spPr>
          <a:xfrm>
            <a:off x="3347864" y="2606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8" name="Textfeld 137"/>
          <p:cNvSpPr txBox="1"/>
          <p:nvPr/>
        </p:nvSpPr>
        <p:spPr>
          <a:xfrm>
            <a:off x="6012160" y="40640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9" name="Textfeld 138"/>
          <p:cNvSpPr txBox="1"/>
          <p:nvPr/>
        </p:nvSpPr>
        <p:spPr>
          <a:xfrm>
            <a:off x="7092280" y="40466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 Query </a:t>
            </a:r>
            <a:endParaRPr lang="en-US" dirty="0"/>
          </a:p>
        </p:txBody>
      </p:sp>
      <p:cxnSp>
        <p:nvCxnSpPr>
          <p:cNvPr id="141" name="Gerade Verbindung mit Pfeil 140"/>
          <p:cNvCxnSpPr/>
          <p:nvPr/>
        </p:nvCxnSpPr>
        <p:spPr>
          <a:xfrm flipH="1" flipV="1">
            <a:off x="2267744" y="119675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 flipV="1">
            <a:off x="2771800" y="119675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 flipH="1" flipV="1">
            <a:off x="3851920" y="83671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 flipV="1">
            <a:off x="5004048" y="83671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 flipH="1" flipV="1">
            <a:off x="6588224" y="980728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7524328" y="9807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feld 154"/>
          <p:cNvSpPr txBox="1"/>
          <p:nvPr/>
        </p:nvSpPr>
        <p:spPr>
          <a:xfrm>
            <a:off x="1835696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29</cp:revision>
  <dcterms:created xsi:type="dcterms:W3CDTF">2012-01-22T14:22:42Z</dcterms:created>
  <dcterms:modified xsi:type="dcterms:W3CDTF">2012-04-07T17:08:50Z</dcterms:modified>
</cp:coreProperties>
</file>