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7A400B-AD95-4214-8D8B-9C3949799FE3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6E17DA-9EE8-4898-8471-01AE460599C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17DA-9EE8-4898-8471-01AE460599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C8B6-4B8C-4A4C-B157-BE5F675099B1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bgerundetes Rechteck 237"/>
          <p:cNvSpPr/>
          <p:nvPr/>
        </p:nvSpPr>
        <p:spPr>
          <a:xfrm>
            <a:off x="1043608" y="5589240"/>
            <a:ext cx="6552728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4" name="Abgerundetes Rechteck 233"/>
          <p:cNvSpPr/>
          <p:nvPr/>
        </p:nvSpPr>
        <p:spPr>
          <a:xfrm>
            <a:off x="1043608" y="332656"/>
            <a:ext cx="2736304" cy="25922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3" name="Abgerundetes Rechteck 232"/>
          <p:cNvSpPr/>
          <p:nvPr/>
        </p:nvSpPr>
        <p:spPr>
          <a:xfrm>
            <a:off x="4932040" y="332656"/>
            <a:ext cx="2880320" cy="25922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2" name="Abgerundetes Rechteck 231"/>
          <p:cNvSpPr/>
          <p:nvPr/>
        </p:nvSpPr>
        <p:spPr>
          <a:xfrm>
            <a:off x="1475656" y="3573016"/>
            <a:ext cx="5616624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feld 6"/>
          <p:cNvSpPr txBox="1"/>
          <p:nvPr/>
        </p:nvSpPr>
        <p:spPr>
          <a:xfrm>
            <a:off x="1691680" y="57146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word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0" name="Textfeld 9"/>
          <p:cNvSpPr txBox="1"/>
          <p:nvPr/>
        </p:nvSpPr>
        <p:spPr>
          <a:xfrm>
            <a:off x="2627784" y="571467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word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796136" y="571467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word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483768" y="479715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concept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3" name="Textfeld 12"/>
          <p:cNvSpPr txBox="1"/>
          <p:nvPr/>
        </p:nvSpPr>
        <p:spPr>
          <a:xfrm>
            <a:off x="2987824" y="393305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concept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4" name="Textfeld 13"/>
          <p:cNvSpPr txBox="1"/>
          <p:nvPr/>
        </p:nvSpPr>
        <p:spPr>
          <a:xfrm>
            <a:off x="5796136" y="479715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concept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691680" y="436510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concept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7" name="Textfeld 16"/>
          <p:cNvSpPr txBox="1"/>
          <p:nvPr/>
        </p:nvSpPr>
        <p:spPr>
          <a:xfrm>
            <a:off x="5364088" y="393305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concept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20" name="Textfeld 19"/>
          <p:cNvSpPr txBox="1"/>
          <p:nvPr/>
        </p:nvSpPr>
        <p:spPr>
          <a:xfrm>
            <a:off x="4139952" y="437439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concept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21" name="Textfeld 20"/>
          <p:cNvSpPr txBox="1"/>
          <p:nvPr/>
        </p:nvSpPr>
        <p:spPr>
          <a:xfrm>
            <a:off x="2987824" y="166073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2" name="Textfeld 21"/>
          <p:cNvSpPr txBox="1"/>
          <p:nvPr/>
        </p:nvSpPr>
        <p:spPr>
          <a:xfrm>
            <a:off x="1043608" y="224609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3" name="Textfeld 22"/>
          <p:cNvSpPr txBox="1"/>
          <p:nvPr/>
        </p:nvSpPr>
        <p:spPr>
          <a:xfrm>
            <a:off x="1763688" y="109396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attribute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6876256" y="180475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entity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115616" y="159802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attribute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6" name="Textfeld 25"/>
          <p:cNvSpPr txBox="1"/>
          <p:nvPr/>
        </p:nvSpPr>
        <p:spPr>
          <a:xfrm>
            <a:off x="2123728" y="2030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class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27" name="Textfeld 26"/>
          <p:cNvSpPr txBox="1"/>
          <p:nvPr/>
        </p:nvSpPr>
        <p:spPr>
          <a:xfrm>
            <a:off x="5292080" y="216479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entity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28" name="Textfeld 27"/>
          <p:cNvSpPr txBox="1"/>
          <p:nvPr/>
        </p:nvSpPr>
        <p:spPr>
          <a:xfrm>
            <a:off x="5508104" y="172345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entity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9" name="Textfeld 28"/>
          <p:cNvSpPr txBox="1"/>
          <p:nvPr/>
        </p:nvSpPr>
        <p:spPr>
          <a:xfrm>
            <a:off x="6156176" y="209278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entity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30" name="Textfeld 29"/>
          <p:cNvSpPr txBox="1"/>
          <p:nvPr/>
        </p:nvSpPr>
        <p:spPr>
          <a:xfrm>
            <a:off x="6732240" y="252483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entity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555776" y="252483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relation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32" name="Textfeld 31"/>
          <p:cNvSpPr txBox="1"/>
          <p:nvPr/>
        </p:nvSpPr>
        <p:spPr>
          <a:xfrm>
            <a:off x="5652120" y="252483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entity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2627784" y="4230380"/>
            <a:ext cx="432048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2699792" y="4662428"/>
            <a:ext cx="279648" cy="198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endCxn id="14" idx="1"/>
          </p:cNvCxnSpPr>
          <p:nvPr/>
        </p:nvCxnSpPr>
        <p:spPr>
          <a:xfrm>
            <a:off x="5220072" y="4662428"/>
            <a:ext cx="576064" cy="334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3563888" y="4662428"/>
            <a:ext cx="576064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endCxn id="20" idx="1"/>
          </p:cNvCxnSpPr>
          <p:nvPr/>
        </p:nvCxnSpPr>
        <p:spPr>
          <a:xfrm>
            <a:off x="3851920" y="4302388"/>
            <a:ext cx="288032" cy="27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17" idx="2"/>
          </p:cNvCxnSpPr>
          <p:nvPr/>
        </p:nvCxnSpPr>
        <p:spPr>
          <a:xfrm>
            <a:off x="5940152" y="4333166"/>
            <a:ext cx="144016" cy="473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V="1">
            <a:off x="5148064" y="4230380"/>
            <a:ext cx="216024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419872" y="572396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word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59" name="Textfeld 58"/>
          <p:cNvSpPr txBox="1"/>
          <p:nvPr/>
        </p:nvSpPr>
        <p:spPr>
          <a:xfrm>
            <a:off x="4211960" y="572396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word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cxnSp>
        <p:nvCxnSpPr>
          <p:cNvPr id="75" name="Gerade Verbindung 74"/>
          <p:cNvCxnSpPr/>
          <p:nvPr/>
        </p:nvCxnSpPr>
        <p:spPr>
          <a:xfrm flipV="1">
            <a:off x="5652120" y="2020778"/>
            <a:ext cx="72008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endCxn id="32" idx="3"/>
          </p:cNvCxnSpPr>
          <p:nvPr/>
        </p:nvCxnSpPr>
        <p:spPr>
          <a:xfrm flipV="1">
            <a:off x="6372200" y="2724889"/>
            <a:ext cx="432048" cy="159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 flipV="1">
            <a:off x="6156176" y="2380818"/>
            <a:ext cx="144016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87"/>
          <p:cNvCxnSpPr>
            <a:endCxn id="24" idx="1"/>
          </p:cNvCxnSpPr>
          <p:nvPr/>
        </p:nvCxnSpPr>
        <p:spPr>
          <a:xfrm>
            <a:off x="6300192" y="1948770"/>
            <a:ext cx="576064" cy="560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V="1">
            <a:off x="7164288" y="2164794"/>
            <a:ext cx="72008" cy="4320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 flipV="1">
            <a:off x="6948264" y="2492896"/>
            <a:ext cx="72008" cy="1039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 flipV="1">
            <a:off x="6228184" y="2060848"/>
            <a:ext cx="72008" cy="1445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5724128" y="130069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value</a:t>
            </a:r>
            <a:r>
              <a:rPr lang="en-US" sz="2000" baseline="-25000" dirty="0"/>
              <a:t>2</a:t>
            </a:r>
          </a:p>
        </p:txBody>
      </p:sp>
      <p:sp>
        <p:nvSpPr>
          <p:cNvPr id="106" name="Textfeld 105"/>
          <p:cNvSpPr txBox="1"/>
          <p:nvPr/>
        </p:nvSpPr>
        <p:spPr>
          <a:xfrm>
            <a:off x="4716016" y="137270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value</a:t>
            </a:r>
            <a:r>
              <a:rPr lang="en-US" sz="2000" baseline="-25000" dirty="0"/>
              <a:t>1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6804248" y="136341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value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cxnSp>
        <p:nvCxnSpPr>
          <p:cNvPr id="108" name="Gerade Verbindung 107"/>
          <p:cNvCxnSpPr/>
          <p:nvPr/>
        </p:nvCxnSpPr>
        <p:spPr>
          <a:xfrm flipV="1">
            <a:off x="5868144" y="1628800"/>
            <a:ext cx="144016" cy="1759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H="1" flipV="1">
            <a:off x="5652120" y="1660738"/>
            <a:ext cx="144016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endCxn id="107" idx="2"/>
          </p:cNvCxnSpPr>
          <p:nvPr/>
        </p:nvCxnSpPr>
        <p:spPr>
          <a:xfrm flipV="1">
            <a:off x="7308304" y="1763524"/>
            <a:ext cx="72008" cy="1132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 flipH="1" flipV="1">
            <a:off x="6660232" y="1588730"/>
            <a:ext cx="360040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>
            <a:endCxn id="23" idx="2"/>
          </p:cNvCxnSpPr>
          <p:nvPr/>
        </p:nvCxnSpPr>
        <p:spPr>
          <a:xfrm flipH="1" flipV="1">
            <a:off x="2447764" y="1494076"/>
            <a:ext cx="36004" cy="5359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 flipH="1" flipV="1">
            <a:off x="2555776" y="1454006"/>
            <a:ext cx="504056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>
            <a:endCxn id="26" idx="1"/>
          </p:cNvCxnSpPr>
          <p:nvPr/>
        </p:nvCxnSpPr>
        <p:spPr>
          <a:xfrm flipV="1">
            <a:off x="1763688" y="2230125"/>
            <a:ext cx="360040" cy="87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 flipH="1" flipV="1">
            <a:off x="2555776" y="2390110"/>
            <a:ext cx="144016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/>
          <p:nvPr/>
        </p:nvCxnSpPr>
        <p:spPr>
          <a:xfrm flipV="1">
            <a:off x="2627784" y="1998712"/>
            <a:ext cx="216024" cy="1033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 Verbindung 195"/>
          <p:cNvCxnSpPr/>
          <p:nvPr/>
        </p:nvCxnSpPr>
        <p:spPr>
          <a:xfrm>
            <a:off x="2051720" y="2534126"/>
            <a:ext cx="432048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197"/>
          <p:cNvCxnSpPr/>
          <p:nvPr/>
        </p:nvCxnSpPr>
        <p:spPr>
          <a:xfrm flipV="1">
            <a:off x="1907704" y="1454006"/>
            <a:ext cx="72008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feld 238"/>
          <p:cNvSpPr txBox="1"/>
          <p:nvPr/>
        </p:nvSpPr>
        <p:spPr>
          <a:xfrm>
            <a:off x="5004048" y="573325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word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cxnSp>
        <p:nvCxnSpPr>
          <p:cNvPr id="241" name="Gerade Verbindung mit Pfeil 240"/>
          <p:cNvCxnSpPr/>
          <p:nvPr/>
        </p:nvCxnSpPr>
        <p:spPr>
          <a:xfrm flipV="1">
            <a:off x="1259632" y="2924944"/>
            <a:ext cx="0" cy="252028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Gerade Verbindung mit Pfeil 241"/>
          <p:cNvCxnSpPr/>
          <p:nvPr/>
        </p:nvCxnSpPr>
        <p:spPr>
          <a:xfrm flipV="1">
            <a:off x="7380312" y="2996952"/>
            <a:ext cx="0" cy="2448272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Gerade Verbindung mit Pfeil 248"/>
          <p:cNvCxnSpPr/>
          <p:nvPr/>
        </p:nvCxnSpPr>
        <p:spPr>
          <a:xfrm flipV="1">
            <a:off x="4211960" y="5229200"/>
            <a:ext cx="0" cy="288032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Gerade Verbindung mit Pfeil 257"/>
          <p:cNvCxnSpPr/>
          <p:nvPr/>
        </p:nvCxnSpPr>
        <p:spPr>
          <a:xfrm flipV="1">
            <a:off x="5292080" y="2996952"/>
            <a:ext cx="0" cy="504056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mit Pfeil 262"/>
          <p:cNvCxnSpPr/>
          <p:nvPr/>
        </p:nvCxnSpPr>
        <p:spPr>
          <a:xfrm flipH="1">
            <a:off x="3851920" y="1700808"/>
            <a:ext cx="864096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Gerade Verbindung 269"/>
          <p:cNvCxnSpPr/>
          <p:nvPr/>
        </p:nvCxnSpPr>
        <p:spPr>
          <a:xfrm>
            <a:off x="8892480" y="429309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feld 273"/>
          <p:cNvSpPr txBox="1"/>
          <p:nvPr/>
        </p:nvSpPr>
        <p:spPr>
          <a:xfrm>
            <a:off x="6660232" y="558924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WORDS</a:t>
            </a:r>
            <a:endParaRPr lang="en-US" sz="2000" dirty="0"/>
          </a:p>
        </p:txBody>
      </p:sp>
      <p:sp>
        <p:nvSpPr>
          <p:cNvPr id="276" name="Textfeld 275"/>
          <p:cNvSpPr txBox="1"/>
          <p:nvPr/>
        </p:nvSpPr>
        <p:spPr>
          <a:xfrm>
            <a:off x="3203848" y="357301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Lexical model: semantics of words</a:t>
            </a:r>
            <a:endParaRPr lang="en-US" sz="2000" b="1" dirty="0"/>
          </a:p>
        </p:txBody>
      </p:sp>
      <p:sp>
        <p:nvSpPr>
          <p:cNvPr id="277" name="Textfeld 276"/>
          <p:cNvSpPr txBox="1"/>
          <p:nvPr/>
        </p:nvSpPr>
        <p:spPr>
          <a:xfrm>
            <a:off x="5076056" y="406405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Semantic data: </a:t>
            </a:r>
            <a:r>
              <a:rPr lang="en-US" sz="2000" b="1" dirty="0" smtClean="0"/>
              <a:t>semantics </a:t>
            </a:r>
            <a:r>
              <a:rPr lang="en-US" sz="2000" b="1" dirty="0" smtClean="0"/>
              <a:t>of entities (instances)</a:t>
            </a:r>
            <a:endParaRPr lang="en-US" sz="2000" b="1" dirty="0"/>
          </a:p>
        </p:txBody>
      </p:sp>
      <p:sp>
        <p:nvSpPr>
          <p:cNvPr id="279" name="Textfeld 278"/>
          <p:cNvSpPr txBox="1"/>
          <p:nvPr/>
        </p:nvSpPr>
        <p:spPr>
          <a:xfrm>
            <a:off x="1115616" y="332656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Knowledge model: semantics of entities (class)</a:t>
            </a:r>
            <a:endParaRPr lang="en-US" sz="2000" b="1" dirty="0"/>
          </a:p>
        </p:txBody>
      </p:sp>
      <p:cxnSp>
        <p:nvCxnSpPr>
          <p:cNvPr id="284" name="Gerade Verbindung mit Pfeil 283"/>
          <p:cNvCxnSpPr/>
          <p:nvPr/>
        </p:nvCxnSpPr>
        <p:spPr>
          <a:xfrm flipV="1">
            <a:off x="2915816" y="2996952"/>
            <a:ext cx="0" cy="504056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feld 290"/>
          <p:cNvSpPr txBox="1"/>
          <p:nvPr/>
        </p:nvSpPr>
        <p:spPr>
          <a:xfrm>
            <a:off x="2483768" y="515719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Interpret words</a:t>
            </a:r>
            <a:endParaRPr lang="en-US" sz="2000" i="1" dirty="0"/>
          </a:p>
        </p:txBody>
      </p:sp>
      <p:sp>
        <p:nvSpPr>
          <p:cNvPr id="292" name="Textfeld 291"/>
          <p:cNvSpPr txBox="1"/>
          <p:nvPr/>
        </p:nvSpPr>
        <p:spPr>
          <a:xfrm>
            <a:off x="2987824" y="292494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Interpret concepts as </a:t>
            </a:r>
          </a:p>
          <a:p>
            <a:r>
              <a:rPr lang="en-US" sz="2000" i="1" dirty="0" smtClean="0"/>
              <a:t>entities &amp; classes</a:t>
            </a:r>
            <a:endParaRPr lang="en-US" sz="2000" i="1" dirty="0"/>
          </a:p>
        </p:txBody>
      </p:sp>
      <p:sp>
        <p:nvSpPr>
          <p:cNvPr id="294" name="Textfeld 293"/>
          <p:cNvSpPr txBox="1"/>
          <p:nvPr/>
        </p:nvSpPr>
        <p:spPr>
          <a:xfrm>
            <a:off x="7380312" y="4005064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Interpret words as entities</a:t>
            </a:r>
            <a:endParaRPr lang="en-US" sz="2000" i="1" dirty="0"/>
          </a:p>
        </p:txBody>
      </p:sp>
      <p:sp>
        <p:nvSpPr>
          <p:cNvPr id="295" name="Textfeld 294"/>
          <p:cNvSpPr txBox="1"/>
          <p:nvPr/>
        </p:nvSpPr>
        <p:spPr>
          <a:xfrm>
            <a:off x="179512" y="4005064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Interpret words as classes</a:t>
            </a:r>
            <a:endParaRPr lang="en-US" sz="2000" i="1" dirty="0"/>
          </a:p>
        </p:txBody>
      </p:sp>
      <p:sp>
        <p:nvSpPr>
          <p:cNvPr id="296" name="Textfeld 295"/>
          <p:cNvSpPr txBox="1"/>
          <p:nvPr/>
        </p:nvSpPr>
        <p:spPr>
          <a:xfrm>
            <a:off x="3779912" y="1785590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Interpret entities as classes</a:t>
            </a:r>
            <a:endParaRPr lang="en-US" sz="2000" i="1" dirty="0"/>
          </a:p>
        </p:txBody>
      </p:sp>
      <p:sp>
        <p:nvSpPr>
          <p:cNvPr id="302" name="Textfeld 301"/>
          <p:cNvSpPr txBox="1"/>
          <p:nvPr/>
        </p:nvSpPr>
        <p:spPr>
          <a:xfrm>
            <a:off x="4211960" y="515719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as concepts</a:t>
            </a:r>
            <a:endParaRPr lang="en-US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Bildschirmpräsentation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Thanh Tran</dc:creator>
  <cp:lastModifiedBy>Thanh Tran</cp:lastModifiedBy>
  <cp:revision>19</cp:revision>
  <dcterms:created xsi:type="dcterms:W3CDTF">2012-01-22T14:22:42Z</dcterms:created>
  <dcterms:modified xsi:type="dcterms:W3CDTF">2012-01-29T16:01:00Z</dcterms:modified>
</cp:coreProperties>
</file>