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B9EF0-0308-41B9-9935-4FBA63FAE992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515CC-C700-4511-98A9-1E5A1FC10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an </a:t>
            </a:r>
            <a:r>
              <a:rPr lang="de-DE" dirty="0" err="1" smtClean="0"/>
              <a:t>impression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towards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accomplishing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goal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demo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:  </a:t>
            </a:r>
          </a:p>
          <a:p>
            <a:pPr>
              <a:buFontTx/>
              <a:buChar char="-"/>
            </a:pPr>
            <a:r>
              <a:rPr lang="de-DE" dirty="0" smtClean="0"/>
              <a:t>Support </a:t>
            </a:r>
            <a:r>
              <a:rPr lang="de-DE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addressing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: 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starts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intepreting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intent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browsing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exploration</a:t>
            </a:r>
            <a:r>
              <a:rPr lang="de-DE" baseline="0" dirty="0" smtClean="0"/>
              <a:t>  / </a:t>
            </a:r>
            <a:r>
              <a:rPr lang="de-DE" baseline="0" dirty="0" err="1" smtClean="0"/>
              <a:t>refinement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via </a:t>
            </a:r>
            <a:r>
              <a:rPr lang="de-DE" baseline="0" dirty="0" err="1" smtClean="0"/>
              <a:t>faceted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E12B2-460A-40CA-90A4-D454D3D444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2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7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9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9E9-7180-44FD-A621-1D55DC4FDE0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47EB-B6B5-496E-9F5C-0185E97735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000108"/>
            <a:ext cx="8405646" cy="5120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4281" y="1539537"/>
            <a:ext cx="1831999" cy="4581001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710281" y="2402624"/>
            <a:ext cx="2909647" cy="122788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5710281" y="3630507"/>
            <a:ext cx="2909647" cy="116664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575673" y="1000108"/>
            <a:ext cx="3044255" cy="4081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1406121" y="5774435"/>
            <a:ext cx="1077647" cy="346103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Facets</a:t>
            </a:r>
            <a:endParaRPr lang="de-DE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46834" y="3786190"/>
            <a:ext cx="1617654" cy="561547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Term </a:t>
            </a:r>
          </a:p>
          <a:p>
            <a:r>
              <a:rPr lang="de-DE" sz="1400" b="1" dirty="0" err="1" smtClean="0"/>
              <a:t>Suggestions</a:t>
            </a:r>
            <a:endParaRPr lang="de-DE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76304" y="994665"/>
            <a:ext cx="1832000" cy="346103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Keywords</a:t>
            </a:r>
            <a:endParaRPr lang="de-DE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571636" cy="561547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smtClean="0"/>
              <a:t>Query </a:t>
            </a:r>
            <a:r>
              <a:rPr lang="de-DE" sz="1400" b="1" dirty="0" err="1" smtClean="0"/>
              <a:t>Suggestions</a:t>
            </a:r>
            <a:endParaRPr lang="de-DE" sz="1400" b="1" dirty="0"/>
          </a:p>
        </p:txBody>
      </p:sp>
      <p:sp>
        <p:nvSpPr>
          <p:cNvPr id="19" name="Rectangle 9"/>
          <p:cNvSpPr/>
          <p:nvPr/>
        </p:nvSpPr>
        <p:spPr>
          <a:xfrm>
            <a:off x="2134134" y="4941168"/>
            <a:ext cx="6485794" cy="117937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9397" tIns="64698" rIns="129397" bIns="64698" rtlCol="0" anchor="ctr"/>
          <a:lstStyle/>
          <a:p>
            <a:pPr algn="ctr"/>
            <a:endParaRPr lang="de-DE"/>
          </a:p>
        </p:txBody>
      </p:sp>
      <p:sp>
        <p:nvSpPr>
          <p:cNvPr id="20" name="TextBox 12"/>
          <p:cNvSpPr txBox="1"/>
          <p:nvPr/>
        </p:nvSpPr>
        <p:spPr>
          <a:xfrm>
            <a:off x="4278345" y="4941168"/>
            <a:ext cx="3903081" cy="1238655"/>
          </a:xfrm>
          <a:prstGeom prst="rect">
            <a:avLst/>
          </a:prstGeom>
          <a:noFill/>
        </p:spPr>
        <p:txBody>
          <a:bodyPr wrap="square" lIns="129397" tIns="64698" rIns="129397" bIns="64698" rtlCol="0">
            <a:spAutoFit/>
          </a:bodyPr>
          <a:lstStyle/>
          <a:p>
            <a:r>
              <a:rPr lang="de-DE" sz="1400" b="1" dirty="0" err="1" smtClean="0"/>
              <a:t>Results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to</a:t>
            </a:r>
            <a:r>
              <a:rPr lang="de-DE" sz="1400" b="1" dirty="0" smtClean="0"/>
              <a:t> a Relational Query</a:t>
            </a:r>
          </a:p>
          <a:p>
            <a:r>
              <a:rPr lang="de-DE" sz="1400" dirty="0" err="1" smtClean="0"/>
              <a:t>the</a:t>
            </a:r>
            <a:r>
              <a:rPr lang="de-DE" sz="1400" dirty="0" smtClean="0"/>
              <a:t> band Queen (A),</a:t>
            </a:r>
          </a:p>
          <a:p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singles</a:t>
            </a:r>
            <a:r>
              <a:rPr lang="de-DE" sz="1400" dirty="0" smtClean="0"/>
              <a:t> (B), </a:t>
            </a:r>
          </a:p>
          <a:p>
            <a:r>
              <a:rPr lang="de-DE" sz="1400" dirty="0" err="1" smtClean="0"/>
              <a:t>and</a:t>
            </a:r>
            <a:r>
              <a:rPr lang="de-DE" sz="1400" dirty="0" smtClean="0"/>
              <a:t> B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connected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A</a:t>
            </a:r>
          </a:p>
          <a:p>
            <a:r>
              <a:rPr lang="de-DE" sz="1400" dirty="0" err="1" smtClean="0"/>
              <a:t>through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i="1" dirty="0" err="1" smtClean="0"/>
              <a:t>producer</a:t>
            </a:r>
            <a:r>
              <a:rPr lang="de-DE" sz="1400" dirty="0" smtClean="0"/>
              <a:t> </a:t>
            </a:r>
            <a:r>
              <a:rPr lang="de-DE" sz="1400" dirty="0" err="1" smtClean="0"/>
              <a:t>relation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9303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Thanh Tran</dc:creator>
  <cp:lastModifiedBy>Thanh Tran</cp:lastModifiedBy>
  <cp:revision>3</cp:revision>
  <dcterms:created xsi:type="dcterms:W3CDTF">2012-04-03T13:30:29Z</dcterms:created>
  <dcterms:modified xsi:type="dcterms:W3CDTF">2012-04-04T10:48:12Z</dcterms:modified>
</cp:coreProperties>
</file>