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E21BB2-184D-4B9E-9C82-4DBA5278B92B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D95935F-4E2F-4D99-B176-9013C3AC32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8A48-5BEC-4B37-8527-BC84DAC0E7AE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4211960" y="4077072"/>
            <a:ext cx="129614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211960" y="1268760"/>
            <a:ext cx="129614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148064" y="2132856"/>
            <a:ext cx="13681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Semantics of Query</a:t>
            </a:r>
            <a:endParaRPr lang="en-US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5148064" y="2996952"/>
            <a:ext cx="13681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Semantics of Data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6084168" y="1628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Interpretation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6084168" y="37170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Interpretation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131840" y="27089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Matching &amp; Ranking</a:t>
            </a:r>
            <a:endParaRPr lang="en-US" dirty="0"/>
          </a:p>
        </p:txBody>
      </p:sp>
      <p:cxnSp>
        <p:nvCxnSpPr>
          <p:cNvPr id="25" name="Gerade Verbindung mit Pfeil 24"/>
          <p:cNvCxnSpPr>
            <a:stCxn id="12" idx="3"/>
          </p:cNvCxnSpPr>
          <p:nvPr/>
        </p:nvCxnSpPr>
        <p:spPr>
          <a:xfrm flipV="1">
            <a:off x="5508104" y="4077072"/>
            <a:ext cx="648072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</p:cNvCxnSpPr>
          <p:nvPr/>
        </p:nvCxnSpPr>
        <p:spPr>
          <a:xfrm>
            <a:off x="5508104" y="1520788"/>
            <a:ext cx="648072" cy="180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2" idx="1"/>
            <a:endCxn id="10" idx="2"/>
          </p:cNvCxnSpPr>
          <p:nvPr/>
        </p:nvCxnSpPr>
        <p:spPr>
          <a:xfrm flipH="1" flipV="1">
            <a:off x="5832140" y="3645024"/>
            <a:ext cx="252028" cy="256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0"/>
          </p:cNvCxnSpPr>
          <p:nvPr/>
        </p:nvCxnSpPr>
        <p:spPr>
          <a:xfrm flipH="1">
            <a:off x="5832140" y="1916832"/>
            <a:ext cx="252028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4139952" y="1844824"/>
            <a:ext cx="432048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 flipV="1">
            <a:off x="4139952" y="3068960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6804248" y="2636912"/>
            <a:ext cx="129614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Semantics</a:t>
            </a:r>
            <a:endParaRPr lang="en-US" b="1" dirty="0"/>
          </a:p>
        </p:txBody>
      </p:sp>
      <p:cxnSp>
        <p:nvCxnSpPr>
          <p:cNvPr id="66" name="Gerade Verbindung mit Pfeil 65"/>
          <p:cNvCxnSpPr>
            <a:stCxn id="65" idx="0"/>
          </p:cNvCxnSpPr>
          <p:nvPr/>
        </p:nvCxnSpPr>
        <p:spPr>
          <a:xfrm flipH="1" flipV="1">
            <a:off x="6876256" y="1988840"/>
            <a:ext cx="576064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5" idx="2"/>
          </p:cNvCxnSpPr>
          <p:nvPr/>
        </p:nvCxnSpPr>
        <p:spPr>
          <a:xfrm flipH="1">
            <a:off x="6876256" y="3284984"/>
            <a:ext cx="576064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9" idx="1"/>
          </p:cNvCxnSpPr>
          <p:nvPr/>
        </p:nvCxnSpPr>
        <p:spPr>
          <a:xfrm flipH="1">
            <a:off x="4427984" y="2456892"/>
            <a:ext cx="720080" cy="324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flipH="1" flipV="1">
            <a:off x="4427984" y="3068960"/>
            <a:ext cx="720080" cy="324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Thanh Tran</dc:creator>
  <cp:lastModifiedBy>Thanh Tran</cp:lastModifiedBy>
  <cp:revision>4</cp:revision>
  <dcterms:created xsi:type="dcterms:W3CDTF">2012-01-25T14:09:02Z</dcterms:created>
  <dcterms:modified xsi:type="dcterms:W3CDTF">2012-01-27T14:04:39Z</dcterms:modified>
</cp:coreProperties>
</file>