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97EE8-7FCA-4505-B789-C7E5BEB1BB6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2AADF-BB96-40B9-AB7E-4FF827222E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2AADF-BB96-40B9-AB7E-4FF827222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0001-A23D-45E9-A4FE-A1F473EDB193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E636-CC28-4ED4-A73C-91AEC9C15F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Screen Shot 2012-03-12 at 16.07.20.png"/>
          <p:cNvPicPr>
            <a:picLocks noChangeAspect="1"/>
          </p:cNvPicPr>
          <p:nvPr/>
        </p:nvPicPr>
        <p:blipFill rotWithShape="1">
          <a:blip r:embed="rId3"/>
          <a:srcRect l="785" r="23407" b="5616"/>
          <a:stretch/>
        </p:blipFill>
        <p:spPr>
          <a:xfrm>
            <a:off x="1187624" y="620688"/>
            <a:ext cx="6244936" cy="5386520"/>
          </a:xfrm>
          <a:prstGeom prst="rect">
            <a:avLst/>
          </a:prstGeom>
        </p:spPr>
      </p:pic>
      <p:sp>
        <p:nvSpPr>
          <p:cNvPr id="5" name="Rectangle 9"/>
          <p:cNvSpPr/>
          <p:nvPr/>
        </p:nvSpPr>
        <p:spPr>
          <a:xfrm>
            <a:off x="2787964" y="626131"/>
            <a:ext cx="3044255" cy="4081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6" name="TextBox 12"/>
          <p:cNvSpPr txBox="1"/>
          <p:nvPr/>
        </p:nvSpPr>
        <p:spPr>
          <a:xfrm>
            <a:off x="4932040" y="562617"/>
            <a:ext cx="1832000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Keywords</a:t>
            </a:r>
            <a:endParaRPr lang="de-DE" sz="1600" b="1" dirty="0"/>
          </a:p>
        </p:txBody>
      </p:sp>
      <p:sp>
        <p:nvSpPr>
          <p:cNvPr id="7" name="Rectangle 9"/>
          <p:cNvSpPr/>
          <p:nvPr/>
        </p:nvSpPr>
        <p:spPr>
          <a:xfrm>
            <a:off x="2787964" y="1476290"/>
            <a:ext cx="4520340" cy="4081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8" name="TextBox 12"/>
          <p:cNvSpPr txBox="1"/>
          <p:nvPr/>
        </p:nvSpPr>
        <p:spPr>
          <a:xfrm>
            <a:off x="5652120" y="1426713"/>
            <a:ext cx="1944216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Query </a:t>
            </a:r>
            <a:r>
              <a:rPr lang="de-DE" sz="1400" b="1" dirty="0" err="1" smtClean="0"/>
              <a:t>Suggestions</a:t>
            </a:r>
            <a:endParaRPr lang="de-DE" sz="1600" b="1" dirty="0"/>
          </a:p>
        </p:txBody>
      </p:sp>
      <p:sp>
        <p:nvSpPr>
          <p:cNvPr id="9" name="Rectangle 9"/>
          <p:cNvSpPr/>
          <p:nvPr/>
        </p:nvSpPr>
        <p:spPr>
          <a:xfrm>
            <a:off x="2771800" y="1916832"/>
            <a:ext cx="4536504" cy="219267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0" name="TextBox 12"/>
          <p:cNvSpPr txBox="1"/>
          <p:nvPr/>
        </p:nvSpPr>
        <p:spPr>
          <a:xfrm>
            <a:off x="5004048" y="2146793"/>
            <a:ext cx="2880320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err="1" smtClean="0"/>
              <a:t>Entity</a:t>
            </a:r>
            <a:r>
              <a:rPr lang="de-DE" sz="1400" b="1" dirty="0" smtClean="0"/>
              <a:t> Description </a:t>
            </a:r>
            <a:r>
              <a:rPr lang="de-DE" sz="1400" b="1" dirty="0" err="1" smtClean="0"/>
              <a:t>as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Result</a:t>
            </a:r>
            <a:endParaRPr lang="de-DE" sz="1600" b="1" dirty="0"/>
          </a:p>
        </p:txBody>
      </p:sp>
      <p:sp>
        <p:nvSpPr>
          <p:cNvPr id="13" name="Rectangle 9"/>
          <p:cNvSpPr/>
          <p:nvPr/>
        </p:nvSpPr>
        <p:spPr>
          <a:xfrm>
            <a:off x="2771800" y="5373216"/>
            <a:ext cx="4536504" cy="63399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4" name="TextBox 12"/>
          <p:cNvSpPr txBox="1"/>
          <p:nvPr/>
        </p:nvSpPr>
        <p:spPr>
          <a:xfrm>
            <a:off x="5580112" y="5675185"/>
            <a:ext cx="2880320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Web Page </a:t>
            </a:r>
            <a:r>
              <a:rPr lang="de-DE" sz="1400" b="1" dirty="0" err="1" smtClean="0"/>
              <a:t>as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Result</a:t>
            </a:r>
            <a:endParaRPr lang="de-DE" sz="1600" b="1" dirty="0"/>
          </a:p>
        </p:txBody>
      </p:sp>
      <p:sp>
        <p:nvSpPr>
          <p:cNvPr id="17" name="Rectangle 9"/>
          <p:cNvSpPr/>
          <p:nvPr/>
        </p:nvSpPr>
        <p:spPr>
          <a:xfrm>
            <a:off x="1187624" y="3315581"/>
            <a:ext cx="1512168" cy="219267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8" name="TextBox 12"/>
          <p:cNvSpPr txBox="1"/>
          <p:nvPr/>
        </p:nvSpPr>
        <p:spPr>
          <a:xfrm>
            <a:off x="1907704" y="3501008"/>
            <a:ext cx="1008112" cy="561547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err="1" smtClean="0"/>
              <a:t>Related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Entities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0495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3" grpId="0" animBg="1"/>
      <p:bldP spid="14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Tran</dc:creator>
  <cp:lastModifiedBy>Thanh Tran</cp:lastModifiedBy>
  <cp:revision>3</cp:revision>
  <dcterms:created xsi:type="dcterms:W3CDTF">2012-04-03T22:03:02Z</dcterms:created>
  <dcterms:modified xsi:type="dcterms:W3CDTF">2012-04-03T22:19:51Z</dcterms:modified>
</cp:coreProperties>
</file>