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02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C7A400B-AD95-4214-8D8B-9C3949799FE3}" type="datetimeFigureOut">
              <a:rPr lang="en-US" smtClean="0"/>
              <a:pPr/>
              <a:t>1/23/2012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76E17DA-9EE8-4898-8471-01AE460599C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E17DA-9EE8-4898-8471-01AE460599C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C8B6-4B8C-4A4C-B157-BE5F675099B1}" type="datetimeFigureOut">
              <a:rPr lang="en-US" smtClean="0"/>
              <a:pPr/>
              <a:t>1/23/2012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A20B-D718-4B3A-81CD-2C5D3FF3536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C8B6-4B8C-4A4C-B157-BE5F675099B1}" type="datetimeFigureOut">
              <a:rPr lang="en-US" smtClean="0"/>
              <a:pPr/>
              <a:t>1/23/2012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A20B-D718-4B3A-81CD-2C5D3FF3536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C8B6-4B8C-4A4C-B157-BE5F675099B1}" type="datetimeFigureOut">
              <a:rPr lang="en-US" smtClean="0"/>
              <a:pPr/>
              <a:t>1/23/2012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A20B-D718-4B3A-81CD-2C5D3FF3536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C8B6-4B8C-4A4C-B157-BE5F675099B1}" type="datetimeFigureOut">
              <a:rPr lang="en-US" smtClean="0"/>
              <a:pPr/>
              <a:t>1/23/2012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A20B-D718-4B3A-81CD-2C5D3FF3536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C8B6-4B8C-4A4C-B157-BE5F675099B1}" type="datetimeFigureOut">
              <a:rPr lang="en-US" smtClean="0"/>
              <a:pPr/>
              <a:t>1/23/2012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A20B-D718-4B3A-81CD-2C5D3FF3536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C8B6-4B8C-4A4C-B157-BE5F675099B1}" type="datetimeFigureOut">
              <a:rPr lang="en-US" smtClean="0"/>
              <a:pPr/>
              <a:t>1/23/2012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A20B-D718-4B3A-81CD-2C5D3FF3536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C8B6-4B8C-4A4C-B157-BE5F675099B1}" type="datetimeFigureOut">
              <a:rPr lang="en-US" smtClean="0"/>
              <a:pPr/>
              <a:t>1/23/2012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A20B-D718-4B3A-81CD-2C5D3FF3536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C8B6-4B8C-4A4C-B157-BE5F675099B1}" type="datetimeFigureOut">
              <a:rPr lang="en-US" smtClean="0"/>
              <a:pPr/>
              <a:t>1/23/2012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A20B-D718-4B3A-81CD-2C5D3FF3536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C8B6-4B8C-4A4C-B157-BE5F675099B1}" type="datetimeFigureOut">
              <a:rPr lang="en-US" smtClean="0"/>
              <a:pPr/>
              <a:t>1/23/2012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A20B-D718-4B3A-81CD-2C5D3FF3536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C8B6-4B8C-4A4C-B157-BE5F675099B1}" type="datetimeFigureOut">
              <a:rPr lang="en-US" smtClean="0"/>
              <a:pPr/>
              <a:t>1/23/2012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A20B-D718-4B3A-81CD-2C5D3FF3536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C8B6-4B8C-4A4C-B157-BE5F675099B1}" type="datetimeFigureOut">
              <a:rPr lang="en-US" smtClean="0"/>
              <a:pPr/>
              <a:t>1/23/2012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A20B-D718-4B3A-81CD-2C5D3FF3536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AC8B6-4B8C-4A4C-B157-BE5F675099B1}" type="datetimeFigureOut">
              <a:rPr lang="en-US" smtClean="0"/>
              <a:pPr/>
              <a:t>1/23/2012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5A20B-D718-4B3A-81CD-2C5D3FF3536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3923928" y="364502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www.cs.vu.nl/~pmika</a:t>
            </a:r>
            <a:endParaRPr lang="en-US" baseline="-25000" dirty="0"/>
          </a:p>
        </p:txBody>
      </p:sp>
      <p:sp>
        <p:nvSpPr>
          <p:cNvPr id="7" name="Textfeld 6"/>
          <p:cNvSpPr txBox="1"/>
          <p:nvPr/>
        </p:nvSpPr>
        <p:spPr>
          <a:xfrm>
            <a:off x="864096" y="3501008"/>
            <a:ext cx="2483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http://sites.google.com/site/kimducthanh</a:t>
            </a:r>
            <a:endParaRPr lang="en-US" baseline="-25000" dirty="0"/>
          </a:p>
        </p:txBody>
      </p:sp>
      <p:sp>
        <p:nvSpPr>
          <p:cNvPr id="8" name="Textfeld 7"/>
          <p:cNvSpPr txBox="1"/>
          <p:nvPr/>
        </p:nvSpPr>
        <p:spPr>
          <a:xfrm>
            <a:off x="1907704" y="407707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http://www.aifb.kit.edu</a:t>
            </a:r>
            <a:endParaRPr lang="en-US" baseline="-25000" dirty="0"/>
          </a:p>
        </p:txBody>
      </p:sp>
      <p:sp>
        <p:nvSpPr>
          <p:cNvPr id="9" name="Textfeld 8"/>
          <p:cNvSpPr txBox="1"/>
          <p:nvPr/>
        </p:nvSpPr>
        <p:spPr>
          <a:xfrm>
            <a:off x="4211960" y="4581128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http://labs.yahoo.com/Yahoo_Labs_Barcelona</a:t>
            </a:r>
            <a:endParaRPr lang="en-US" baseline="-25000" dirty="0"/>
          </a:p>
        </p:txBody>
      </p:sp>
      <p:sp>
        <p:nvSpPr>
          <p:cNvPr id="10" name="Textfeld 9"/>
          <p:cNvSpPr txBox="1"/>
          <p:nvPr/>
        </p:nvSpPr>
        <p:spPr>
          <a:xfrm>
            <a:off x="611560" y="4581128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Institut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Angewandte</a:t>
            </a:r>
            <a:r>
              <a:rPr lang="en-US" dirty="0" smtClean="0"/>
              <a:t> </a:t>
            </a:r>
            <a:r>
              <a:rPr lang="en-US" dirty="0" err="1" smtClean="0"/>
              <a:t>Informatik</a:t>
            </a:r>
            <a:r>
              <a:rPr lang="en-US" dirty="0" smtClean="0"/>
              <a:t> und </a:t>
            </a:r>
            <a:r>
              <a:rPr lang="en-US" dirty="0" err="1" smtClean="0"/>
              <a:t>Formale</a:t>
            </a:r>
            <a:r>
              <a:rPr lang="en-US" dirty="0" smtClean="0"/>
              <a:t> </a:t>
            </a:r>
            <a:r>
              <a:rPr lang="en-US" dirty="0" err="1" smtClean="0"/>
              <a:t>Beschreibungsverfahren</a:t>
            </a:r>
            <a:endParaRPr lang="en-US" baseline="-25000" dirty="0"/>
          </a:p>
        </p:txBody>
      </p:sp>
      <p:cxnSp>
        <p:nvCxnSpPr>
          <p:cNvPr id="13" name="Gerade Verbindung 12"/>
          <p:cNvCxnSpPr/>
          <p:nvPr/>
        </p:nvCxnSpPr>
        <p:spPr>
          <a:xfrm flipV="1">
            <a:off x="3059832" y="4437112"/>
            <a:ext cx="144016" cy="216024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13"/>
          <p:cNvCxnSpPr>
            <a:endCxn id="5" idx="1"/>
          </p:cNvCxnSpPr>
          <p:nvPr/>
        </p:nvCxnSpPr>
        <p:spPr>
          <a:xfrm>
            <a:off x="3347864" y="3789040"/>
            <a:ext cx="576064" cy="4065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 flipV="1">
            <a:off x="4572000" y="4005064"/>
            <a:ext cx="72008" cy="576064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H="1" flipV="1">
            <a:off x="2987824" y="3861048"/>
            <a:ext cx="216024" cy="256674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2843808" y="28529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researcher</a:t>
            </a:r>
            <a:endParaRPr lang="en-US" baseline="-25000" dirty="0"/>
          </a:p>
        </p:txBody>
      </p:sp>
      <p:sp>
        <p:nvSpPr>
          <p:cNvPr id="19" name="Textfeld 18"/>
          <p:cNvSpPr txBox="1"/>
          <p:nvPr/>
        </p:nvSpPr>
        <p:spPr>
          <a:xfrm>
            <a:off x="1115616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Thanh Tran</a:t>
            </a:r>
            <a:endParaRPr lang="en-US" baseline="-25000" dirty="0"/>
          </a:p>
        </p:txBody>
      </p:sp>
      <p:sp>
        <p:nvSpPr>
          <p:cNvPr id="20" name="Textfeld 19"/>
          <p:cNvSpPr txBox="1"/>
          <p:nvPr/>
        </p:nvSpPr>
        <p:spPr>
          <a:xfrm>
            <a:off x="4211960" y="285293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Peter Mika</a:t>
            </a:r>
            <a:endParaRPr lang="en-US" baseline="-25000" dirty="0"/>
          </a:p>
        </p:txBody>
      </p:sp>
      <p:cxnSp>
        <p:nvCxnSpPr>
          <p:cNvPr id="21" name="Gerade Verbindung 20"/>
          <p:cNvCxnSpPr/>
          <p:nvPr/>
        </p:nvCxnSpPr>
        <p:spPr>
          <a:xfrm flipV="1">
            <a:off x="2843808" y="3212976"/>
            <a:ext cx="144016" cy="288032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flipH="1" flipV="1">
            <a:off x="2267744" y="3140968"/>
            <a:ext cx="216024" cy="36004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H="1">
            <a:off x="4499992" y="3212976"/>
            <a:ext cx="288032" cy="432048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 flipH="1" flipV="1">
            <a:off x="3923928" y="3284984"/>
            <a:ext cx="288032" cy="288032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1835696" y="321297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name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2987824" y="321297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type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3995936" y="321297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type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4644008" y="3368025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name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3275856" y="3512041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friendOf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3203848" y="3861048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worksAt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4572000" y="4149080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worksAt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3131840" y="4376137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name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Bildschirmpräsentation (4:3)</PresentationFormat>
  <Paragraphs>17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Thanh Tran</dc:creator>
  <cp:lastModifiedBy>Thanh Tran</cp:lastModifiedBy>
  <cp:revision>16</cp:revision>
  <dcterms:created xsi:type="dcterms:W3CDTF">2012-01-22T14:22:42Z</dcterms:created>
  <dcterms:modified xsi:type="dcterms:W3CDTF">2012-01-23T17:19:31Z</dcterms:modified>
</cp:coreProperties>
</file>