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C7A400B-AD95-4214-8D8B-9C3949799FE3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76E17DA-9EE8-4898-8471-01AE460599C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E17DA-9EE8-4898-8471-01AE460599C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AC8B6-4B8C-4A4C-B157-BE5F675099B1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hteck 95"/>
          <p:cNvSpPr/>
          <p:nvPr/>
        </p:nvSpPr>
        <p:spPr>
          <a:xfrm>
            <a:off x="1835696" y="3068960"/>
            <a:ext cx="6048672" cy="2088232"/>
          </a:xfrm>
          <a:prstGeom prst="rect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5" name="Rechteck 54"/>
          <p:cNvSpPr/>
          <p:nvPr/>
        </p:nvSpPr>
        <p:spPr>
          <a:xfrm>
            <a:off x="6012160" y="1124744"/>
            <a:ext cx="1944216" cy="1368152"/>
          </a:xfrm>
          <a:prstGeom prst="rect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hteck 57"/>
          <p:cNvSpPr/>
          <p:nvPr/>
        </p:nvSpPr>
        <p:spPr>
          <a:xfrm>
            <a:off x="6228184" y="1196752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46"/>
          <p:cNvSpPr/>
          <p:nvPr/>
        </p:nvSpPr>
        <p:spPr>
          <a:xfrm>
            <a:off x="3563888" y="980728"/>
            <a:ext cx="2304256" cy="1656184"/>
          </a:xfrm>
          <a:prstGeom prst="rect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2123728" y="1340768"/>
            <a:ext cx="1296144" cy="936104"/>
          </a:xfrm>
          <a:prstGeom prst="rect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/>
          <p:cNvSpPr txBox="1"/>
          <p:nvPr/>
        </p:nvSpPr>
        <p:spPr>
          <a:xfrm>
            <a:off x="2123728" y="1340768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?x</a:t>
            </a:r>
          </a:p>
          <a:p>
            <a:r>
              <a:rPr lang="en-US" dirty="0" smtClean="0"/>
              <a:t>Researcher Thanh Tran</a:t>
            </a:r>
            <a:endParaRPr lang="en-US" dirty="0"/>
          </a:p>
        </p:txBody>
      </p:sp>
      <p:sp>
        <p:nvSpPr>
          <p:cNvPr id="28" name="Rechteck 27"/>
          <p:cNvSpPr/>
          <p:nvPr/>
        </p:nvSpPr>
        <p:spPr>
          <a:xfrm>
            <a:off x="4644008" y="1052736"/>
            <a:ext cx="122413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8"/>
          <p:cNvSpPr txBox="1"/>
          <p:nvPr/>
        </p:nvSpPr>
        <p:spPr>
          <a:xfrm>
            <a:off x="4644008" y="10527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Thanh Tran</a:t>
            </a:r>
            <a:endParaRPr lang="en-US" dirty="0"/>
          </a:p>
        </p:txBody>
      </p:sp>
      <p:sp>
        <p:nvSpPr>
          <p:cNvPr id="31" name="Rechteck 30"/>
          <p:cNvSpPr/>
          <p:nvPr/>
        </p:nvSpPr>
        <p:spPr>
          <a:xfrm>
            <a:off x="3635896" y="1196752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feld 31"/>
          <p:cNvSpPr txBox="1"/>
          <p:nvPr/>
        </p:nvSpPr>
        <p:spPr>
          <a:xfrm>
            <a:off x="3635896" y="11967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?x</a:t>
            </a:r>
            <a:endParaRPr lang="en-US" dirty="0"/>
          </a:p>
        </p:txBody>
      </p:sp>
      <p:sp>
        <p:nvSpPr>
          <p:cNvPr id="43" name="Rechteck 42"/>
          <p:cNvSpPr/>
          <p:nvPr/>
        </p:nvSpPr>
        <p:spPr>
          <a:xfrm>
            <a:off x="4644008" y="162880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feld 43"/>
          <p:cNvSpPr txBox="1"/>
          <p:nvPr/>
        </p:nvSpPr>
        <p:spPr>
          <a:xfrm>
            <a:off x="4644008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?y</a:t>
            </a:r>
            <a:endParaRPr lang="en-US" dirty="0"/>
          </a:p>
        </p:txBody>
      </p:sp>
      <p:sp>
        <p:nvSpPr>
          <p:cNvPr id="45" name="Rechteck 44"/>
          <p:cNvSpPr/>
          <p:nvPr/>
        </p:nvSpPr>
        <p:spPr>
          <a:xfrm>
            <a:off x="4139952" y="2132856"/>
            <a:ext cx="57606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feld 45"/>
          <p:cNvSpPr txBox="1"/>
          <p:nvPr/>
        </p:nvSpPr>
        <p:spPr>
          <a:xfrm>
            <a:off x="4139952" y="213285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AIFB</a:t>
            </a:r>
            <a:endParaRPr lang="en-US" dirty="0"/>
          </a:p>
        </p:txBody>
      </p:sp>
      <p:cxnSp>
        <p:nvCxnSpPr>
          <p:cNvPr id="48" name="Gerade Verbindung 47"/>
          <p:cNvCxnSpPr/>
          <p:nvPr/>
        </p:nvCxnSpPr>
        <p:spPr>
          <a:xfrm flipV="1">
            <a:off x="4211960" y="1196752"/>
            <a:ext cx="288032" cy="14401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4067944" y="126876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name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1" name="Gerade Verbindung 50"/>
          <p:cNvCxnSpPr/>
          <p:nvPr/>
        </p:nvCxnSpPr>
        <p:spPr>
          <a:xfrm flipH="1" flipV="1">
            <a:off x="4283968" y="1556792"/>
            <a:ext cx="216024" cy="256674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3635896" y="155679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worksAt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" name="Gerade Verbindung 52"/>
          <p:cNvCxnSpPr/>
          <p:nvPr/>
        </p:nvCxnSpPr>
        <p:spPr>
          <a:xfrm flipV="1">
            <a:off x="4427984" y="1833791"/>
            <a:ext cx="144016" cy="216024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4139952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?z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6228184" y="11967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?x Thanh Tran</a:t>
            </a:r>
            <a:endParaRPr lang="en-US" dirty="0"/>
          </a:p>
        </p:txBody>
      </p:sp>
      <p:sp>
        <p:nvSpPr>
          <p:cNvPr id="59" name="Rechteck 58"/>
          <p:cNvSpPr/>
          <p:nvPr/>
        </p:nvSpPr>
        <p:spPr>
          <a:xfrm>
            <a:off x="6228184" y="1988840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feld 59"/>
          <p:cNvSpPr txBox="1"/>
          <p:nvPr/>
        </p:nvSpPr>
        <p:spPr>
          <a:xfrm>
            <a:off x="6228184" y="19888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?y Peter Mika</a:t>
            </a:r>
            <a:endParaRPr lang="en-US" dirty="0"/>
          </a:p>
        </p:txBody>
      </p:sp>
      <p:sp>
        <p:nvSpPr>
          <p:cNvPr id="61" name="Textfeld 60"/>
          <p:cNvSpPr txBox="1"/>
          <p:nvPr/>
        </p:nvSpPr>
        <p:spPr>
          <a:xfrm>
            <a:off x="6444208" y="162880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?z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Gerade Verbindung 64"/>
          <p:cNvCxnSpPr/>
          <p:nvPr/>
        </p:nvCxnSpPr>
        <p:spPr>
          <a:xfrm>
            <a:off x="6732240" y="1628800"/>
            <a:ext cx="0" cy="28803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3347864" y="2348880"/>
            <a:ext cx="0" cy="64807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1691680" y="26369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Term Matching</a:t>
            </a:r>
            <a:endParaRPr lang="en-US" b="1" dirty="0"/>
          </a:p>
        </p:txBody>
      </p:sp>
      <p:cxnSp>
        <p:nvCxnSpPr>
          <p:cNvPr id="80" name="Gerade Verbindung mit Pfeil 79"/>
          <p:cNvCxnSpPr/>
          <p:nvPr/>
        </p:nvCxnSpPr>
        <p:spPr>
          <a:xfrm>
            <a:off x="5652120" y="2708920"/>
            <a:ext cx="0" cy="2880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3635896" y="263691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Structure Matching</a:t>
            </a:r>
            <a:endParaRPr lang="en-US" b="1" dirty="0"/>
          </a:p>
        </p:txBody>
      </p:sp>
      <p:cxnSp>
        <p:nvCxnSpPr>
          <p:cNvPr id="86" name="Gerade Verbindung mit Pfeil 85"/>
          <p:cNvCxnSpPr/>
          <p:nvPr/>
        </p:nvCxnSpPr>
        <p:spPr>
          <a:xfrm>
            <a:off x="6156176" y="2564904"/>
            <a:ext cx="0" cy="43204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6228184" y="26369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Graph Traversal</a:t>
            </a:r>
            <a:endParaRPr lang="en-US" b="1" dirty="0"/>
          </a:p>
        </p:txBody>
      </p:sp>
      <p:cxnSp>
        <p:nvCxnSpPr>
          <p:cNvPr id="104" name="Gerade Verbindung mit Pfeil 103"/>
          <p:cNvCxnSpPr/>
          <p:nvPr/>
        </p:nvCxnSpPr>
        <p:spPr>
          <a:xfrm>
            <a:off x="3635896" y="2708920"/>
            <a:ext cx="0" cy="2880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3" name="Gruppieren 132"/>
          <p:cNvGrpSpPr/>
          <p:nvPr/>
        </p:nvGrpSpPr>
        <p:grpSpPr>
          <a:xfrm>
            <a:off x="2411760" y="3212976"/>
            <a:ext cx="4752528" cy="1822056"/>
            <a:chOff x="1907704" y="2843646"/>
            <a:chExt cx="5976664" cy="2437406"/>
          </a:xfrm>
        </p:grpSpPr>
        <p:sp>
          <p:nvSpPr>
            <p:cNvPr id="109" name="Textfeld 108"/>
            <p:cNvSpPr txBox="1"/>
            <p:nvPr/>
          </p:nvSpPr>
          <p:spPr>
            <a:xfrm>
              <a:off x="5220072" y="3645026"/>
              <a:ext cx="2232249" cy="41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www.cs.vu.nl/~pmika</a:t>
              </a:r>
              <a:endParaRPr lang="en-US" sz="1400" baseline="-25000" dirty="0"/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2160240" y="3501010"/>
              <a:ext cx="2483767" cy="699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http://sites.google.com/site/kimducthanh</a:t>
              </a:r>
              <a:endParaRPr lang="en-US" sz="1400" baseline="-25000" dirty="0"/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3203847" y="4077072"/>
              <a:ext cx="2448271" cy="41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http://www.aifb.kit.edu</a:t>
              </a:r>
              <a:endParaRPr lang="en-US" sz="1400" baseline="-25000" dirty="0"/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5508104" y="4581129"/>
              <a:ext cx="2376264" cy="699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http://labs.yahoo.com/Yahoo_Labs_Barcelona</a:t>
              </a:r>
              <a:endParaRPr lang="en-US" sz="1400" baseline="-25000" dirty="0"/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1907704" y="4581129"/>
              <a:ext cx="3744415" cy="699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Institut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für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Angewandte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Informatik</a:t>
              </a:r>
              <a:r>
                <a:rPr lang="en-US" sz="1400" dirty="0" smtClean="0"/>
                <a:t> und </a:t>
              </a:r>
              <a:r>
                <a:rPr lang="en-US" sz="1400" dirty="0" err="1" smtClean="0"/>
                <a:t>Formale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Beschreibungsverfahren</a:t>
              </a:r>
              <a:endParaRPr lang="en-US" sz="1400" baseline="-25000" dirty="0"/>
            </a:p>
          </p:txBody>
        </p:sp>
        <p:cxnSp>
          <p:nvCxnSpPr>
            <p:cNvPr id="114" name="Gerade Verbindung 113"/>
            <p:cNvCxnSpPr/>
            <p:nvPr/>
          </p:nvCxnSpPr>
          <p:spPr>
            <a:xfrm flipV="1">
              <a:off x="4355976" y="4437112"/>
              <a:ext cx="144016" cy="216024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Gerade Verbindung 114"/>
            <p:cNvCxnSpPr>
              <a:endCxn id="109" idx="1"/>
            </p:cNvCxnSpPr>
            <p:nvPr/>
          </p:nvCxnSpPr>
          <p:spPr>
            <a:xfrm>
              <a:off x="4644008" y="3789042"/>
              <a:ext cx="576064" cy="61846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Gerade Verbindung 115"/>
            <p:cNvCxnSpPr/>
            <p:nvPr/>
          </p:nvCxnSpPr>
          <p:spPr>
            <a:xfrm flipV="1">
              <a:off x="5868144" y="4005064"/>
              <a:ext cx="72008" cy="576064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/>
          </p:nvCxnSpPr>
          <p:spPr>
            <a:xfrm flipH="1" flipV="1">
              <a:off x="4283968" y="3861048"/>
              <a:ext cx="216024" cy="256674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feld 117"/>
            <p:cNvSpPr txBox="1"/>
            <p:nvPr/>
          </p:nvSpPr>
          <p:spPr>
            <a:xfrm>
              <a:off x="4139953" y="2852938"/>
              <a:ext cx="1296143" cy="41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researcher</a:t>
              </a:r>
              <a:endParaRPr lang="en-US" sz="1400" baseline="-25000" dirty="0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2411759" y="2843646"/>
              <a:ext cx="1656183" cy="41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Thanh Tran</a:t>
              </a:r>
              <a:endParaRPr lang="en-US" sz="1400" baseline="-25000" dirty="0"/>
            </a:p>
          </p:txBody>
        </p:sp>
        <p:sp>
          <p:nvSpPr>
            <p:cNvPr id="120" name="Textfeld 119"/>
            <p:cNvSpPr txBox="1"/>
            <p:nvPr/>
          </p:nvSpPr>
          <p:spPr>
            <a:xfrm>
              <a:off x="5508104" y="2852938"/>
              <a:ext cx="1800200" cy="41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Peter Mika</a:t>
              </a:r>
              <a:endParaRPr lang="en-US" sz="1400" baseline="-25000" dirty="0"/>
            </a:p>
          </p:txBody>
        </p:sp>
        <p:cxnSp>
          <p:nvCxnSpPr>
            <p:cNvPr id="121" name="Gerade Verbindung 120"/>
            <p:cNvCxnSpPr/>
            <p:nvPr/>
          </p:nvCxnSpPr>
          <p:spPr>
            <a:xfrm flipV="1">
              <a:off x="4139952" y="3212976"/>
              <a:ext cx="144016" cy="288032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Gerade Verbindung 121"/>
            <p:cNvCxnSpPr/>
            <p:nvPr/>
          </p:nvCxnSpPr>
          <p:spPr>
            <a:xfrm flipH="1" flipV="1">
              <a:off x="3563888" y="3140968"/>
              <a:ext cx="216024" cy="36004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Gerade Verbindung 122"/>
            <p:cNvCxnSpPr/>
            <p:nvPr/>
          </p:nvCxnSpPr>
          <p:spPr>
            <a:xfrm flipH="1">
              <a:off x="5796136" y="3212976"/>
              <a:ext cx="288032" cy="432048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/>
          </p:nvCxnSpPr>
          <p:spPr>
            <a:xfrm flipH="1" flipV="1">
              <a:off x="5220072" y="3284984"/>
              <a:ext cx="288032" cy="288032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Textfeld 124"/>
            <p:cNvSpPr txBox="1"/>
            <p:nvPr/>
          </p:nvSpPr>
          <p:spPr>
            <a:xfrm>
              <a:off x="3131840" y="3212977"/>
              <a:ext cx="936105" cy="339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Arial" pitchFamily="34" charset="0"/>
                  <a:cs typeface="Arial" pitchFamily="34" charset="0"/>
                </a:rPr>
                <a:t>name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Textfeld 125"/>
            <p:cNvSpPr txBox="1"/>
            <p:nvPr/>
          </p:nvSpPr>
          <p:spPr>
            <a:xfrm>
              <a:off x="4283968" y="3212977"/>
              <a:ext cx="936105" cy="339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Arial" pitchFamily="34" charset="0"/>
                  <a:cs typeface="Arial" pitchFamily="34" charset="0"/>
                </a:rPr>
                <a:t>type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Textfeld 126"/>
            <p:cNvSpPr txBox="1"/>
            <p:nvPr/>
          </p:nvSpPr>
          <p:spPr>
            <a:xfrm>
              <a:off x="5292081" y="3212977"/>
              <a:ext cx="936105" cy="339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Arial" pitchFamily="34" charset="0"/>
                  <a:cs typeface="Arial" pitchFamily="34" charset="0"/>
                </a:rPr>
                <a:t>type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Textfeld 127"/>
            <p:cNvSpPr txBox="1"/>
            <p:nvPr/>
          </p:nvSpPr>
          <p:spPr>
            <a:xfrm>
              <a:off x="5940153" y="3368027"/>
              <a:ext cx="936105" cy="339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Arial" pitchFamily="34" charset="0"/>
                  <a:cs typeface="Arial" pitchFamily="34" charset="0"/>
                </a:rPr>
                <a:t>name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" name="Textfeld 128"/>
            <p:cNvSpPr txBox="1"/>
            <p:nvPr/>
          </p:nvSpPr>
          <p:spPr>
            <a:xfrm>
              <a:off x="4572000" y="3512043"/>
              <a:ext cx="936105" cy="339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 smtClean="0">
                  <a:latin typeface="Arial" pitchFamily="34" charset="0"/>
                  <a:cs typeface="Arial" pitchFamily="34" charset="0"/>
                </a:rPr>
                <a:t>friendOf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Textfeld 129"/>
            <p:cNvSpPr txBox="1"/>
            <p:nvPr/>
          </p:nvSpPr>
          <p:spPr>
            <a:xfrm>
              <a:off x="4499991" y="3861050"/>
              <a:ext cx="936105" cy="339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 smtClean="0">
                  <a:latin typeface="Arial" pitchFamily="34" charset="0"/>
                  <a:cs typeface="Arial" pitchFamily="34" charset="0"/>
                </a:rPr>
                <a:t>worksAt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Textfeld 130"/>
            <p:cNvSpPr txBox="1"/>
            <p:nvPr/>
          </p:nvSpPr>
          <p:spPr>
            <a:xfrm>
              <a:off x="5868145" y="4149082"/>
              <a:ext cx="936105" cy="339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 smtClean="0">
                  <a:latin typeface="Arial" pitchFamily="34" charset="0"/>
                  <a:cs typeface="Arial" pitchFamily="34" charset="0"/>
                </a:rPr>
                <a:t>worksAt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Textfeld 131"/>
            <p:cNvSpPr txBox="1"/>
            <p:nvPr/>
          </p:nvSpPr>
          <p:spPr>
            <a:xfrm>
              <a:off x="4427984" y="4376137"/>
              <a:ext cx="936105" cy="339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Arial" pitchFamily="34" charset="0"/>
                  <a:cs typeface="Arial" pitchFamily="34" charset="0"/>
                </a:rPr>
                <a:t>name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4" name="Textfeld 133"/>
          <p:cNvSpPr txBox="1"/>
          <p:nvPr/>
        </p:nvSpPr>
        <p:spPr>
          <a:xfrm>
            <a:off x="1619672" y="62068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Entity </a:t>
            </a:r>
          </a:p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35" name="Textfeld 134"/>
          <p:cNvSpPr txBox="1"/>
          <p:nvPr/>
        </p:nvSpPr>
        <p:spPr>
          <a:xfrm>
            <a:off x="2483768" y="62068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Keyword Query </a:t>
            </a:r>
            <a:endParaRPr lang="en-US" dirty="0"/>
          </a:p>
        </p:txBody>
      </p:sp>
      <p:sp>
        <p:nvSpPr>
          <p:cNvPr id="136" name="Textfeld 135"/>
          <p:cNvSpPr txBox="1"/>
          <p:nvPr/>
        </p:nvSpPr>
        <p:spPr>
          <a:xfrm>
            <a:off x="4283968" y="26064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Structured/ Semantic Query </a:t>
            </a:r>
            <a:endParaRPr lang="en-US" dirty="0"/>
          </a:p>
        </p:txBody>
      </p:sp>
      <p:sp>
        <p:nvSpPr>
          <p:cNvPr id="137" name="Textfeld 136"/>
          <p:cNvSpPr txBox="1"/>
          <p:nvPr/>
        </p:nvSpPr>
        <p:spPr>
          <a:xfrm>
            <a:off x="3347864" y="26064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Relational</a:t>
            </a:r>
          </a:p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38" name="Textfeld 137"/>
          <p:cNvSpPr txBox="1"/>
          <p:nvPr/>
        </p:nvSpPr>
        <p:spPr>
          <a:xfrm>
            <a:off x="6012160" y="406405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Relational</a:t>
            </a:r>
          </a:p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39" name="Textfeld 138"/>
          <p:cNvSpPr txBox="1"/>
          <p:nvPr/>
        </p:nvSpPr>
        <p:spPr>
          <a:xfrm>
            <a:off x="7092280" y="40466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Keyword Query </a:t>
            </a:r>
            <a:endParaRPr lang="en-US" dirty="0"/>
          </a:p>
        </p:txBody>
      </p:sp>
      <p:cxnSp>
        <p:nvCxnSpPr>
          <p:cNvPr id="141" name="Gerade Verbindung mit Pfeil 140"/>
          <p:cNvCxnSpPr/>
          <p:nvPr/>
        </p:nvCxnSpPr>
        <p:spPr>
          <a:xfrm flipH="1" flipV="1">
            <a:off x="2267744" y="1196752"/>
            <a:ext cx="7200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Gerade Verbindung mit Pfeil 142"/>
          <p:cNvCxnSpPr/>
          <p:nvPr/>
        </p:nvCxnSpPr>
        <p:spPr>
          <a:xfrm flipV="1">
            <a:off x="2771800" y="1196752"/>
            <a:ext cx="14401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/>
          <p:nvPr/>
        </p:nvCxnSpPr>
        <p:spPr>
          <a:xfrm flipH="1" flipV="1">
            <a:off x="3851920" y="836712"/>
            <a:ext cx="7200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Gerade Verbindung mit Pfeil 149"/>
          <p:cNvCxnSpPr/>
          <p:nvPr/>
        </p:nvCxnSpPr>
        <p:spPr>
          <a:xfrm flipV="1">
            <a:off x="5004048" y="836712"/>
            <a:ext cx="7200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Gerade Verbindung mit Pfeil 151"/>
          <p:cNvCxnSpPr/>
          <p:nvPr/>
        </p:nvCxnSpPr>
        <p:spPr>
          <a:xfrm flipH="1" flipV="1">
            <a:off x="6588224" y="980728"/>
            <a:ext cx="7200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Gerade Verbindung mit Pfeil 152"/>
          <p:cNvCxnSpPr/>
          <p:nvPr/>
        </p:nvCxnSpPr>
        <p:spPr>
          <a:xfrm flipV="1">
            <a:off x="7524328" y="980728"/>
            <a:ext cx="14401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feld 154"/>
          <p:cNvSpPr txBox="1"/>
          <p:nvPr/>
        </p:nvSpPr>
        <p:spPr>
          <a:xfrm>
            <a:off x="1835696" y="306896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Semantic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Bildschirmpräsentation (4:3)</PresentationFormat>
  <Paragraphs>43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Thanh Tran</dc:creator>
  <cp:lastModifiedBy>Thanh Tran</cp:lastModifiedBy>
  <cp:revision>28</cp:revision>
  <dcterms:created xsi:type="dcterms:W3CDTF">2012-01-22T14:22:42Z</dcterms:created>
  <dcterms:modified xsi:type="dcterms:W3CDTF">2012-01-27T14:53:05Z</dcterms:modified>
</cp:coreProperties>
</file>