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86" r:id="rId12"/>
    <p:sldId id="266" r:id="rId13"/>
    <p:sldId id="267" r:id="rId14"/>
    <p:sldId id="268" r:id="rId15"/>
    <p:sldId id="269" r:id="rId16"/>
    <p:sldId id="270" r:id="rId17"/>
    <p:sldId id="271" r:id="rId18"/>
    <p:sldId id="272" r:id="rId19"/>
    <p:sldId id="273" r:id="rId20"/>
    <p:sldId id="274" r:id="rId21"/>
    <p:sldId id="288" r:id="rId22"/>
    <p:sldId id="276" r:id="rId23"/>
    <p:sldId id="277" r:id="rId24"/>
    <p:sldId id="278" r:id="rId25"/>
    <p:sldId id="289" r:id="rId26"/>
    <p:sldId id="280" r:id="rId27"/>
    <p:sldId id="281" r:id="rId28"/>
    <p:sldId id="282" r:id="rId29"/>
    <p:sldId id="283" r:id="rId30"/>
    <p:sldId id="284" r:id="rId31"/>
    <p:sldId id="285" r:id="rId32"/>
  </p:sldIdLst>
  <p:sldSz cx="9144000" cy="5143500" type="screen16x9"/>
  <p:notesSz cx="6858000" cy="9144000"/>
  <p:embeddedFontLst>
    <p:embeddedFont>
      <p:font typeface="Space Grotesk" panose="020B0604020202020204" charset="0"/>
      <p:regular r:id="rId34"/>
      <p:bold r:id="rId35"/>
    </p:embeddedFont>
    <p:embeddedFont>
      <p:font typeface="Candara" panose="020E0502030303020204" pitchFamily="34" charset="0"/>
      <p:regular r:id="rId36"/>
      <p:bold r:id="rId37"/>
      <p:italic r:id="rId38"/>
      <p:boldItalic r:id="rId39"/>
    </p:embeddedFont>
    <p:embeddedFont>
      <p:font typeface="Comfortaa Medium" panose="020B0604020202020204" charset="0"/>
      <p:regular r:id="rId40"/>
      <p:bold r:id="rId41"/>
    </p:embeddedFont>
    <p:embeddedFont>
      <p:font typeface="PT Sans" panose="020B0604020202020204" charset="0"/>
      <p:regular r:id="rId42"/>
      <p:bold r:id="rId43"/>
      <p:italic r:id="rId44"/>
      <p:boldItalic r:id="rId45"/>
    </p:embeddedFont>
    <p:embeddedFont>
      <p:font typeface="Michroma" panose="020B0604020202020204" charset="0"/>
      <p:regular r:id="rId46"/>
    </p:embeddedFont>
    <p:embeddedFont>
      <p:font typeface="Anaheim" panose="020B0604020202020204" charset="0"/>
      <p:regular r:id="rId47"/>
      <p:bold r:id="rId48"/>
    </p:embeddedFont>
    <p:embeddedFont>
      <p:font typeface="Comfortaa" panose="020B0604020202020204" charset="0"/>
      <p:regular r:id="rId49"/>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j9B0ABSSwPtxSKB03f+rD8auIdV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1" autoAdjust="0"/>
    <p:restoredTop sz="94660"/>
  </p:normalViewPr>
  <p:slideViewPr>
    <p:cSldViewPr snapToGrid="0">
      <p:cViewPr>
        <p:scale>
          <a:sx n="100" d="100"/>
          <a:sy n="100" d="100"/>
        </p:scale>
        <p:origin x="634"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126732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0989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371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202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5051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4" name="Google Shape;5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7267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0" name="Google Shape;60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23449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4436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4" name="Google Shape;61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298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1" name="Google Shape;62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848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6388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9" name="Google Shape;65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9770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1395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6" name="Google Shape;60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0720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48020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5220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5" name="Google Shape;70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7143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5" name="Google Shape;6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84904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3b04303f11_1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3b04303f11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41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3b04303f11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33b04303f11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69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3" name="Google Shape;76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7029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3" name="Google Shape;77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94625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334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5" name="Google Shape;45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90512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3234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27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6" name="Google Shape;4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7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346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9" name="Google Shape;5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1249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7" name="Google Shape;5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198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8" name="Google Shape;5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4613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30"/>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10" name="Google Shape;10;p30"/>
          <p:cNvGrpSpPr/>
          <p:nvPr/>
        </p:nvGrpSpPr>
        <p:grpSpPr>
          <a:xfrm>
            <a:off x="-768225" y="-2874300"/>
            <a:ext cx="13005335" cy="9387140"/>
            <a:chOff x="-768225" y="-2874300"/>
            <a:chExt cx="13005335" cy="9387140"/>
          </a:xfrm>
        </p:grpSpPr>
        <p:pic>
          <p:nvPicPr>
            <p:cNvPr id="11" name="Google Shape;11;p30"/>
            <p:cNvPicPr preferRelativeResize="0"/>
            <p:nvPr/>
          </p:nvPicPr>
          <p:blipFill rotWithShape="1">
            <a:blip r:embed="rId3">
              <a:alphaModFix/>
            </a:blip>
            <a:srcRect/>
            <a:stretch/>
          </p:blipFill>
          <p:spPr>
            <a:xfrm>
              <a:off x="-768225" y="-2874300"/>
              <a:ext cx="4174151" cy="3557350"/>
            </a:xfrm>
            <a:prstGeom prst="rect">
              <a:avLst/>
            </a:prstGeom>
            <a:noFill/>
            <a:ln>
              <a:noFill/>
            </a:ln>
          </p:spPr>
        </p:pic>
        <p:pic>
          <p:nvPicPr>
            <p:cNvPr id="12" name="Google Shape;12;p30"/>
            <p:cNvPicPr preferRelativeResize="0"/>
            <p:nvPr/>
          </p:nvPicPr>
          <p:blipFill rotWithShape="1">
            <a:blip r:embed="rId4">
              <a:alphaModFix/>
            </a:blip>
            <a:srcRect t="1922" b="1923"/>
            <a:stretch/>
          </p:blipFill>
          <p:spPr>
            <a:xfrm rot="-2299689">
              <a:off x="7504244" y="-1219190"/>
              <a:ext cx="4528800" cy="2232016"/>
            </a:xfrm>
            <a:prstGeom prst="rect">
              <a:avLst/>
            </a:prstGeom>
            <a:noFill/>
            <a:ln>
              <a:noFill/>
            </a:ln>
          </p:spPr>
        </p:pic>
        <p:pic>
          <p:nvPicPr>
            <p:cNvPr id="13" name="Google Shape;13;p30"/>
            <p:cNvPicPr preferRelativeResize="0"/>
            <p:nvPr/>
          </p:nvPicPr>
          <p:blipFill rotWithShape="1">
            <a:blip r:embed="rId4">
              <a:alphaModFix/>
            </a:blip>
            <a:srcRect t="1923" b="1912"/>
            <a:stretch/>
          </p:blipFill>
          <p:spPr>
            <a:xfrm>
              <a:off x="-563532" y="4675500"/>
              <a:ext cx="3676826" cy="1812125"/>
            </a:xfrm>
            <a:prstGeom prst="rect">
              <a:avLst/>
            </a:prstGeom>
            <a:noFill/>
            <a:ln>
              <a:noFill/>
            </a:ln>
          </p:spPr>
        </p:pic>
        <p:pic>
          <p:nvPicPr>
            <p:cNvPr id="14" name="Google Shape;14;p30"/>
            <p:cNvPicPr preferRelativeResize="0"/>
            <p:nvPr/>
          </p:nvPicPr>
          <p:blipFill rotWithShape="1">
            <a:blip r:embed="rId5">
              <a:alphaModFix/>
            </a:blip>
            <a:srcRect/>
            <a:stretch/>
          </p:blipFill>
          <p:spPr>
            <a:xfrm rot="9583883">
              <a:off x="7543450" y="4433968"/>
              <a:ext cx="2256100" cy="1742025"/>
            </a:xfrm>
            <a:prstGeom prst="rect">
              <a:avLst/>
            </a:prstGeom>
            <a:noFill/>
            <a:ln>
              <a:noFill/>
            </a:ln>
          </p:spPr>
        </p:pic>
      </p:grpSp>
      <p:sp>
        <p:nvSpPr>
          <p:cNvPr id="15" name="Google Shape;15;p30"/>
          <p:cNvSpPr txBox="1">
            <a:spLocks noGrp="1"/>
          </p:cNvSpPr>
          <p:nvPr>
            <p:ph type="ctrTitle"/>
          </p:nvPr>
        </p:nvSpPr>
        <p:spPr>
          <a:xfrm>
            <a:off x="1216950" y="1540325"/>
            <a:ext cx="6710100" cy="157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000">
                <a:latin typeface="Michroma"/>
                <a:ea typeface="Michroma"/>
                <a:cs typeface="Michroma"/>
                <a:sym typeface="Michroma"/>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6" name="Google Shape;16;p30"/>
          <p:cNvSpPr txBox="1">
            <a:spLocks noGrp="1"/>
          </p:cNvSpPr>
          <p:nvPr>
            <p:ph type="subTitle" idx="1"/>
          </p:nvPr>
        </p:nvSpPr>
        <p:spPr>
          <a:xfrm>
            <a:off x="2307600" y="3041850"/>
            <a:ext cx="45288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30"/>
          <p:cNvGrpSpPr/>
          <p:nvPr/>
        </p:nvGrpSpPr>
        <p:grpSpPr>
          <a:xfrm>
            <a:off x="-914400" y="-1397809"/>
            <a:ext cx="11405449" cy="5467542"/>
            <a:chOff x="-914400" y="-1397809"/>
            <a:chExt cx="11405449" cy="5467542"/>
          </a:xfrm>
        </p:grpSpPr>
        <p:grpSp>
          <p:nvGrpSpPr>
            <p:cNvPr id="18" name="Google Shape;18;p30"/>
            <p:cNvGrpSpPr/>
            <p:nvPr/>
          </p:nvGrpSpPr>
          <p:grpSpPr>
            <a:xfrm>
              <a:off x="-914400" y="2690755"/>
              <a:ext cx="2699249" cy="812674"/>
              <a:chOff x="-762000" y="3038850"/>
              <a:chExt cx="2699249" cy="812674"/>
            </a:xfrm>
          </p:grpSpPr>
          <p:sp>
            <p:nvSpPr>
              <p:cNvPr id="19" name="Google Shape;19;p30"/>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0"/>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0"/>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0"/>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0"/>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0"/>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30"/>
            <p:cNvGrpSpPr/>
            <p:nvPr/>
          </p:nvGrpSpPr>
          <p:grpSpPr>
            <a:xfrm rot="5400000">
              <a:off x="3965325" y="-486420"/>
              <a:ext cx="2461273" cy="638495"/>
              <a:chOff x="-762000" y="2284255"/>
              <a:chExt cx="2461273" cy="638495"/>
            </a:xfrm>
          </p:grpSpPr>
          <p:grpSp>
            <p:nvGrpSpPr>
              <p:cNvPr id="26" name="Google Shape;26;p30"/>
              <p:cNvGrpSpPr/>
              <p:nvPr/>
            </p:nvGrpSpPr>
            <p:grpSpPr>
              <a:xfrm>
                <a:off x="-762000" y="2284255"/>
                <a:ext cx="2461273" cy="638495"/>
                <a:chOff x="-762000" y="2284255"/>
                <a:chExt cx="2461273" cy="638495"/>
              </a:xfrm>
            </p:grpSpPr>
            <p:sp>
              <p:nvSpPr>
                <p:cNvPr id="27" name="Google Shape;27;p30"/>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 name="Google Shape;29;p30"/>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30"/>
            <p:cNvGrpSpPr/>
            <p:nvPr/>
          </p:nvGrpSpPr>
          <p:grpSpPr>
            <a:xfrm>
              <a:off x="7190634" y="3526412"/>
              <a:ext cx="3300415" cy="543321"/>
              <a:chOff x="5348025" y="3359050"/>
              <a:chExt cx="2031775" cy="334475"/>
            </a:xfrm>
          </p:grpSpPr>
          <p:grpSp>
            <p:nvGrpSpPr>
              <p:cNvPr id="31" name="Google Shape;31;p30"/>
              <p:cNvGrpSpPr/>
              <p:nvPr/>
            </p:nvGrpSpPr>
            <p:grpSpPr>
              <a:xfrm>
                <a:off x="5348025" y="3359050"/>
                <a:ext cx="2031775" cy="334475"/>
                <a:chOff x="5348025" y="3359050"/>
                <a:chExt cx="2031775" cy="334475"/>
              </a:xfrm>
            </p:grpSpPr>
            <p:sp>
              <p:nvSpPr>
                <p:cNvPr id="32" name="Google Shape;32;p30"/>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0"/>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30"/>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5" name="Google Shape;35;p30"/>
          <p:cNvGrpSpPr/>
          <p:nvPr/>
        </p:nvGrpSpPr>
        <p:grpSpPr>
          <a:xfrm>
            <a:off x="3249844" y="480075"/>
            <a:ext cx="5301778" cy="4402423"/>
            <a:chOff x="3249844" y="480075"/>
            <a:chExt cx="5301778" cy="4402423"/>
          </a:xfrm>
        </p:grpSpPr>
        <p:sp>
          <p:nvSpPr>
            <p:cNvPr id="36" name="Google Shape;36;p30"/>
            <p:cNvSpPr/>
            <p:nvPr/>
          </p:nvSpPr>
          <p:spPr>
            <a:xfrm>
              <a:off x="3249844" y="48007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p:nvPr/>
          </p:nvSpPr>
          <p:spPr>
            <a:xfrm>
              <a:off x="8486310" y="26724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0"/>
            <p:cNvSpPr/>
            <p:nvPr/>
          </p:nvSpPr>
          <p:spPr>
            <a:xfrm>
              <a:off x="57636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02"/>
        <p:cNvGrpSpPr/>
        <p:nvPr/>
      </p:nvGrpSpPr>
      <p:grpSpPr>
        <a:xfrm>
          <a:off x="0" y="0"/>
          <a:ext cx="0" cy="0"/>
          <a:chOff x="0" y="0"/>
          <a:chExt cx="0" cy="0"/>
        </a:xfrm>
      </p:grpSpPr>
      <p:pic>
        <p:nvPicPr>
          <p:cNvPr id="303" name="Google Shape;303;p40"/>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304" name="Google Shape;304;p40"/>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305" name="Google Shape;305;p40"/>
          <p:cNvGrpSpPr/>
          <p:nvPr/>
        </p:nvGrpSpPr>
        <p:grpSpPr>
          <a:xfrm>
            <a:off x="-1796150" y="-1"/>
            <a:ext cx="12699098" cy="4803726"/>
            <a:chOff x="-1796150" y="-1"/>
            <a:chExt cx="12699098" cy="4803726"/>
          </a:xfrm>
        </p:grpSpPr>
        <p:grpSp>
          <p:nvGrpSpPr>
            <p:cNvPr id="306" name="Google Shape;306;p40"/>
            <p:cNvGrpSpPr/>
            <p:nvPr/>
          </p:nvGrpSpPr>
          <p:grpSpPr>
            <a:xfrm rot="10800000" flipH="1">
              <a:off x="-1796150" y="-1"/>
              <a:ext cx="2519149" cy="812674"/>
              <a:chOff x="-762000" y="3038850"/>
              <a:chExt cx="2519149" cy="812674"/>
            </a:xfrm>
          </p:grpSpPr>
          <p:sp>
            <p:nvSpPr>
              <p:cNvPr id="307" name="Google Shape;307;p40"/>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0"/>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0"/>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0"/>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0"/>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0"/>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3" name="Google Shape;313;p40"/>
            <p:cNvGrpSpPr/>
            <p:nvPr/>
          </p:nvGrpSpPr>
          <p:grpSpPr>
            <a:xfrm flipH="1">
              <a:off x="8441676" y="4165230"/>
              <a:ext cx="2461272" cy="638495"/>
              <a:chOff x="-762000" y="2284255"/>
              <a:chExt cx="2461273" cy="638495"/>
            </a:xfrm>
          </p:grpSpPr>
          <p:grpSp>
            <p:nvGrpSpPr>
              <p:cNvPr id="314" name="Google Shape;314;p40"/>
              <p:cNvGrpSpPr/>
              <p:nvPr/>
            </p:nvGrpSpPr>
            <p:grpSpPr>
              <a:xfrm>
                <a:off x="-762000" y="2284255"/>
                <a:ext cx="2461273" cy="638495"/>
                <a:chOff x="-762000" y="2284255"/>
                <a:chExt cx="2461273" cy="638495"/>
              </a:xfrm>
            </p:grpSpPr>
            <p:sp>
              <p:nvSpPr>
                <p:cNvPr id="315" name="Google Shape;315;p40"/>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0"/>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 name="Google Shape;317;p40"/>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318" name="Google Shape;318;p40"/>
          <p:cNvGrpSpPr/>
          <p:nvPr/>
        </p:nvGrpSpPr>
        <p:grpSpPr>
          <a:xfrm>
            <a:off x="246415" y="1703514"/>
            <a:ext cx="8536935" cy="3239884"/>
            <a:chOff x="246415" y="1703514"/>
            <a:chExt cx="8536935" cy="3239884"/>
          </a:xfrm>
        </p:grpSpPr>
        <p:sp>
          <p:nvSpPr>
            <p:cNvPr id="319" name="Google Shape;319;p40"/>
            <p:cNvSpPr/>
            <p:nvPr/>
          </p:nvSpPr>
          <p:spPr>
            <a:xfrm flipH="1">
              <a:off x="8718012" y="201583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0"/>
            <p:cNvSpPr/>
            <p:nvPr/>
          </p:nvSpPr>
          <p:spPr>
            <a:xfrm flipH="1">
              <a:off x="246415" y="3140027"/>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0"/>
            <p:cNvSpPr/>
            <p:nvPr/>
          </p:nvSpPr>
          <p:spPr>
            <a:xfrm flipH="1">
              <a:off x="341153" y="17035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0"/>
            <p:cNvSpPr/>
            <p:nvPr/>
          </p:nvSpPr>
          <p:spPr>
            <a:xfrm flipH="1">
              <a:off x="4593657" y="4909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3" name="Google Shape;323;p40"/>
          <p:cNvGrpSpPr/>
          <p:nvPr/>
        </p:nvGrpSpPr>
        <p:grpSpPr>
          <a:xfrm>
            <a:off x="-804360" y="-680010"/>
            <a:ext cx="11108735" cy="6698002"/>
            <a:chOff x="-804360" y="-680010"/>
            <a:chExt cx="11108735" cy="6698002"/>
          </a:xfrm>
        </p:grpSpPr>
        <p:pic>
          <p:nvPicPr>
            <p:cNvPr id="324" name="Google Shape;324;p40"/>
            <p:cNvPicPr preferRelativeResize="0"/>
            <p:nvPr/>
          </p:nvPicPr>
          <p:blipFill rotWithShape="1">
            <a:blip r:embed="rId3">
              <a:alphaModFix/>
            </a:blip>
            <a:srcRect/>
            <a:stretch/>
          </p:blipFill>
          <p:spPr>
            <a:xfrm rot="365406">
              <a:off x="-739625" y="4519233"/>
              <a:ext cx="2656701" cy="1361674"/>
            </a:xfrm>
            <a:prstGeom prst="rect">
              <a:avLst/>
            </a:prstGeom>
            <a:noFill/>
            <a:ln>
              <a:noFill/>
            </a:ln>
          </p:spPr>
        </p:pic>
        <p:pic>
          <p:nvPicPr>
            <p:cNvPr id="325" name="Google Shape;325;p40"/>
            <p:cNvPicPr preferRelativeResize="0"/>
            <p:nvPr/>
          </p:nvPicPr>
          <p:blipFill rotWithShape="1">
            <a:blip r:embed="rId4">
              <a:alphaModFix/>
            </a:blip>
            <a:srcRect/>
            <a:stretch/>
          </p:blipFill>
          <p:spPr>
            <a:xfrm rot="10800000">
              <a:off x="8048275" y="-680010"/>
              <a:ext cx="2256100" cy="1742025"/>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6"/>
        <p:cNvGrpSpPr/>
        <p:nvPr/>
      </p:nvGrpSpPr>
      <p:grpSpPr>
        <a:xfrm>
          <a:off x="0" y="0"/>
          <a:ext cx="0" cy="0"/>
          <a:chOff x="0" y="0"/>
          <a:chExt cx="0" cy="0"/>
        </a:xfrm>
      </p:grpSpPr>
      <p:pic>
        <p:nvPicPr>
          <p:cNvPr id="327" name="Google Shape;327;p41"/>
          <p:cNvPicPr preferRelativeResize="0"/>
          <p:nvPr/>
        </p:nvPicPr>
        <p:blipFill rotWithShape="1">
          <a:blip r:embed="rId2">
            <a:alphaModFix/>
          </a:blip>
          <a:srcRect/>
          <a:stretch/>
        </p:blipFill>
        <p:spPr>
          <a:xfrm rot="10800000">
            <a:off x="0" y="0"/>
            <a:ext cx="9144000" cy="5143500"/>
          </a:xfrm>
          <a:prstGeom prst="rect">
            <a:avLst/>
          </a:prstGeom>
          <a:noFill/>
          <a:ln>
            <a:noFill/>
          </a:ln>
        </p:spPr>
      </p:pic>
      <p:grpSp>
        <p:nvGrpSpPr>
          <p:cNvPr id="328" name="Google Shape;328;p41"/>
          <p:cNvGrpSpPr/>
          <p:nvPr/>
        </p:nvGrpSpPr>
        <p:grpSpPr>
          <a:xfrm flipH="1">
            <a:off x="139637" y="-1397809"/>
            <a:ext cx="7482922" cy="7941622"/>
            <a:chOff x="2017527" y="-1397809"/>
            <a:chExt cx="7482922" cy="7941622"/>
          </a:xfrm>
        </p:grpSpPr>
        <p:grpSp>
          <p:nvGrpSpPr>
            <p:cNvPr id="329" name="Google Shape;329;p41"/>
            <p:cNvGrpSpPr/>
            <p:nvPr/>
          </p:nvGrpSpPr>
          <p:grpSpPr>
            <a:xfrm rot="5400000">
              <a:off x="3965325" y="-486420"/>
              <a:ext cx="2461273" cy="638495"/>
              <a:chOff x="-762000" y="2284255"/>
              <a:chExt cx="2461273" cy="638495"/>
            </a:xfrm>
          </p:grpSpPr>
          <p:grpSp>
            <p:nvGrpSpPr>
              <p:cNvPr id="330" name="Google Shape;330;p41"/>
              <p:cNvGrpSpPr/>
              <p:nvPr/>
            </p:nvGrpSpPr>
            <p:grpSpPr>
              <a:xfrm>
                <a:off x="-762000" y="2284255"/>
                <a:ext cx="2461273" cy="638495"/>
                <a:chOff x="-762000" y="2284255"/>
                <a:chExt cx="2461273" cy="638495"/>
              </a:xfrm>
            </p:grpSpPr>
            <p:sp>
              <p:nvSpPr>
                <p:cNvPr id="331" name="Google Shape;331;p41"/>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1"/>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3" name="Google Shape;333;p41"/>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4" name="Google Shape;334;p41"/>
            <p:cNvGrpSpPr/>
            <p:nvPr/>
          </p:nvGrpSpPr>
          <p:grpSpPr>
            <a:xfrm rot="-5400000">
              <a:off x="1106138" y="4993930"/>
              <a:ext cx="2461273" cy="638495"/>
              <a:chOff x="-762000" y="2284255"/>
              <a:chExt cx="2461273" cy="638495"/>
            </a:xfrm>
          </p:grpSpPr>
          <p:grpSp>
            <p:nvGrpSpPr>
              <p:cNvPr id="335" name="Google Shape;335;p41"/>
              <p:cNvGrpSpPr/>
              <p:nvPr/>
            </p:nvGrpSpPr>
            <p:grpSpPr>
              <a:xfrm>
                <a:off x="-762000" y="2284255"/>
                <a:ext cx="2461273" cy="638495"/>
                <a:chOff x="-762000" y="2284255"/>
                <a:chExt cx="2461273" cy="638495"/>
              </a:xfrm>
            </p:grpSpPr>
            <p:sp>
              <p:nvSpPr>
                <p:cNvPr id="336" name="Google Shape;336;p41"/>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1"/>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8" name="Google Shape;338;p41"/>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9" name="Google Shape;339;p41"/>
            <p:cNvGrpSpPr/>
            <p:nvPr/>
          </p:nvGrpSpPr>
          <p:grpSpPr>
            <a:xfrm>
              <a:off x="6200034" y="3755012"/>
              <a:ext cx="3300415" cy="543321"/>
              <a:chOff x="5348025" y="3359050"/>
              <a:chExt cx="2031775" cy="334475"/>
            </a:xfrm>
          </p:grpSpPr>
          <p:grpSp>
            <p:nvGrpSpPr>
              <p:cNvPr id="340" name="Google Shape;340;p41"/>
              <p:cNvGrpSpPr/>
              <p:nvPr/>
            </p:nvGrpSpPr>
            <p:grpSpPr>
              <a:xfrm>
                <a:off x="5348025" y="3359050"/>
                <a:ext cx="2031775" cy="334475"/>
                <a:chOff x="5348025" y="3359050"/>
                <a:chExt cx="2031775" cy="334475"/>
              </a:xfrm>
            </p:grpSpPr>
            <p:sp>
              <p:nvSpPr>
                <p:cNvPr id="341" name="Google Shape;341;p41"/>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1"/>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3" name="Google Shape;343;p41"/>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44" name="Google Shape;344;p41"/>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grpSp>
        <p:nvGrpSpPr>
          <p:cNvPr id="345" name="Google Shape;345;p41"/>
          <p:cNvGrpSpPr/>
          <p:nvPr/>
        </p:nvGrpSpPr>
        <p:grpSpPr>
          <a:xfrm flipH="1">
            <a:off x="402665" y="2596290"/>
            <a:ext cx="2483220" cy="2286208"/>
            <a:chOff x="6754202" y="2596290"/>
            <a:chExt cx="2483220" cy="2286208"/>
          </a:xfrm>
        </p:grpSpPr>
        <p:sp>
          <p:nvSpPr>
            <p:cNvPr id="346" name="Google Shape;346;p41"/>
            <p:cNvSpPr/>
            <p:nvPr/>
          </p:nvSpPr>
          <p:spPr>
            <a:xfrm>
              <a:off x="9172110" y="25962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1"/>
            <p:cNvSpPr/>
            <p:nvPr/>
          </p:nvSpPr>
          <p:spPr>
            <a:xfrm>
              <a:off x="67542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8" name="Google Shape;348;p41"/>
          <p:cNvGrpSpPr/>
          <p:nvPr/>
        </p:nvGrpSpPr>
        <p:grpSpPr>
          <a:xfrm flipH="1">
            <a:off x="-2520824" y="-901050"/>
            <a:ext cx="14681735" cy="9335734"/>
            <a:chOff x="-2520825" y="-901050"/>
            <a:chExt cx="14681735" cy="9335734"/>
          </a:xfrm>
        </p:grpSpPr>
        <p:pic>
          <p:nvPicPr>
            <p:cNvPr id="349" name="Google Shape;349;p41"/>
            <p:cNvPicPr preferRelativeResize="0"/>
            <p:nvPr/>
          </p:nvPicPr>
          <p:blipFill rotWithShape="1">
            <a:blip r:embed="rId3">
              <a:alphaModFix/>
            </a:blip>
            <a:srcRect/>
            <a:stretch/>
          </p:blipFill>
          <p:spPr>
            <a:xfrm rot="10800000" flipH="1">
              <a:off x="-2520825" y="3387475"/>
              <a:ext cx="4174151" cy="3557350"/>
            </a:xfrm>
            <a:prstGeom prst="rect">
              <a:avLst/>
            </a:prstGeom>
            <a:noFill/>
            <a:ln>
              <a:noFill/>
            </a:ln>
          </p:spPr>
        </p:pic>
        <p:pic>
          <p:nvPicPr>
            <p:cNvPr id="350" name="Google Shape;350;p41"/>
            <p:cNvPicPr preferRelativeResize="0"/>
            <p:nvPr/>
          </p:nvPicPr>
          <p:blipFill rotWithShape="1">
            <a:blip r:embed="rId4">
              <a:alphaModFix/>
            </a:blip>
            <a:srcRect t="1923" b="1912"/>
            <a:stretch/>
          </p:blipFill>
          <p:spPr>
            <a:xfrm rot="10800000" flipH="1">
              <a:off x="-910520" y="-901050"/>
              <a:ext cx="3676826" cy="1812125"/>
            </a:xfrm>
            <a:prstGeom prst="rect">
              <a:avLst/>
            </a:prstGeom>
            <a:noFill/>
            <a:ln>
              <a:noFill/>
            </a:ln>
          </p:spPr>
        </p:pic>
        <p:pic>
          <p:nvPicPr>
            <p:cNvPr id="351" name="Google Shape;351;p41"/>
            <p:cNvPicPr preferRelativeResize="0"/>
            <p:nvPr/>
          </p:nvPicPr>
          <p:blipFill rotWithShape="1">
            <a:blip r:embed="rId4">
              <a:alphaModFix/>
            </a:blip>
            <a:srcRect t="1922" b="1923"/>
            <a:stretch/>
          </p:blipFill>
          <p:spPr>
            <a:xfrm rot="-8500311" flipH="1">
              <a:off x="7428044" y="5038899"/>
              <a:ext cx="4528800" cy="2232016"/>
            </a:xfrm>
            <a:prstGeom prst="rect">
              <a:avLst/>
            </a:prstGeom>
            <a:noFill/>
            <a:ln>
              <a:noFill/>
            </a:ln>
          </p:spPr>
        </p:pic>
        <p:pic>
          <p:nvPicPr>
            <p:cNvPr id="352" name="Google Shape;352;p41"/>
            <p:cNvPicPr preferRelativeResize="0"/>
            <p:nvPr/>
          </p:nvPicPr>
          <p:blipFill rotWithShape="1">
            <a:blip r:embed="rId5">
              <a:alphaModFix/>
            </a:blip>
            <a:srcRect/>
            <a:stretch/>
          </p:blipFill>
          <p:spPr>
            <a:xfrm rot="10800000" flipH="1">
              <a:off x="7772050" y="-810067"/>
              <a:ext cx="2256100" cy="1742025"/>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3"/>
        <p:cNvGrpSpPr/>
        <p:nvPr/>
      </p:nvGrpSpPr>
      <p:grpSpPr>
        <a:xfrm>
          <a:off x="0" y="0"/>
          <a:ext cx="0" cy="0"/>
          <a:chOff x="0" y="0"/>
          <a:chExt cx="0" cy="0"/>
        </a:xfrm>
      </p:grpSpPr>
      <p:pic>
        <p:nvPicPr>
          <p:cNvPr id="354" name="Google Shape;354;p42"/>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355" name="Google Shape;355;p42"/>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grpSp>
        <p:nvGrpSpPr>
          <p:cNvPr id="356" name="Google Shape;356;p42"/>
          <p:cNvGrpSpPr/>
          <p:nvPr/>
        </p:nvGrpSpPr>
        <p:grpSpPr>
          <a:xfrm rot="10800000" flipH="1">
            <a:off x="-1627625" y="-1431184"/>
            <a:ext cx="7712647" cy="8021589"/>
            <a:chOff x="-1246625" y="-1477775"/>
            <a:chExt cx="7712647" cy="8021589"/>
          </a:xfrm>
        </p:grpSpPr>
        <p:grpSp>
          <p:nvGrpSpPr>
            <p:cNvPr id="357" name="Google Shape;357;p42"/>
            <p:cNvGrpSpPr/>
            <p:nvPr/>
          </p:nvGrpSpPr>
          <p:grpSpPr>
            <a:xfrm rot="5400000">
              <a:off x="1807500" y="-624537"/>
              <a:ext cx="2519149" cy="812674"/>
              <a:chOff x="-762000" y="3038850"/>
              <a:chExt cx="2519149" cy="812674"/>
            </a:xfrm>
          </p:grpSpPr>
          <p:sp>
            <p:nvSpPr>
              <p:cNvPr id="358" name="Google Shape;358;p42"/>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2"/>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2"/>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2"/>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2"/>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2"/>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4" name="Google Shape;364;p42"/>
            <p:cNvGrpSpPr/>
            <p:nvPr/>
          </p:nvGrpSpPr>
          <p:grpSpPr>
            <a:xfrm rot="5400000" flipH="1">
              <a:off x="4916138" y="4993930"/>
              <a:ext cx="2461273" cy="638495"/>
              <a:chOff x="-762000" y="2284255"/>
              <a:chExt cx="2461273" cy="638495"/>
            </a:xfrm>
          </p:grpSpPr>
          <p:grpSp>
            <p:nvGrpSpPr>
              <p:cNvPr id="365" name="Google Shape;365;p42"/>
              <p:cNvGrpSpPr/>
              <p:nvPr/>
            </p:nvGrpSpPr>
            <p:grpSpPr>
              <a:xfrm>
                <a:off x="-762000" y="2284255"/>
                <a:ext cx="2461273" cy="638495"/>
                <a:chOff x="-762000" y="2284255"/>
                <a:chExt cx="2461273" cy="638495"/>
              </a:xfrm>
            </p:grpSpPr>
            <p:sp>
              <p:nvSpPr>
                <p:cNvPr id="366" name="Google Shape;366;p4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8" name="Google Shape;368;p4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9" name="Google Shape;369;p42"/>
            <p:cNvGrpSpPr/>
            <p:nvPr/>
          </p:nvGrpSpPr>
          <p:grpSpPr>
            <a:xfrm>
              <a:off x="-1246625" y="2866380"/>
              <a:ext cx="2461273" cy="638495"/>
              <a:chOff x="-762000" y="2284255"/>
              <a:chExt cx="2461273" cy="638495"/>
            </a:xfrm>
          </p:grpSpPr>
          <p:grpSp>
            <p:nvGrpSpPr>
              <p:cNvPr id="370" name="Google Shape;370;p42"/>
              <p:cNvGrpSpPr/>
              <p:nvPr/>
            </p:nvGrpSpPr>
            <p:grpSpPr>
              <a:xfrm>
                <a:off x="-762000" y="2284255"/>
                <a:ext cx="2461273" cy="638495"/>
                <a:chOff x="-762000" y="2284255"/>
                <a:chExt cx="2461273" cy="638495"/>
              </a:xfrm>
            </p:grpSpPr>
            <p:sp>
              <p:nvSpPr>
                <p:cNvPr id="371" name="Google Shape;371;p4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3" name="Google Shape;373;p4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74" name="Google Shape;374;p42"/>
          <p:cNvSpPr/>
          <p:nvPr/>
        </p:nvSpPr>
        <p:spPr>
          <a:xfrm>
            <a:off x="2330394" y="31578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5" name="Google Shape;375;p42"/>
          <p:cNvGrpSpPr/>
          <p:nvPr/>
        </p:nvGrpSpPr>
        <p:grpSpPr>
          <a:xfrm rot="10800000" flipH="1">
            <a:off x="-3486925" y="-1291962"/>
            <a:ext cx="14319785" cy="8902576"/>
            <a:chOff x="-3105925" y="-2497984"/>
            <a:chExt cx="14319785" cy="8902576"/>
          </a:xfrm>
        </p:grpSpPr>
        <p:pic>
          <p:nvPicPr>
            <p:cNvPr id="376" name="Google Shape;376;p42"/>
            <p:cNvPicPr preferRelativeResize="0"/>
            <p:nvPr/>
          </p:nvPicPr>
          <p:blipFill rotWithShape="1">
            <a:blip r:embed="rId3">
              <a:alphaModFix/>
            </a:blip>
            <a:srcRect t="1922" b="1923"/>
            <a:stretch/>
          </p:blipFill>
          <p:spPr>
            <a:xfrm rot="2299689" flipH="1">
              <a:off x="-2901859" y="-1334215"/>
              <a:ext cx="4528800" cy="2232016"/>
            </a:xfrm>
            <a:prstGeom prst="rect">
              <a:avLst/>
            </a:prstGeom>
            <a:noFill/>
            <a:ln>
              <a:noFill/>
            </a:ln>
          </p:spPr>
        </p:pic>
        <p:pic>
          <p:nvPicPr>
            <p:cNvPr id="377" name="Google Shape;377;p42"/>
            <p:cNvPicPr preferRelativeResize="0"/>
            <p:nvPr/>
          </p:nvPicPr>
          <p:blipFill rotWithShape="1">
            <a:blip r:embed="rId4">
              <a:alphaModFix/>
            </a:blip>
            <a:srcRect/>
            <a:stretch/>
          </p:blipFill>
          <p:spPr>
            <a:xfrm flipH="1">
              <a:off x="7039709" y="-2388525"/>
              <a:ext cx="4174151" cy="3557350"/>
            </a:xfrm>
            <a:prstGeom prst="rect">
              <a:avLst/>
            </a:prstGeom>
            <a:noFill/>
            <a:ln>
              <a:noFill/>
            </a:ln>
          </p:spPr>
        </p:pic>
        <p:pic>
          <p:nvPicPr>
            <p:cNvPr id="378" name="Google Shape;378;p42"/>
            <p:cNvPicPr preferRelativeResize="0"/>
            <p:nvPr/>
          </p:nvPicPr>
          <p:blipFill rotWithShape="1">
            <a:blip r:embed="rId3">
              <a:alphaModFix/>
            </a:blip>
            <a:srcRect t="1923" b="1912"/>
            <a:stretch/>
          </p:blipFill>
          <p:spPr>
            <a:xfrm flipH="1">
              <a:off x="6989441" y="4523100"/>
              <a:ext cx="3676826" cy="1812125"/>
            </a:xfrm>
            <a:prstGeom prst="rect">
              <a:avLst/>
            </a:prstGeom>
            <a:noFill/>
            <a:ln>
              <a:noFill/>
            </a:ln>
          </p:spPr>
        </p:pic>
        <p:pic>
          <p:nvPicPr>
            <p:cNvPr id="379" name="Google Shape;379;p42"/>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
        <p:nvSpPr>
          <p:cNvPr id="380" name="Google Shape;380;p42"/>
          <p:cNvSpPr txBox="1">
            <a:spLocks noGrp="1"/>
          </p:cNvSpPr>
          <p:nvPr>
            <p:ph type="title"/>
          </p:nvPr>
        </p:nvSpPr>
        <p:spPr>
          <a:xfrm>
            <a:off x="2135550" y="1189100"/>
            <a:ext cx="4872900" cy="196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1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1"/>
        <p:cNvGrpSpPr/>
        <p:nvPr/>
      </p:nvGrpSpPr>
      <p:grpSpPr>
        <a:xfrm>
          <a:off x="0" y="0"/>
          <a:ext cx="0" cy="0"/>
          <a:chOff x="0" y="0"/>
          <a:chExt cx="0" cy="0"/>
        </a:xfrm>
      </p:grpSpPr>
      <p:sp>
        <p:nvSpPr>
          <p:cNvPr id="382" name="Google Shape;382;p43"/>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8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84"/>
        <p:cNvGrpSpPr/>
        <p:nvPr/>
      </p:nvGrpSpPr>
      <p:grpSpPr>
        <a:xfrm>
          <a:off x="0" y="0"/>
          <a:ext cx="0" cy="0"/>
          <a:chOff x="0" y="0"/>
          <a:chExt cx="0" cy="0"/>
        </a:xfrm>
      </p:grpSpPr>
      <p:pic>
        <p:nvPicPr>
          <p:cNvPr id="385" name="Google Shape;385;p45"/>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386" name="Google Shape;386;p45"/>
          <p:cNvGrpSpPr/>
          <p:nvPr/>
        </p:nvGrpSpPr>
        <p:grpSpPr>
          <a:xfrm rot="10800000" flipH="1">
            <a:off x="-914400" y="1192991"/>
            <a:ext cx="11405449" cy="5467542"/>
            <a:chOff x="-914400" y="-1397809"/>
            <a:chExt cx="11405449" cy="5467542"/>
          </a:xfrm>
        </p:grpSpPr>
        <p:grpSp>
          <p:nvGrpSpPr>
            <p:cNvPr id="387" name="Google Shape;387;p45"/>
            <p:cNvGrpSpPr/>
            <p:nvPr/>
          </p:nvGrpSpPr>
          <p:grpSpPr>
            <a:xfrm>
              <a:off x="-914400" y="2690755"/>
              <a:ext cx="2699249" cy="812674"/>
              <a:chOff x="-762000" y="3038850"/>
              <a:chExt cx="2699249" cy="812674"/>
            </a:xfrm>
          </p:grpSpPr>
          <p:sp>
            <p:nvSpPr>
              <p:cNvPr id="388" name="Google Shape;388;p45"/>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5"/>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5"/>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5"/>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5"/>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5"/>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4" name="Google Shape;394;p45"/>
            <p:cNvGrpSpPr/>
            <p:nvPr/>
          </p:nvGrpSpPr>
          <p:grpSpPr>
            <a:xfrm rot="5400000">
              <a:off x="3965325" y="-486420"/>
              <a:ext cx="2461273" cy="638495"/>
              <a:chOff x="-762000" y="2284255"/>
              <a:chExt cx="2461273" cy="638495"/>
            </a:xfrm>
          </p:grpSpPr>
          <p:grpSp>
            <p:nvGrpSpPr>
              <p:cNvPr id="395" name="Google Shape;395;p45"/>
              <p:cNvGrpSpPr/>
              <p:nvPr/>
            </p:nvGrpSpPr>
            <p:grpSpPr>
              <a:xfrm>
                <a:off x="-762000" y="2284255"/>
                <a:ext cx="2461273" cy="638495"/>
                <a:chOff x="-762000" y="2284255"/>
                <a:chExt cx="2461273" cy="638495"/>
              </a:xfrm>
            </p:grpSpPr>
            <p:sp>
              <p:nvSpPr>
                <p:cNvPr id="396" name="Google Shape;396;p45"/>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5"/>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98" name="Google Shape;398;p45"/>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9" name="Google Shape;399;p45"/>
            <p:cNvGrpSpPr/>
            <p:nvPr/>
          </p:nvGrpSpPr>
          <p:grpSpPr>
            <a:xfrm>
              <a:off x="7190634" y="3526412"/>
              <a:ext cx="3300415" cy="543321"/>
              <a:chOff x="5348025" y="3359050"/>
              <a:chExt cx="2031775" cy="334475"/>
            </a:xfrm>
          </p:grpSpPr>
          <p:grpSp>
            <p:nvGrpSpPr>
              <p:cNvPr id="400" name="Google Shape;400;p45"/>
              <p:cNvGrpSpPr/>
              <p:nvPr/>
            </p:nvGrpSpPr>
            <p:grpSpPr>
              <a:xfrm>
                <a:off x="5348025" y="3359050"/>
                <a:ext cx="2031775" cy="334475"/>
                <a:chOff x="5348025" y="3359050"/>
                <a:chExt cx="2031775" cy="334475"/>
              </a:xfrm>
            </p:grpSpPr>
            <p:sp>
              <p:nvSpPr>
                <p:cNvPr id="401" name="Google Shape;401;p45"/>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5"/>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3" name="Google Shape;403;p45"/>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04" name="Google Shape;404;p45"/>
          <p:cNvGrpSpPr/>
          <p:nvPr/>
        </p:nvGrpSpPr>
        <p:grpSpPr>
          <a:xfrm flipH="1">
            <a:off x="-804360" y="-680010"/>
            <a:ext cx="11108735" cy="6698002"/>
            <a:chOff x="-804360" y="-680010"/>
            <a:chExt cx="11108735" cy="6698002"/>
          </a:xfrm>
        </p:grpSpPr>
        <p:pic>
          <p:nvPicPr>
            <p:cNvPr id="405" name="Google Shape;405;p45"/>
            <p:cNvPicPr preferRelativeResize="0"/>
            <p:nvPr/>
          </p:nvPicPr>
          <p:blipFill rotWithShape="1">
            <a:blip r:embed="rId3">
              <a:alphaModFix/>
            </a:blip>
            <a:srcRect/>
            <a:stretch/>
          </p:blipFill>
          <p:spPr>
            <a:xfrm rot="365406">
              <a:off x="-739625" y="4519233"/>
              <a:ext cx="2656701" cy="1361674"/>
            </a:xfrm>
            <a:prstGeom prst="rect">
              <a:avLst/>
            </a:prstGeom>
            <a:noFill/>
            <a:ln>
              <a:noFill/>
            </a:ln>
          </p:spPr>
        </p:pic>
        <p:pic>
          <p:nvPicPr>
            <p:cNvPr id="406" name="Google Shape;406;p45"/>
            <p:cNvPicPr preferRelativeResize="0"/>
            <p:nvPr/>
          </p:nvPicPr>
          <p:blipFill rotWithShape="1">
            <a:blip r:embed="rId4">
              <a:alphaModFix/>
            </a:blip>
            <a:srcRect/>
            <a:stretch/>
          </p:blipFill>
          <p:spPr>
            <a:xfrm rot="10800000">
              <a:off x="8048275" y="-680010"/>
              <a:ext cx="2256100" cy="1742025"/>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07"/>
        <p:cNvGrpSpPr/>
        <p:nvPr/>
      </p:nvGrpSpPr>
      <p:grpSpPr>
        <a:xfrm>
          <a:off x="0" y="0"/>
          <a:ext cx="0" cy="0"/>
          <a:chOff x="0" y="0"/>
          <a:chExt cx="0" cy="0"/>
        </a:xfrm>
      </p:grpSpPr>
      <p:pic>
        <p:nvPicPr>
          <p:cNvPr id="408" name="Google Shape;408;p46"/>
          <p:cNvPicPr preferRelativeResize="0"/>
          <p:nvPr/>
        </p:nvPicPr>
        <p:blipFill rotWithShape="1">
          <a:blip r:embed="rId2">
            <a:alphaModFix/>
          </a:blip>
          <a:srcRect/>
          <a:stretch/>
        </p:blipFill>
        <p:spPr>
          <a:xfrm>
            <a:off x="0" y="0"/>
            <a:ext cx="9144000" cy="5143500"/>
          </a:xfrm>
          <a:prstGeom prst="rect">
            <a:avLst/>
          </a:prstGeom>
          <a:noFill/>
          <a:ln>
            <a:noFill/>
          </a:ln>
        </p:spPr>
      </p:pic>
      <p:grpSp>
        <p:nvGrpSpPr>
          <p:cNvPr id="409" name="Google Shape;409;p46"/>
          <p:cNvGrpSpPr/>
          <p:nvPr/>
        </p:nvGrpSpPr>
        <p:grpSpPr>
          <a:xfrm rot="10800000" flipH="1">
            <a:off x="-2580416" y="1723380"/>
            <a:ext cx="13472464" cy="2651153"/>
            <a:chOff x="-2580416" y="1418580"/>
            <a:chExt cx="13472464" cy="2651153"/>
          </a:xfrm>
        </p:grpSpPr>
        <p:grpSp>
          <p:nvGrpSpPr>
            <p:cNvPr id="410" name="Google Shape;410;p46"/>
            <p:cNvGrpSpPr/>
            <p:nvPr/>
          </p:nvGrpSpPr>
          <p:grpSpPr>
            <a:xfrm rot="10800000">
              <a:off x="8430775" y="1418580"/>
              <a:ext cx="2461272" cy="638495"/>
              <a:chOff x="-762000" y="2284255"/>
              <a:chExt cx="2461273" cy="638495"/>
            </a:xfrm>
          </p:grpSpPr>
          <p:grpSp>
            <p:nvGrpSpPr>
              <p:cNvPr id="411" name="Google Shape;411;p46"/>
              <p:cNvGrpSpPr/>
              <p:nvPr/>
            </p:nvGrpSpPr>
            <p:grpSpPr>
              <a:xfrm>
                <a:off x="-762000" y="2284255"/>
                <a:ext cx="2461273" cy="638495"/>
                <a:chOff x="-762000" y="2284255"/>
                <a:chExt cx="2461273" cy="638495"/>
              </a:xfrm>
            </p:grpSpPr>
            <p:sp>
              <p:nvSpPr>
                <p:cNvPr id="412" name="Google Shape;412;p46"/>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6"/>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4" name="Google Shape;414;p46"/>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5" name="Google Shape;415;p46"/>
            <p:cNvGrpSpPr/>
            <p:nvPr/>
          </p:nvGrpSpPr>
          <p:grpSpPr>
            <a:xfrm rot="10800000">
              <a:off x="-2580416" y="3526412"/>
              <a:ext cx="3300415" cy="543321"/>
              <a:chOff x="5348025" y="3359050"/>
              <a:chExt cx="2031775" cy="334475"/>
            </a:xfrm>
          </p:grpSpPr>
          <p:grpSp>
            <p:nvGrpSpPr>
              <p:cNvPr id="416" name="Google Shape;416;p46"/>
              <p:cNvGrpSpPr/>
              <p:nvPr/>
            </p:nvGrpSpPr>
            <p:grpSpPr>
              <a:xfrm>
                <a:off x="5348025" y="3359050"/>
                <a:ext cx="2031775" cy="334475"/>
                <a:chOff x="5348025" y="3359050"/>
                <a:chExt cx="2031775" cy="334475"/>
              </a:xfrm>
            </p:grpSpPr>
            <p:sp>
              <p:nvSpPr>
                <p:cNvPr id="417" name="Google Shape;417;p46"/>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6"/>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9" name="Google Shape;419;p46"/>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20" name="Google Shape;420;p46"/>
          <p:cNvGrpSpPr/>
          <p:nvPr/>
        </p:nvGrpSpPr>
        <p:grpSpPr>
          <a:xfrm flipH="1">
            <a:off x="-956760" y="-908609"/>
            <a:ext cx="11261135" cy="1780876"/>
            <a:chOff x="-956760" y="-908609"/>
            <a:chExt cx="11261135" cy="1780876"/>
          </a:xfrm>
        </p:grpSpPr>
        <p:pic>
          <p:nvPicPr>
            <p:cNvPr id="421" name="Google Shape;421;p46"/>
            <p:cNvPicPr preferRelativeResize="0"/>
            <p:nvPr/>
          </p:nvPicPr>
          <p:blipFill rotWithShape="1">
            <a:blip r:embed="rId3">
              <a:alphaModFix/>
            </a:blip>
            <a:srcRect/>
            <a:stretch/>
          </p:blipFill>
          <p:spPr>
            <a:xfrm rot="365406">
              <a:off x="-892025" y="-771524"/>
              <a:ext cx="2656701" cy="1361674"/>
            </a:xfrm>
            <a:prstGeom prst="rect">
              <a:avLst/>
            </a:prstGeom>
            <a:noFill/>
            <a:ln>
              <a:noFill/>
            </a:ln>
          </p:spPr>
        </p:pic>
        <p:pic>
          <p:nvPicPr>
            <p:cNvPr id="422" name="Google Shape;422;p46"/>
            <p:cNvPicPr preferRelativeResize="0"/>
            <p:nvPr/>
          </p:nvPicPr>
          <p:blipFill rotWithShape="1">
            <a:blip r:embed="rId4">
              <a:alphaModFix/>
            </a:blip>
            <a:srcRect/>
            <a:stretch/>
          </p:blipFill>
          <p:spPr>
            <a:xfrm flipH="1">
              <a:off x="8048275" y="-869758"/>
              <a:ext cx="2256100" cy="1742025"/>
            </a:xfrm>
            <a:prstGeom prst="rect">
              <a:avLst/>
            </a:prstGeom>
            <a:noFill/>
            <a:ln>
              <a:noFill/>
            </a:ln>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768225" y="-2874300"/>
            <a:ext cx="13005336" cy="9387140"/>
            <a:chOff x="-768225" y="-2874300"/>
            <a:chExt cx="13005336" cy="9387140"/>
          </a:xfrm>
        </p:grpSpPr>
        <p:pic>
          <p:nvPicPr>
            <p:cNvPr id="11" name="Google Shape;11;p2"/>
            <p:cNvPicPr preferRelativeResize="0"/>
            <p:nvPr/>
          </p:nvPicPr>
          <p:blipFill>
            <a:blip r:embed="rId3">
              <a:alphaModFix/>
            </a:blip>
            <a:stretch>
              <a:fillRect/>
            </a:stretch>
          </p:blipFill>
          <p:spPr>
            <a:xfrm>
              <a:off x="-768225" y="-2874300"/>
              <a:ext cx="4174151" cy="3557350"/>
            </a:xfrm>
            <a:prstGeom prst="rect">
              <a:avLst/>
            </a:prstGeom>
            <a:noFill/>
            <a:ln>
              <a:noFill/>
            </a:ln>
          </p:spPr>
        </p:pic>
        <p:pic>
          <p:nvPicPr>
            <p:cNvPr id="12" name="Google Shape;12;p2"/>
            <p:cNvPicPr preferRelativeResize="0"/>
            <p:nvPr/>
          </p:nvPicPr>
          <p:blipFill rotWithShape="1">
            <a:blip r:embed="rId4">
              <a:alphaModFix/>
            </a:blip>
            <a:srcRect t="1923" b="1923"/>
            <a:stretch/>
          </p:blipFill>
          <p:spPr>
            <a:xfrm rot="-2299689">
              <a:off x="7504244" y="-1219190"/>
              <a:ext cx="4528800" cy="2232016"/>
            </a:xfrm>
            <a:prstGeom prst="rect">
              <a:avLst/>
            </a:prstGeom>
            <a:noFill/>
            <a:ln>
              <a:noFill/>
            </a:ln>
          </p:spPr>
        </p:pic>
        <p:pic>
          <p:nvPicPr>
            <p:cNvPr id="13" name="Google Shape;13;p2"/>
            <p:cNvPicPr preferRelativeResize="0"/>
            <p:nvPr/>
          </p:nvPicPr>
          <p:blipFill rotWithShape="1">
            <a:blip r:embed="rId4">
              <a:alphaModFix/>
            </a:blip>
            <a:srcRect t="1923" b="1913"/>
            <a:stretch/>
          </p:blipFill>
          <p:spPr>
            <a:xfrm>
              <a:off x="-563532" y="4675500"/>
              <a:ext cx="3676826" cy="1812125"/>
            </a:xfrm>
            <a:prstGeom prst="rect">
              <a:avLst/>
            </a:prstGeom>
            <a:noFill/>
            <a:ln>
              <a:noFill/>
            </a:ln>
          </p:spPr>
        </p:pic>
        <p:pic>
          <p:nvPicPr>
            <p:cNvPr id="14" name="Google Shape;14;p2"/>
            <p:cNvPicPr preferRelativeResize="0"/>
            <p:nvPr/>
          </p:nvPicPr>
          <p:blipFill>
            <a:blip r:embed="rId5">
              <a:alphaModFix/>
            </a:blip>
            <a:stretch>
              <a:fillRect/>
            </a:stretch>
          </p:blipFill>
          <p:spPr>
            <a:xfrm rot="9583883">
              <a:off x="7543450" y="4433968"/>
              <a:ext cx="2256100" cy="1742025"/>
            </a:xfrm>
            <a:prstGeom prst="rect">
              <a:avLst/>
            </a:prstGeom>
            <a:noFill/>
            <a:ln>
              <a:noFill/>
            </a:ln>
          </p:spPr>
        </p:pic>
      </p:grpSp>
      <p:sp>
        <p:nvSpPr>
          <p:cNvPr id="15" name="Google Shape;15;p2"/>
          <p:cNvSpPr txBox="1">
            <a:spLocks noGrp="1"/>
          </p:cNvSpPr>
          <p:nvPr>
            <p:ph type="ctrTitle"/>
          </p:nvPr>
        </p:nvSpPr>
        <p:spPr>
          <a:xfrm>
            <a:off x="1216950" y="1540325"/>
            <a:ext cx="6710100" cy="1577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atin typeface="Michroma"/>
                <a:ea typeface="Michroma"/>
                <a:cs typeface="Michroma"/>
                <a:sym typeface="Michrom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07600" y="304185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914400" y="-1397809"/>
            <a:ext cx="11405449" cy="5467542"/>
            <a:chOff x="-914400" y="-1397809"/>
            <a:chExt cx="11405449" cy="5467542"/>
          </a:xfrm>
        </p:grpSpPr>
        <p:grpSp>
          <p:nvGrpSpPr>
            <p:cNvPr id="18" name="Google Shape;18;p2"/>
            <p:cNvGrpSpPr/>
            <p:nvPr/>
          </p:nvGrpSpPr>
          <p:grpSpPr>
            <a:xfrm>
              <a:off x="-914400" y="2690755"/>
              <a:ext cx="2699249" cy="812673"/>
              <a:chOff x="-762000" y="3038850"/>
              <a:chExt cx="2699249" cy="812673"/>
            </a:xfrm>
          </p:grpSpPr>
          <p:sp>
            <p:nvSpPr>
              <p:cNvPr id="19" name="Google Shape;19;p2"/>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0" name="Google Shape;20;p2"/>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1" name="Google Shape;21;p2"/>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2" name="Google Shape;22;p2"/>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3" name="Google Shape;23;p2"/>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4" name="Google Shape;24;p2"/>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25" name="Google Shape;25;p2"/>
            <p:cNvGrpSpPr/>
            <p:nvPr/>
          </p:nvGrpSpPr>
          <p:grpSpPr>
            <a:xfrm rot="5400000">
              <a:off x="3965325" y="-486420"/>
              <a:ext cx="2461273" cy="638495"/>
              <a:chOff x="-762000" y="2284255"/>
              <a:chExt cx="2461273" cy="638495"/>
            </a:xfrm>
          </p:grpSpPr>
          <p:grpSp>
            <p:nvGrpSpPr>
              <p:cNvPr id="26" name="Google Shape;26;p2"/>
              <p:cNvGrpSpPr/>
              <p:nvPr/>
            </p:nvGrpSpPr>
            <p:grpSpPr>
              <a:xfrm>
                <a:off x="-762000" y="2284255"/>
                <a:ext cx="2461273" cy="638495"/>
                <a:chOff x="-762000" y="2284255"/>
                <a:chExt cx="2461273" cy="638495"/>
              </a:xfrm>
            </p:grpSpPr>
            <p:sp>
              <p:nvSpPr>
                <p:cNvPr id="27" name="Google Shape;27;p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8" name="Google Shape;28;p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29" name="Google Shape;29;p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30" name="Google Shape;30;p2"/>
            <p:cNvGrpSpPr/>
            <p:nvPr/>
          </p:nvGrpSpPr>
          <p:grpSpPr>
            <a:xfrm>
              <a:off x="7190634" y="3526412"/>
              <a:ext cx="3300415" cy="543321"/>
              <a:chOff x="5348025" y="3359050"/>
              <a:chExt cx="2031775" cy="334475"/>
            </a:xfrm>
          </p:grpSpPr>
          <p:grpSp>
            <p:nvGrpSpPr>
              <p:cNvPr id="31" name="Google Shape;31;p2"/>
              <p:cNvGrpSpPr/>
              <p:nvPr/>
            </p:nvGrpSpPr>
            <p:grpSpPr>
              <a:xfrm>
                <a:off x="5348025" y="3359050"/>
                <a:ext cx="2031775" cy="334475"/>
                <a:chOff x="5348025" y="3359050"/>
                <a:chExt cx="2031775" cy="334475"/>
              </a:xfrm>
            </p:grpSpPr>
            <p:sp>
              <p:nvSpPr>
                <p:cNvPr id="32" name="Google Shape;32;p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3" name="Google Shape;33;p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34" name="Google Shape;34;p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35" name="Google Shape;35;p2"/>
          <p:cNvGrpSpPr/>
          <p:nvPr/>
        </p:nvGrpSpPr>
        <p:grpSpPr>
          <a:xfrm>
            <a:off x="3249844" y="480075"/>
            <a:ext cx="5301778" cy="4402424"/>
            <a:chOff x="3249844" y="480075"/>
            <a:chExt cx="5301778" cy="4402424"/>
          </a:xfrm>
        </p:grpSpPr>
        <p:sp>
          <p:nvSpPr>
            <p:cNvPr id="36" name="Google Shape;36;p2"/>
            <p:cNvSpPr/>
            <p:nvPr/>
          </p:nvSpPr>
          <p:spPr>
            <a:xfrm>
              <a:off x="3249844" y="48007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7" name="Google Shape;37;p2"/>
            <p:cNvSpPr/>
            <p:nvPr/>
          </p:nvSpPr>
          <p:spPr>
            <a:xfrm>
              <a:off x="8486310" y="26724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8" name="Google Shape;38;p2"/>
            <p:cNvSpPr/>
            <p:nvPr/>
          </p:nvSpPr>
          <p:spPr>
            <a:xfrm>
              <a:off x="57636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88870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9"/>
        <p:cNvGrpSpPr/>
        <p:nvPr/>
      </p:nvGrpSpPr>
      <p:grpSpPr>
        <a:xfrm>
          <a:off x="0" y="0"/>
          <a:ext cx="0" cy="0"/>
          <a:chOff x="0" y="0"/>
          <a:chExt cx="0" cy="0"/>
        </a:xfrm>
      </p:grpSpPr>
      <p:pic>
        <p:nvPicPr>
          <p:cNvPr id="40" name="Google Shape;40;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3"/>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3676350" y="1498650"/>
            <a:ext cx="1791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3" name="Google Shape;43;p3"/>
          <p:cNvGrpSpPr/>
          <p:nvPr/>
        </p:nvGrpSpPr>
        <p:grpSpPr>
          <a:xfrm>
            <a:off x="-1246625" y="-1477776"/>
            <a:ext cx="7712647" cy="8021590"/>
            <a:chOff x="-1246625" y="-1477776"/>
            <a:chExt cx="7712647" cy="8021590"/>
          </a:xfrm>
        </p:grpSpPr>
        <p:grpSp>
          <p:nvGrpSpPr>
            <p:cNvPr id="44" name="Google Shape;44;p3"/>
            <p:cNvGrpSpPr/>
            <p:nvPr/>
          </p:nvGrpSpPr>
          <p:grpSpPr>
            <a:xfrm rot="5400000">
              <a:off x="1807500" y="-624537"/>
              <a:ext cx="2519149" cy="812673"/>
              <a:chOff x="-762000" y="3038850"/>
              <a:chExt cx="2519149" cy="812673"/>
            </a:xfrm>
          </p:grpSpPr>
          <p:sp>
            <p:nvSpPr>
              <p:cNvPr id="45" name="Google Shape;45;p3"/>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6" name="Google Shape;46;p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7" name="Google Shape;47;p3"/>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8" name="Google Shape;48;p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9" name="Google Shape;49;p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0" name="Google Shape;50;p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1" name="Google Shape;51;p3"/>
            <p:cNvGrpSpPr/>
            <p:nvPr/>
          </p:nvGrpSpPr>
          <p:grpSpPr>
            <a:xfrm rot="5400000" flipH="1">
              <a:off x="4916138" y="4993930"/>
              <a:ext cx="2461273" cy="638495"/>
              <a:chOff x="-762000" y="2284255"/>
              <a:chExt cx="2461273" cy="638495"/>
            </a:xfrm>
          </p:grpSpPr>
          <p:grpSp>
            <p:nvGrpSpPr>
              <p:cNvPr id="52" name="Google Shape;52;p3"/>
              <p:cNvGrpSpPr/>
              <p:nvPr/>
            </p:nvGrpSpPr>
            <p:grpSpPr>
              <a:xfrm>
                <a:off x="-762000" y="2284255"/>
                <a:ext cx="2461273" cy="638495"/>
                <a:chOff x="-762000" y="2284255"/>
                <a:chExt cx="2461273" cy="638495"/>
              </a:xfrm>
            </p:grpSpPr>
            <p:sp>
              <p:nvSpPr>
                <p:cNvPr id="53" name="Google Shape;53;p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4" name="Google Shape;54;p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5" name="Google Shape;55;p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6" name="Google Shape;56;p3"/>
            <p:cNvGrpSpPr/>
            <p:nvPr/>
          </p:nvGrpSpPr>
          <p:grpSpPr>
            <a:xfrm>
              <a:off x="-1246625" y="2866380"/>
              <a:ext cx="2461273" cy="638495"/>
              <a:chOff x="-762000" y="2284255"/>
              <a:chExt cx="2461273" cy="638495"/>
            </a:xfrm>
          </p:grpSpPr>
          <p:grpSp>
            <p:nvGrpSpPr>
              <p:cNvPr id="57" name="Google Shape;57;p3"/>
              <p:cNvGrpSpPr/>
              <p:nvPr/>
            </p:nvGrpSpPr>
            <p:grpSpPr>
              <a:xfrm>
                <a:off x="-762000" y="2284255"/>
                <a:ext cx="2461273" cy="638495"/>
                <a:chOff x="-762000" y="2284255"/>
                <a:chExt cx="2461273" cy="638495"/>
              </a:xfrm>
            </p:grpSpPr>
            <p:sp>
              <p:nvSpPr>
                <p:cNvPr id="58" name="Google Shape;58;p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9" name="Google Shape;59;p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60" name="Google Shape;60;p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sp>
        <p:nvSpPr>
          <p:cNvPr id="61" name="Google Shape;61;p3"/>
          <p:cNvSpPr/>
          <p:nvPr/>
        </p:nvSpPr>
        <p:spPr>
          <a:xfrm rot="10800000" flipH="1">
            <a:off x="2711394" y="467800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nvGrpSpPr>
          <p:cNvPr id="62" name="Google Shape;62;p3"/>
          <p:cNvGrpSpPr/>
          <p:nvPr/>
        </p:nvGrpSpPr>
        <p:grpSpPr>
          <a:xfrm>
            <a:off x="-3105926" y="-2497984"/>
            <a:ext cx="14319786" cy="8902576"/>
            <a:chOff x="-3105926" y="-2497984"/>
            <a:chExt cx="14319786" cy="8902576"/>
          </a:xfrm>
        </p:grpSpPr>
        <p:pic>
          <p:nvPicPr>
            <p:cNvPr id="63" name="Google Shape;63;p3"/>
            <p:cNvPicPr preferRelativeResize="0"/>
            <p:nvPr/>
          </p:nvPicPr>
          <p:blipFill rotWithShape="1">
            <a:blip r:embed="rId3">
              <a:alphaModFix/>
            </a:blip>
            <a:srcRect t="1923" b="1923"/>
            <a:stretch/>
          </p:blipFill>
          <p:spPr>
            <a:xfrm rot="2299689" flipH="1">
              <a:off x="-2901859" y="-1334215"/>
              <a:ext cx="4528800" cy="2232016"/>
            </a:xfrm>
            <a:prstGeom prst="rect">
              <a:avLst/>
            </a:prstGeom>
            <a:noFill/>
            <a:ln>
              <a:noFill/>
            </a:ln>
          </p:spPr>
        </p:pic>
        <p:pic>
          <p:nvPicPr>
            <p:cNvPr id="64" name="Google Shape;64;p3"/>
            <p:cNvPicPr preferRelativeResize="0"/>
            <p:nvPr/>
          </p:nvPicPr>
          <p:blipFill>
            <a:blip r:embed="rId4">
              <a:alphaModFix/>
            </a:blip>
            <a:stretch>
              <a:fillRect/>
            </a:stretch>
          </p:blipFill>
          <p:spPr>
            <a:xfrm flipH="1">
              <a:off x="7039709" y="-2388525"/>
              <a:ext cx="4174151" cy="3557350"/>
            </a:xfrm>
            <a:prstGeom prst="rect">
              <a:avLst/>
            </a:prstGeom>
            <a:noFill/>
            <a:ln>
              <a:noFill/>
            </a:ln>
          </p:spPr>
        </p:pic>
        <p:pic>
          <p:nvPicPr>
            <p:cNvPr id="65" name="Google Shape;65;p3"/>
            <p:cNvPicPr preferRelativeResize="0"/>
            <p:nvPr/>
          </p:nvPicPr>
          <p:blipFill rotWithShape="1">
            <a:blip r:embed="rId3">
              <a:alphaModFix/>
            </a:blip>
            <a:srcRect t="1923" b="1913"/>
            <a:stretch/>
          </p:blipFill>
          <p:spPr>
            <a:xfrm flipH="1">
              <a:off x="6989441" y="4523100"/>
              <a:ext cx="3676826" cy="1812125"/>
            </a:xfrm>
            <a:prstGeom prst="rect">
              <a:avLst/>
            </a:prstGeom>
            <a:noFill/>
            <a:ln>
              <a:noFill/>
            </a:ln>
          </p:spPr>
        </p:pic>
        <p:pic>
          <p:nvPicPr>
            <p:cNvPr id="66" name="Google Shape;66;p3"/>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Tree>
    <p:extLst>
      <p:ext uri="{BB962C8B-B14F-4D97-AF65-F5344CB8AC3E}">
        <p14:creationId xmlns:p14="http://schemas.microsoft.com/office/powerpoint/2010/main" val="3660858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90"/>
        <p:cNvGrpSpPr/>
        <p:nvPr/>
      </p:nvGrpSpPr>
      <p:grpSpPr>
        <a:xfrm>
          <a:off x="0" y="0"/>
          <a:ext cx="0" cy="0"/>
          <a:chOff x="0" y="0"/>
          <a:chExt cx="0" cy="0"/>
        </a:xfrm>
      </p:grpSpPr>
      <p:pic>
        <p:nvPicPr>
          <p:cNvPr id="91" name="Google Shape;91;p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92" name="Google Shape;9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3" name="Google Shape;93;p5"/>
          <p:cNvSpPr txBox="1">
            <a:spLocks noGrp="1"/>
          </p:cNvSpPr>
          <p:nvPr>
            <p:ph type="subTitle" idx="1"/>
          </p:nvPr>
        </p:nvSpPr>
        <p:spPr>
          <a:xfrm>
            <a:off x="4804850" y="2264825"/>
            <a:ext cx="30210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5"/>
          <p:cNvSpPr txBox="1">
            <a:spLocks noGrp="1"/>
          </p:cNvSpPr>
          <p:nvPr>
            <p:ph type="subTitle" idx="2"/>
          </p:nvPr>
        </p:nvSpPr>
        <p:spPr>
          <a:xfrm>
            <a:off x="1318150" y="2264822"/>
            <a:ext cx="30210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5"/>
          <p:cNvSpPr txBox="1">
            <a:spLocks noGrp="1"/>
          </p:cNvSpPr>
          <p:nvPr>
            <p:ph type="subTitle" idx="3"/>
          </p:nvPr>
        </p:nvSpPr>
        <p:spPr>
          <a:xfrm>
            <a:off x="1318150" y="1879325"/>
            <a:ext cx="30210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96" name="Google Shape;96;p5"/>
          <p:cNvSpPr txBox="1">
            <a:spLocks noGrp="1"/>
          </p:cNvSpPr>
          <p:nvPr>
            <p:ph type="subTitle" idx="4"/>
          </p:nvPr>
        </p:nvSpPr>
        <p:spPr>
          <a:xfrm>
            <a:off x="4804840" y="1879325"/>
            <a:ext cx="30210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97" name="Google Shape;97;p5"/>
          <p:cNvGrpSpPr/>
          <p:nvPr/>
        </p:nvGrpSpPr>
        <p:grpSpPr>
          <a:xfrm>
            <a:off x="-956760" y="-908610"/>
            <a:ext cx="11261135" cy="6621802"/>
            <a:chOff x="-956760" y="-908610"/>
            <a:chExt cx="11261135" cy="6621802"/>
          </a:xfrm>
        </p:grpSpPr>
        <p:pic>
          <p:nvPicPr>
            <p:cNvPr id="98" name="Google Shape;98;p5"/>
            <p:cNvPicPr preferRelativeResize="0"/>
            <p:nvPr/>
          </p:nvPicPr>
          <p:blipFill>
            <a:blip r:embed="rId3">
              <a:alphaModFix/>
            </a:blip>
            <a:stretch>
              <a:fillRect/>
            </a:stretch>
          </p:blipFill>
          <p:spPr>
            <a:xfrm rot="10434594" flipH="1">
              <a:off x="-892025" y="-771524"/>
              <a:ext cx="2656701" cy="1361674"/>
            </a:xfrm>
            <a:prstGeom prst="rect">
              <a:avLst/>
            </a:prstGeom>
            <a:noFill/>
            <a:ln>
              <a:noFill/>
            </a:ln>
          </p:spPr>
        </p:pic>
        <p:pic>
          <p:nvPicPr>
            <p:cNvPr id="99" name="Google Shape;99;p5"/>
            <p:cNvPicPr preferRelativeResize="0"/>
            <p:nvPr/>
          </p:nvPicPr>
          <p:blipFill>
            <a:blip r:embed="rId4">
              <a:alphaModFix/>
            </a:blip>
            <a:stretch>
              <a:fillRect/>
            </a:stretch>
          </p:blipFill>
          <p:spPr>
            <a:xfrm>
              <a:off x="8048275" y="3971167"/>
              <a:ext cx="2256100" cy="1742025"/>
            </a:xfrm>
            <a:prstGeom prst="rect">
              <a:avLst/>
            </a:prstGeom>
            <a:noFill/>
            <a:ln>
              <a:noFill/>
            </a:ln>
          </p:spPr>
        </p:pic>
      </p:grpSp>
      <p:grpSp>
        <p:nvGrpSpPr>
          <p:cNvPr id="100" name="Google Shape;100;p5"/>
          <p:cNvGrpSpPr/>
          <p:nvPr/>
        </p:nvGrpSpPr>
        <p:grpSpPr>
          <a:xfrm>
            <a:off x="-2580416" y="580380"/>
            <a:ext cx="13472465" cy="3794153"/>
            <a:chOff x="-2580416" y="580380"/>
            <a:chExt cx="13472465" cy="3794153"/>
          </a:xfrm>
        </p:grpSpPr>
        <p:grpSp>
          <p:nvGrpSpPr>
            <p:cNvPr id="101" name="Google Shape;101;p5"/>
            <p:cNvGrpSpPr/>
            <p:nvPr/>
          </p:nvGrpSpPr>
          <p:grpSpPr>
            <a:xfrm flipH="1">
              <a:off x="8430775" y="580380"/>
              <a:ext cx="2461273" cy="638495"/>
              <a:chOff x="-762000" y="2284255"/>
              <a:chExt cx="2461273" cy="638495"/>
            </a:xfrm>
          </p:grpSpPr>
          <p:grpSp>
            <p:nvGrpSpPr>
              <p:cNvPr id="102" name="Google Shape;102;p5"/>
              <p:cNvGrpSpPr/>
              <p:nvPr/>
            </p:nvGrpSpPr>
            <p:grpSpPr>
              <a:xfrm>
                <a:off x="-762000" y="2284255"/>
                <a:ext cx="2461273" cy="638495"/>
                <a:chOff x="-762000" y="2284255"/>
                <a:chExt cx="2461273" cy="638495"/>
              </a:xfrm>
            </p:grpSpPr>
            <p:sp>
              <p:nvSpPr>
                <p:cNvPr id="103" name="Google Shape;103;p5"/>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04" name="Google Shape;104;p5"/>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05" name="Google Shape;105;p5"/>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106" name="Google Shape;106;p5"/>
            <p:cNvGrpSpPr/>
            <p:nvPr/>
          </p:nvGrpSpPr>
          <p:grpSpPr>
            <a:xfrm flipH="1">
              <a:off x="-2580416" y="3831212"/>
              <a:ext cx="3300415" cy="543321"/>
              <a:chOff x="5348025" y="3359050"/>
              <a:chExt cx="2031775" cy="334475"/>
            </a:xfrm>
          </p:grpSpPr>
          <p:grpSp>
            <p:nvGrpSpPr>
              <p:cNvPr id="107" name="Google Shape;107;p5"/>
              <p:cNvGrpSpPr/>
              <p:nvPr/>
            </p:nvGrpSpPr>
            <p:grpSpPr>
              <a:xfrm>
                <a:off x="5348025" y="3359050"/>
                <a:ext cx="2031775" cy="334475"/>
                <a:chOff x="5348025" y="3359050"/>
                <a:chExt cx="2031775" cy="334475"/>
              </a:xfrm>
            </p:grpSpPr>
            <p:sp>
              <p:nvSpPr>
                <p:cNvPr id="108" name="Google Shape;108;p5"/>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09" name="Google Shape;109;p5"/>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10" name="Google Shape;110;p5"/>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111" name="Google Shape;111;p5"/>
          <p:cNvGrpSpPr/>
          <p:nvPr/>
        </p:nvGrpSpPr>
        <p:grpSpPr>
          <a:xfrm>
            <a:off x="303800" y="249788"/>
            <a:ext cx="8484197" cy="4641611"/>
            <a:chOff x="303800" y="249788"/>
            <a:chExt cx="8484197" cy="4641611"/>
          </a:xfrm>
        </p:grpSpPr>
        <p:sp>
          <p:nvSpPr>
            <p:cNvPr id="112" name="Google Shape;112;p5"/>
            <p:cNvSpPr/>
            <p:nvPr/>
          </p:nvSpPr>
          <p:spPr>
            <a:xfrm flipH="1">
              <a:off x="7680307" y="249788"/>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13" name="Google Shape;113;p5"/>
            <p:cNvSpPr/>
            <p:nvPr/>
          </p:nvSpPr>
          <p:spPr>
            <a:xfrm flipH="1">
              <a:off x="8722660" y="2983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14" name="Google Shape;114;p5"/>
            <p:cNvSpPr/>
            <p:nvPr/>
          </p:nvSpPr>
          <p:spPr>
            <a:xfrm flipH="1">
              <a:off x="303800" y="33820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15" name="Google Shape;115;p5"/>
            <p:cNvSpPr/>
            <p:nvPr/>
          </p:nvSpPr>
          <p:spPr>
            <a:xfrm flipH="1">
              <a:off x="2181951" y="2924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16" name="Google Shape;116;p5"/>
            <p:cNvSpPr/>
            <p:nvPr/>
          </p:nvSpPr>
          <p:spPr>
            <a:xfrm flipH="1">
              <a:off x="2901180"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2344685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9"/>
        <p:cNvGrpSpPr/>
        <p:nvPr/>
      </p:nvGrpSpPr>
      <p:grpSpPr>
        <a:xfrm>
          <a:off x="0" y="0"/>
          <a:ext cx="0" cy="0"/>
          <a:chOff x="0" y="0"/>
          <a:chExt cx="0" cy="0"/>
        </a:xfrm>
      </p:grpSpPr>
      <p:pic>
        <p:nvPicPr>
          <p:cNvPr id="40" name="Google Shape;40;p31"/>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41" name="Google Shape;41;p3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2" name="Google Shape;42;p31"/>
          <p:cNvSpPr txBox="1">
            <a:spLocks noGrp="1"/>
          </p:cNvSpPr>
          <p:nvPr>
            <p:ph type="title" idx="2"/>
          </p:nvPr>
        </p:nvSpPr>
        <p:spPr>
          <a:xfrm>
            <a:off x="1522175" y="1501013"/>
            <a:ext cx="10059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3" name="Google Shape;43;p31"/>
          <p:cNvSpPr txBox="1">
            <a:spLocks noGrp="1"/>
          </p:cNvSpPr>
          <p:nvPr>
            <p:ph type="title" idx="3"/>
          </p:nvPr>
        </p:nvSpPr>
        <p:spPr>
          <a:xfrm>
            <a:off x="1522325" y="2934438"/>
            <a:ext cx="10056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4" name="Google Shape;44;p31"/>
          <p:cNvSpPr txBox="1">
            <a:spLocks noGrp="1"/>
          </p:cNvSpPr>
          <p:nvPr>
            <p:ph type="title" idx="4"/>
          </p:nvPr>
        </p:nvSpPr>
        <p:spPr>
          <a:xfrm>
            <a:off x="4069050" y="1501021"/>
            <a:ext cx="10059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5" name="Google Shape;45;p31"/>
          <p:cNvSpPr txBox="1">
            <a:spLocks noGrp="1"/>
          </p:cNvSpPr>
          <p:nvPr>
            <p:ph type="title" idx="5"/>
          </p:nvPr>
        </p:nvSpPr>
        <p:spPr>
          <a:xfrm>
            <a:off x="4069050" y="2934429"/>
            <a:ext cx="10059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6" name="Google Shape;46;p31"/>
          <p:cNvSpPr txBox="1">
            <a:spLocks noGrp="1"/>
          </p:cNvSpPr>
          <p:nvPr>
            <p:ph type="title" idx="6"/>
          </p:nvPr>
        </p:nvSpPr>
        <p:spPr>
          <a:xfrm>
            <a:off x="6615925" y="1501021"/>
            <a:ext cx="10059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7" name="Google Shape;47;p31"/>
          <p:cNvSpPr txBox="1">
            <a:spLocks noGrp="1"/>
          </p:cNvSpPr>
          <p:nvPr>
            <p:ph type="title" idx="7"/>
          </p:nvPr>
        </p:nvSpPr>
        <p:spPr>
          <a:xfrm>
            <a:off x="6615925" y="2934429"/>
            <a:ext cx="1005900" cy="447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3000">
                <a:solidFill>
                  <a:schemeClr val="dk2"/>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8" name="Google Shape;48;p31"/>
          <p:cNvSpPr txBox="1">
            <a:spLocks noGrp="1"/>
          </p:cNvSpPr>
          <p:nvPr>
            <p:ph type="subTitle" idx="1"/>
          </p:nvPr>
        </p:nvSpPr>
        <p:spPr>
          <a:xfrm>
            <a:off x="872375" y="1948613"/>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9" name="Google Shape;49;p31"/>
          <p:cNvSpPr txBox="1">
            <a:spLocks noGrp="1"/>
          </p:cNvSpPr>
          <p:nvPr>
            <p:ph type="subTitle" idx="8"/>
          </p:nvPr>
        </p:nvSpPr>
        <p:spPr>
          <a:xfrm>
            <a:off x="3419250" y="1948613"/>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50" name="Google Shape;50;p31"/>
          <p:cNvSpPr txBox="1">
            <a:spLocks noGrp="1"/>
          </p:cNvSpPr>
          <p:nvPr>
            <p:ph type="subTitle" idx="9"/>
          </p:nvPr>
        </p:nvSpPr>
        <p:spPr>
          <a:xfrm>
            <a:off x="5966125" y="1948613"/>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51" name="Google Shape;51;p31"/>
          <p:cNvSpPr txBox="1">
            <a:spLocks noGrp="1"/>
          </p:cNvSpPr>
          <p:nvPr>
            <p:ph type="subTitle" idx="13"/>
          </p:nvPr>
        </p:nvSpPr>
        <p:spPr>
          <a:xfrm>
            <a:off x="872375" y="3382038"/>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52" name="Google Shape;52;p31"/>
          <p:cNvSpPr txBox="1">
            <a:spLocks noGrp="1"/>
          </p:cNvSpPr>
          <p:nvPr>
            <p:ph type="subTitle" idx="14"/>
          </p:nvPr>
        </p:nvSpPr>
        <p:spPr>
          <a:xfrm>
            <a:off x="3419250" y="3382038"/>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53" name="Google Shape;53;p31"/>
          <p:cNvSpPr txBox="1">
            <a:spLocks noGrp="1"/>
          </p:cNvSpPr>
          <p:nvPr>
            <p:ph type="subTitle" idx="15"/>
          </p:nvPr>
        </p:nvSpPr>
        <p:spPr>
          <a:xfrm>
            <a:off x="5966125" y="3382038"/>
            <a:ext cx="2305500" cy="738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l">
              <a:lnSpc>
                <a:spcPct val="100000"/>
              </a:lnSpc>
              <a:spcBef>
                <a:spcPts val="0"/>
              </a:spcBef>
              <a:spcAft>
                <a:spcPts val="0"/>
              </a:spcAft>
              <a:buSzPts val="2400"/>
              <a:buFont typeface="Michroma"/>
              <a:buNone/>
              <a:defRPr sz="2400">
                <a:latin typeface="Michroma"/>
                <a:ea typeface="Michroma"/>
                <a:cs typeface="Michroma"/>
                <a:sym typeface="Michroma"/>
              </a:defRPr>
            </a:lvl2pPr>
            <a:lvl3pPr lvl="2" algn="l">
              <a:lnSpc>
                <a:spcPct val="100000"/>
              </a:lnSpc>
              <a:spcBef>
                <a:spcPts val="0"/>
              </a:spcBef>
              <a:spcAft>
                <a:spcPts val="0"/>
              </a:spcAft>
              <a:buSzPts val="2400"/>
              <a:buFont typeface="Michroma"/>
              <a:buNone/>
              <a:defRPr sz="2400">
                <a:latin typeface="Michroma"/>
                <a:ea typeface="Michroma"/>
                <a:cs typeface="Michroma"/>
                <a:sym typeface="Michroma"/>
              </a:defRPr>
            </a:lvl3pPr>
            <a:lvl4pPr lvl="3" algn="l">
              <a:lnSpc>
                <a:spcPct val="100000"/>
              </a:lnSpc>
              <a:spcBef>
                <a:spcPts val="0"/>
              </a:spcBef>
              <a:spcAft>
                <a:spcPts val="0"/>
              </a:spcAft>
              <a:buSzPts val="2400"/>
              <a:buFont typeface="Michroma"/>
              <a:buNone/>
              <a:defRPr sz="2400">
                <a:latin typeface="Michroma"/>
                <a:ea typeface="Michroma"/>
                <a:cs typeface="Michroma"/>
                <a:sym typeface="Michroma"/>
              </a:defRPr>
            </a:lvl4pPr>
            <a:lvl5pPr lvl="4" algn="l">
              <a:lnSpc>
                <a:spcPct val="100000"/>
              </a:lnSpc>
              <a:spcBef>
                <a:spcPts val="0"/>
              </a:spcBef>
              <a:spcAft>
                <a:spcPts val="0"/>
              </a:spcAft>
              <a:buSzPts val="2400"/>
              <a:buFont typeface="Michroma"/>
              <a:buNone/>
              <a:defRPr sz="2400">
                <a:latin typeface="Michroma"/>
                <a:ea typeface="Michroma"/>
                <a:cs typeface="Michroma"/>
                <a:sym typeface="Michroma"/>
              </a:defRPr>
            </a:lvl5pPr>
            <a:lvl6pPr lvl="5" algn="l">
              <a:lnSpc>
                <a:spcPct val="100000"/>
              </a:lnSpc>
              <a:spcBef>
                <a:spcPts val="0"/>
              </a:spcBef>
              <a:spcAft>
                <a:spcPts val="0"/>
              </a:spcAft>
              <a:buSzPts val="2400"/>
              <a:buFont typeface="Michroma"/>
              <a:buNone/>
              <a:defRPr sz="2400">
                <a:latin typeface="Michroma"/>
                <a:ea typeface="Michroma"/>
                <a:cs typeface="Michroma"/>
                <a:sym typeface="Michroma"/>
              </a:defRPr>
            </a:lvl6pPr>
            <a:lvl7pPr lvl="6" algn="l">
              <a:lnSpc>
                <a:spcPct val="100000"/>
              </a:lnSpc>
              <a:spcBef>
                <a:spcPts val="0"/>
              </a:spcBef>
              <a:spcAft>
                <a:spcPts val="0"/>
              </a:spcAft>
              <a:buSzPts val="2400"/>
              <a:buFont typeface="Michroma"/>
              <a:buNone/>
              <a:defRPr sz="2400">
                <a:latin typeface="Michroma"/>
                <a:ea typeface="Michroma"/>
                <a:cs typeface="Michroma"/>
                <a:sym typeface="Michroma"/>
              </a:defRPr>
            </a:lvl7pPr>
            <a:lvl8pPr lvl="7" algn="l">
              <a:lnSpc>
                <a:spcPct val="100000"/>
              </a:lnSpc>
              <a:spcBef>
                <a:spcPts val="0"/>
              </a:spcBef>
              <a:spcAft>
                <a:spcPts val="0"/>
              </a:spcAft>
              <a:buSzPts val="2400"/>
              <a:buFont typeface="Michroma"/>
              <a:buNone/>
              <a:defRPr sz="2400">
                <a:latin typeface="Michroma"/>
                <a:ea typeface="Michroma"/>
                <a:cs typeface="Michroma"/>
                <a:sym typeface="Michroma"/>
              </a:defRPr>
            </a:lvl8pPr>
            <a:lvl9pPr lvl="8" algn="l">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54" name="Google Shape;54;p31"/>
          <p:cNvGrpSpPr/>
          <p:nvPr/>
        </p:nvGrpSpPr>
        <p:grpSpPr>
          <a:xfrm>
            <a:off x="-194575" y="1217174"/>
            <a:ext cx="11158999" cy="3811701"/>
            <a:chOff x="-179825" y="1217174"/>
            <a:chExt cx="11158999" cy="3811701"/>
          </a:xfrm>
        </p:grpSpPr>
        <p:grpSp>
          <p:nvGrpSpPr>
            <p:cNvPr id="55" name="Google Shape;55;p31"/>
            <p:cNvGrpSpPr/>
            <p:nvPr/>
          </p:nvGrpSpPr>
          <p:grpSpPr>
            <a:xfrm rot="10800000">
              <a:off x="8460025" y="1217174"/>
              <a:ext cx="2519149" cy="812674"/>
              <a:chOff x="-762000" y="3038850"/>
              <a:chExt cx="2519149" cy="812674"/>
            </a:xfrm>
          </p:grpSpPr>
          <p:sp>
            <p:nvSpPr>
              <p:cNvPr id="56" name="Google Shape;56;p31"/>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1"/>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1"/>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1"/>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1"/>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1"/>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31"/>
            <p:cNvGrpSpPr/>
            <p:nvPr/>
          </p:nvGrpSpPr>
          <p:grpSpPr>
            <a:xfrm>
              <a:off x="-179825" y="4390380"/>
              <a:ext cx="2461273" cy="638495"/>
              <a:chOff x="-762000" y="2284255"/>
              <a:chExt cx="2461273" cy="638495"/>
            </a:xfrm>
          </p:grpSpPr>
          <p:grpSp>
            <p:nvGrpSpPr>
              <p:cNvPr id="63" name="Google Shape;63;p31"/>
              <p:cNvGrpSpPr/>
              <p:nvPr/>
            </p:nvGrpSpPr>
            <p:grpSpPr>
              <a:xfrm>
                <a:off x="-762000" y="2284255"/>
                <a:ext cx="2461273" cy="638495"/>
                <a:chOff x="-762000" y="2284255"/>
                <a:chExt cx="2461273" cy="638495"/>
              </a:xfrm>
            </p:grpSpPr>
            <p:sp>
              <p:nvSpPr>
                <p:cNvPr id="64" name="Google Shape;64;p31"/>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1"/>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31"/>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7" name="Google Shape;67;p31"/>
          <p:cNvGrpSpPr/>
          <p:nvPr/>
        </p:nvGrpSpPr>
        <p:grpSpPr>
          <a:xfrm>
            <a:off x="303800" y="292414"/>
            <a:ext cx="8484197" cy="4598984"/>
            <a:chOff x="303800" y="292414"/>
            <a:chExt cx="8484197" cy="4598984"/>
          </a:xfrm>
        </p:grpSpPr>
        <p:sp>
          <p:nvSpPr>
            <p:cNvPr id="68" name="Google Shape;68;p31"/>
            <p:cNvSpPr/>
            <p:nvPr/>
          </p:nvSpPr>
          <p:spPr>
            <a:xfrm>
              <a:off x="470094" y="101772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1"/>
            <p:cNvSpPr/>
            <p:nvPr/>
          </p:nvSpPr>
          <p:spPr>
            <a:xfrm>
              <a:off x="303800" y="2983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1"/>
            <p:cNvSpPr/>
            <p:nvPr/>
          </p:nvSpPr>
          <p:spPr>
            <a:xfrm>
              <a:off x="8722685" y="33820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1"/>
            <p:cNvSpPr/>
            <p:nvPr/>
          </p:nvSpPr>
          <p:spPr>
            <a:xfrm>
              <a:off x="6876205" y="2924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p:nvPr/>
          </p:nvSpPr>
          <p:spPr>
            <a:xfrm>
              <a:off x="6157027"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31"/>
          <p:cNvGrpSpPr/>
          <p:nvPr/>
        </p:nvGrpSpPr>
        <p:grpSpPr>
          <a:xfrm>
            <a:off x="-1531725" y="-756209"/>
            <a:ext cx="11836100" cy="1635845"/>
            <a:chOff x="-1531725" y="-756209"/>
            <a:chExt cx="11836100" cy="1635845"/>
          </a:xfrm>
        </p:grpSpPr>
        <p:pic>
          <p:nvPicPr>
            <p:cNvPr id="74" name="Google Shape;74;p31"/>
            <p:cNvPicPr preferRelativeResize="0"/>
            <p:nvPr/>
          </p:nvPicPr>
          <p:blipFill rotWithShape="1">
            <a:blip r:embed="rId3">
              <a:alphaModFix/>
            </a:blip>
            <a:srcRect/>
            <a:stretch/>
          </p:blipFill>
          <p:spPr>
            <a:xfrm rot="10434594" flipH="1">
              <a:off x="7582939" y="-619124"/>
              <a:ext cx="2656701" cy="1361674"/>
            </a:xfrm>
            <a:prstGeom prst="rect">
              <a:avLst/>
            </a:prstGeom>
            <a:noFill/>
            <a:ln>
              <a:noFill/>
            </a:ln>
          </p:spPr>
        </p:pic>
        <p:pic>
          <p:nvPicPr>
            <p:cNvPr id="75" name="Google Shape;75;p31"/>
            <p:cNvPicPr preferRelativeResize="0"/>
            <p:nvPr/>
          </p:nvPicPr>
          <p:blipFill rotWithShape="1">
            <a:blip r:embed="rId4">
              <a:alphaModFix/>
            </a:blip>
            <a:srcRect/>
            <a:stretch/>
          </p:blipFill>
          <p:spPr>
            <a:xfrm>
              <a:off x="-1531725" y="-703076"/>
              <a:ext cx="3736401" cy="1343400"/>
            </a:xfrm>
            <a:prstGeom prst="rect">
              <a:avLst/>
            </a:prstGeom>
            <a:noFill/>
            <a:ln>
              <a:noFill/>
            </a:ln>
          </p:spPr>
        </p:pic>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17"/>
        <p:cNvGrpSpPr/>
        <p:nvPr/>
      </p:nvGrpSpPr>
      <p:grpSpPr>
        <a:xfrm>
          <a:off x="0" y="0"/>
          <a:ext cx="0" cy="0"/>
          <a:chOff x="0" y="0"/>
          <a:chExt cx="0" cy="0"/>
        </a:xfrm>
      </p:grpSpPr>
      <p:pic>
        <p:nvPicPr>
          <p:cNvPr id="118" name="Google Shape;118;p6"/>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19" name="Google Shape;11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0" name="Google Shape;120;p6"/>
          <p:cNvGrpSpPr/>
          <p:nvPr/>
        </p:nvGrpSpPr>
        <p:grpSpPr>
          <a:xfrm>
            <a:off x="-1733550" y="-2687759"/>
            <a:ext cx="14351661" cy="4559554"/>
            <a:chOff x="-1733550" y="-2687759"/>
            <a:chExt cx="14351661" cy="4559554"/>
          </a:xfrm>
        </p:grpSpPr>
        <p:pic>
          <p:nvPicPr>
            <p:cNvPr id="121" name="Google Shape;121;p6"/>
            <p:cNvPicPr preferRelativeResize="0"/>
            <p:nvPr/>
          </p:nvPicPr>
          <p:blipFill>
            <a:blip r:embed="rId3">
              <a:alphaModFix/>
            </a:blip>
            <a:stretch>
              <a:fillRect/>
            </a:stretch>
          </p:blipFill>
          <p:spPr>
            <a:xfrm>
              <a:off x="-1733550" y="-1049062"/>
              <a:ext cx="2678200" cy="2678200"/>
            </a:xfrm>
            <a:prstGeom prst="rect">
              <a:avLst/>
            </a:prstGeom>
            <a:noFill/>
            <a:ln>
              <a:noFill/>
            </a:ln>
          </p:spPr>
        </p:pic>
        <p:pic>
          <p:nvPicPr>
            <p:cNvPr id="122" name="Google Shape;122;p6"/>
            <p:cNvPicPr preferRelativeResize="0"/>
            <p:nvPr/>
          </p:nvPicPr>
          <p:blipFill rotWithShape="1">
            <a:blip r:embed="rId4">
              <a:alphaModFix/>
            </a:blip>
            <a:srcRect t="1923" b="1923"/>
            <a:stretch/>
          </p:blipFill>
          <p:spPr>
            <a:xfrm rot="-2299689">
              <a:off x="7885244" y="-1523990"/>
              <a:ext cx="4528800" cy="2232016"/>
            </a:xfrm>
            <a:prstGeom prst="rect">
              <a:avLst/>
            </a:prstGeom>
            <a:noFill/>
            <a:ln>
              <a:noFill/>
            </a:ln>
          </p:spPr>
        </p:pic>
      </p:grpSp>
      <p:grpSp>
        <p:nvGrpSpPr>
          <p:cNvPr id="123" name="Google Shape;123;p6"/>
          <p:cNvGrpSpPr/>
          <p:nvPr/>
        </p:nvGrpSpPr>
        <p:grpSpPr>
          <a:xfrm>
            <a:off x="-2656616" y="2485380"/>
            <a:ext cx="13624865" cy="822353"/>
            <a:chOff x="-2656616" y="2485380"/>
            <a:chExt cx="13624865" cy="822353"/>
          </a:xfrm>
        </p:grpSpPr>
        <p:grpSp>
          <p:nvGrpSpPr>
            <p:cNvPr id="124" name="Google Shape;124;p6"/>
            <p:cNvGrpSpPr/>
            <p:nvPr/>
          </p:nvGrpSpPr>
          <p:grpSpPr>
            <a:xfrm flipH="1">
              <a:off x="8506975" y="2485380"/>
              <a:ext cx="2461273" cy="638495"/>
              <a:chOff x="-838200" y="2284255"/>
              <a:chExt cx="2461273" cy="638495"/>
            </a:xfrm>
          </p:grpSpPr>
          <p:grpSp>
            <p:nvGrpSpPr>
              <p:cNvPr id="125" name="Google Shape;125;p6"/>
              <p:cNvGrpSpPr/>
              <p:nvPr/>
            </p:nvGrpSpPr>
            <p:grpSpPr>
              <a:xfrm>
                <a:off x="-838200" y="2284255"/>
                <a:ext cx="2461273" cy="638495"/>
                <a:chOff x="-838200" y="2284255"/>
                <a:chExt cx="2461273" cy="638495"/>
              </a:xfrm>
            </p:grpSpPr>
            <p:sp>
              <p:nvSpPr>
                <p:cNvPr id="126" name="Google Shape;126;p6"/>
                <p:cNvSpPr/>
                <p:nvPr/>
              </p:nvSpPr>
              <p:spPr>
                <a:xfrm rot="-5400000">
                  <a:off x="1156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27" name="Google Shape;127;p6"/>
                <p:cNvSpPr/>
                <p:nvPr/>
              </p:nvSpPr>
              <p:spPr>
                <a:xfrm rot="-5400000">
                  <a:off x="1335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28" name="Google Shape;128;p6"/>
              <p:cNvSpPr/>
              <p:nvPr/>
            </p:nvSpPr>
            <p:spPr>
              <a:xfrm rot="-5400000">
                <a:off x="14979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129" name="Google Shape;129;p6"/>
            <p:cNvGrpSpPr/>
            <p:nvPr/>
          </p:nvGrpSpPr>
          <p:grpSpPr>
            <a:xfrm flipH="1">
              <a:off x="-2656616" y="2764412"/>
              <a:ext cx="3300415" cy="543321"/>
              <a:chOff x="5348025" y="3359050"/>
              <a:chExt cx="2031775" cy="334475"/>
            </a:xfrm>
          </p:grpSpPr>
          <p:grpSp>
            <p:nvGrpSpPr>
              <p:cNvPr id="130" name="Google Shape;130;p6"/>
              <p:cNvGrpSpPr/>
              <p:nvPr/>
            </p:nvGrpSpPr>
            <p:grpSpPr>
              <a:xfrm>
                <a:off x="5348025" y="3359050"/>
                <a:ext cx="2031775" cy="334475"/>
                <a:chOff x="5348025" y="3359050"/>
                <a:chExt cx="2031775" cy="334475"/>
              </a:xfrm>
            </p:grpSpPr>
            <p:sp>
              <p:nvSpPr>
                <p:cNvPr id="131" name="Google Shape;131;p6"/>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32" name="Google Shape;132;p6"/>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33" name="Google Shape;133;p6"/>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134" name="Google Shape;134;p6"/>
          <p:cNvGrpSpPr/>
          <p:nvPr/>
        </p:nvGrpSpPr>
        <p:grpSpPr>
          <a:xfrm>
            <a:off x="273905" y="1570902"/>
            <a:ext cx="8540487" cy="3404745"/>
            <a:chOff x="273905" y="1570902"/>
            <a:chExt cx="8540487" cy="3404745"/>
          </a:xfrm>
        </p:grpSpPr>
        <p:sp>
          <p:nvSpPr>
            <p:cNvPr id="135" name="Google Shape;135;p6"/>
            <p:cNvSpPr/>
            <p:nvPr/>
          </p:nvSpPr>
          <p:spPr>
            <a:xfrm>
              <a:off x="3665025" y="4910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36" name="Google Shape;136;p6"/>
            <p:cNvSpPr/>
            <p:nvPr/>
          </p:nvSpPr>
          <p:spPr>
            <a:xfrm>
              <a:off x="8715498" y="1570902"/>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37" name="Google Shape;137;p6"/>
            <p:cNvSpPr/>
            <p:nvPr/>
          </p:nvSpPr>
          <p:spPr>
            <a:xfrm>
              <a:off x="273905" y="210388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38" name="Google Shape;138;p6"/>
            <p:cNvSpPr/>
            <p:nvPr/>
          </p:nvSpPr>
          <p:spPr>
            <a:xfrm>
              <a:off x="8780802" y="4304683"/>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732366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63"/>
        <p:cNvGrpSpPr/>
        <p:nvPr/>
      </p:nvGrpSpPr>
      <p:grpSpPr>
        <a:xfrm>
          <a:off x="0" y="0"/>
          <a:ext cx="0" cy="0"/>
          <a:chOff x="0" y="0"/>
          <a:chExt cx="0" cy="0"/>
        </a:xfrm>
      </p:grpSpPr>
      <p:pic>
        <p:nvPicPr>
          <p:cNvPr id="164" name="Google Shape;164;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65" name="Google Shape;165;p8"/>
          <p:cNvGrpSpPr/>
          <p:nvPr/>
        </p:nvGrpSpPr>
        <p:grpSpPr>
          <a:xfrm flipH="1">
            <a:off x="139637" y="-1397809"/>
            <a:ext cx="7482922" cy="7941623"/>
            <a:chOff x="2017527" y="-1397809"/>
            <a:chExt cx="7482922" cy="7941623"/>
          </a:xfrm>
        </p:grpSpPr>
        <p:grpSp>
          <p:nvGrpSpPr>
            <p:cNvPr id="166" name="Google Shape;166;p8"/>
            <p:cNvGrpSpPr/>
            <p:nvPr/>
          </p:nvGrpSpPr>
          <p:grpSpPr>
            <a:xfrm rot="5400000">
              <a:off x="3965325" y="-486420"/>
              <a:ext cx="2461273" cy="638495"/>
              <a:chOff x="-762000" y="2284255"/>
              <a:chExt cx="2461273" cy="638495"/>
            </a:xfrm>
          </p:grpSpPr>
          <p:grpSp>
            <p:nvGrpSpPr>
              <p:cNvPr id="167" name="Google Shape;167;p8"/>
              <p:cNvGrpSpPr/>
              <p:nvPr/>
            </p:nvGrpSpPr>
            <p:grpSpPr>
              <a:xfrm>
                <a:off x="-762000" y="2284255"/>
                <a:ext cx="2461273" cy="638495"/>
                <a:chOff x="-762000" y="2284255"/>
                <a:chExt cx="2461273" cy="638495"/>
              </a:xfrm>
            </p:grpSpPr>
            <p:sp>
              <p:nvSpPr>
                <p:cNvPr id="168" name="Google Shape;168;p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69" name="Google Shape;169;p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70" name="Google Shape;170;p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171" name="Google Shape;171;p8"/>
            <p:cNvGrpSpPr/>
            <p:nvPr/>
          </p:nvGrpSpPr>
          <p:grpSpPr>
            <a:xfrm rot="-5400000">
              <a:off x="1106138" y="4993930"/>
              <a:ext cx="2461273" cy="638495"/>
              <a:chOff x="-762000" y="2284255"/>
              <a:chExt cx="2461273" cy="638495"/>
            </a:xfrm>
          </p:grpSpPr>
          <p:grpSp>
            <p:nvGrpSpPr>
              <p:cNvPr id="172" name="Google Shape;172;p8"/>
              <p:cNvGrpSpPr/>
              <p:nvPr/>
            </p:nvGrpSpPr>
            <p:grpSpPr>
              <a:xfrm>
                <a:off x="-762000" y="2284255"/>
                <a:ext cx="2461273" cy="638495"/>
                <a:chOff x="-762000" y="2284255"/>
                <a:chExt cx="2461273" cy="638495"/>
              </a:xfrm>
            </p:grpSpPr>
            <p:sp>
              <p:nvSpPr>
                <p:cNvPr id="173" name="Google Shape;173;p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74" name="Google Shape;174;p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75" name="Google Shape;175;p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176" name="Google Shape;176;p8"/>
            <p:cNvGrpSpPr/>
            <p:nvPr/>
          </p:nvGrpSpPr>
          <p:grpSpPr>
            <a:xfrm>
              <a:off x="6200034" y="3755012"/>
              <a:ext cx="3300415" cy="543321"/>
              <a:chOff x="5348025" y="3359050"/>
              <a:chExt cx="2031775" cy="334475"/>
            </a:xfrm>
          </p:grpSpPr>
          <p:grpSp>
            <p:nvGrpSpPr>
              <p:cNvPr id="177" name="Google Shape;177;p8"/>
              <p:cNvGrpSpPr/>
              <p:nvPr/>
            </p:nvGrpSpPr>
            <p:grpSpPr>
              <a:xfrm>
                <a:off x="5348025" y="3359050"/>
                <a:ext cx="2031775" cy="334475"/>
                <a:chOff x="5348025" y="3359050"/>
                <a:chExt cx="2031775" cy="334475"/>
              </a:xfrm>
            </p:grpSpPr>
            <p:sp>
              <p:nvSpPr>
                <p:cNvPr id="178" name="Google Shape;178;p8"/>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79" name="Google Shape;179;p8"/>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180" name="Google Shape;180;p8"/>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sp>
        <p:nvSpPr>
          <p:cNvPr id="181" name="Google Shape;18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82" name="Google Shape;182;p8"/>
          <p:cNvGrpSpPr/>
          <p:nvPr/>
        </p:nvGrpSpPr>
        <p:grpSpPr>
          <a:xfrm flipH="1">
            <a:off x="402664" y="2596290"/>
            <a:ext cx="2483221" cy="2286209"/>
            <a:chOff x="6754202" y="2596290"/>
            <a:chExt cx="2483221" cy="2286209"/>
          </a:xfrm>
        </p:grpSpPr>
        <p:sp>
          <p:nvSpPr>
            <p:cNvPr id="183" name="Google Shape;183;p8"/>
            <p:cNvSpPr/>
            <p:nvPr/>
          </p:nvSpPr>
          <p:spPr>
            <a:xfrm>
              <a:off x="9172110" y="25962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184" name="Google Shape;184;p8"/>
            <p:cNvSpPr/>
            <p:nvPr/>
          </p:nvSpPr>
          <p:spPr>
            <a:xfrm>
              <a:off x="67542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185" name="Google Shape;185;p8"/>
          <p:cNvGrpSpPr/>
          <p:nvPr/>
        </p:nvGrpSpPr>
        <p:grpSpPr>
          <a:xfrm flipH="1">
            <a:off x="-2520825" y="-901050"/>
            <a:ext cx="14681736" cy="9335734"/>
            <a:chOff x="-2520825" y="-901050"/>
            <a:chExt cx="14681736" cy="9335734"/>
          </a:xfrm>
        </p:grpSpPr>
        <p:pic>
          <p:nvPicPr>
            <p:cNvPr id="186" name="Google Shape;186;p8"/>
            <p:cNvPicPr preferRelativeResize="0"/>
            <p:nvPr/>
          </p:nvPicPr>
          <p:blipFill>
            <a:blip r:embed="rId3">
              <a:alphaModFix/>
            </a:blip>
            <a:stretch>
              <a:fillRect/>
            </a:stretch>
          </p:blipFill>
          <p:spPr>
            <a:xfrm rot="10800000" flipH="1">
              <a:off x="-2520825" y="3387475"/>
              <a:ext cx="4174151" cy="3557350"/>
            </a:xfrm>
            <a:prstGeom prst="rect">
              <a:avLst/>
            </a:prstGeom>
            <a:noFill/>
            <a:ln>
              <a:noFill/>
            </a:ln>
          </p:spPr>
        </p:pic>
        <p:pic>
          <p:nvPicPr>
            <p:cNvPr id="187" name="Google Shape;187;p8"/>
            <p:cNvPicPr preferRelativeResize="0"/>
            <p:nvPr/>
          </p:nvPicPr>
          <p:blipFill rotWithShape="1">
            <a:blip r:embed="rId4">
              <a:alphaModFix/>
            </a:blip>
            <a:srcRect t="1923" b="1913"/>
            <a:stretch/>
          </p:blipFill>
          <p:spPr>
            <a:xfrm rot="10800000" flipH="1">
              <a:off x="-910520" y="-901050"/>
              <a:ext cx="3676826" cy="1812125"/>
            </a:xfrm>
            <a:prstGeom prst="rect">
              <a:avLst/>
            </a:prstGeom>
            <a:noFill/>
            <a:ln>
              <a:noFill/>
            </a:ln>
          </p:spPr>
        </p:pic>
        <p:pic>
          <p:nvPicPr>
            <p:cNvPr id="188" name="Google Shape;188;p8"/>
            <p:cNvPicPr preferRelativeResize="0"/>
            <p:nvPr/>
          </p:nvPicPr>
          <p:blipFill rotWithShape="1">
            <a:blip r:embed="rId4">
              <a:alphaModFix/>
            </a:blip>
            <a:srcRect t="1923" b="1923"/>
            <a:stretch/>
          </p:blipFill>
          <p:spPr>
            <a:xfrm rot="-8500311" flipH="1">
              <a:off x="7428044" y="5038899"/>
              <a:ext cx="4528800" cy="2232016"/>
            </a:xfrm>
            <a:prstGeom prst="rect">
              <a:avLst/>
            </a:prstGeom>
            <a:noFill/>
            <a:ln>
              <a:noFill/>
            </a:ln>
          </p:spPr>
        </p:pic>
        <p:pic>
          <p:nvPicPr>
            <p:cNvPr id="189" name="Google Shape;189;p8"/>
            <p:cNvPicPr preferRelativeResize="0"/>
            <p:nvPr/>
          </p:nvPicPr>
          <p:blipFill>
            <a:blip r:embed="rId5">
              <a:alphaModFix/>
            </a:blip>
            <a:stretch>
              <a:fillRect/>
            </a:stretch>
          </p:blipFill>
          <p:spPr>
            <a:xfrm rot="10800000" flipH="1">
              <a:off x="7772050" y="-810067"/>
              <a:ext cx="2256100" cy="1742025"/>
            </a:xfrm>
            <a:prstGeom prst="rect">
              <a:avLst/>
            </a:prstGeom>
            <a:noFill/>
            <a:ln>
              <a:noFill/>
            </a:ln>
          </p:spPr>
        </p:pic>
      </p:grpSp>
    </p:spTree>
    <p:extLst>
      <p:ext uri="{BB962C8B-B14F-4D97-AF65-F5344CB8AC3E}">
        <p14:creationId xmlns:p14="http://schemas.microsoft.com/office/powerpoint/2010/main" val="477470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90"/>
        <p:cNvGrpSpPr/>
        <p:nvPr/>
      </p:nvGrpSpPr>
      <p:grpSpPr>
        <a:xfrm>
          <a:off x="0" y="0"/>
          <a:ext cx="0" cy="0"/>
          <a:chOff x="0" y="0"/>
          <a:chExt cx="0" cy="0"/>
        </a:xfrm>
      </p:grpSpPr>
      <p:pic>
        <p:nvPicPr>
          <p:cNvPr id="191" name="Google Shape;191;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92" name="Google Shape;19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3" name="Google Shape;193;p9"/>
          <p:cNvGrpSpPr/>
          <p:nvPr/>
        </p:nvGrpSpPr>
        <p:grpSpPr>
          <a:xfrm rot="10800000" flipH="1">
            <a:off x="-1627625" y="-1431184"/>
            <a:ext cx="7712647" cy="8021590"/>
            <a:chOff x="-1246625" y="-1477776"/>
            <a:chExt cx="7712647" cy="8021590"/>
          </a:xfrm>
        </p:grpSpPr>
        <p:grpSp>
          <p:nvGrpSpPr>
            <p:cNvPr id="194" name="Google Shape;194;p9"/>
            <p:cNvGrpSpPr/>
            <p:nvPr/>
          </p:nvGrpSpPr>
          <p:grpSpPr>
            <a:xfrm rot="5400000">
              <a:off x="1807500" y="-624537"/>
              <a:ext cx="2519149" cy="812673"/>
              <a:chOff x="-762000" y="3038850"/>
              <a:chExt cx="2519149" cy="812673"/>
            </a:xfrm>
          </p:grpSpPr>
          <p:sp>
            <p:nvSpPr>
              <p:cNvPr id="195" name="Google Shape;195;p9"/>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6" name="Google Shape;196;p9"/>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7" name="Google Shape;197;p9"/>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8" name="Google Shape;198;p9"/>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199" name="Google Shape;199;p9"/>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00" name="Google Shape;200;p9"/>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201" name="Google Shape;201;p9"/>
            <p:cNvGrpSpPr/>
            <p:nvPr/>
          </p:nvGrpSpPr>
          <p:grpSpPr>
            <a:xfrm rot="5400000" flipH="1">
              <a:off x="4916138" y="4993930"/>
              <a:ext cx="2461273" cy="638495"/>
              <a:chOff x="-762000" y="2284255"/>
              <a:chExt cx="2461273" cy="638495"/>
            </a:xfrm>
          </p:grpSpPr>
          <p:grpSp>
            <p:nvGrpSpPr>
              <p:cNvPr id="202" name="Google Shape;202;p9"/>
              <p:cNvGrpSpPr/>
              <p:nvPr/>
            </p:nvGrpSpPr>
            <p:grpSpPr>
              <a:xfrm>
                <a:off x="-762000" y="2284255"/>
                <a:ext cx="2461273" cy="638495"/>
                <a:chOff x="-762000" y="2284255"/>
                <a:chExt cx="2461273" cy="638495"/>
              </a:xfrm>
            </p:grpSpPr>
            <p:sp>
              <p:nvSpPr>
                <p:cNvPr id="203" name="Google Shape;203;p9"/>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04" name="Google Shape;204;p9"/>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205" name="Google Shape;205;p9"/>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206" name="Google Shape;206;p9"/>
            <p:cNvGrpSpPr/>
            <p:nvPr/>
          </p:nvGrpSpPr>
          <p:grpSpPr>
            <a:xfrm>
              <a:off x="-1246625" y="2866380"/>
              <a:ext cx="2461273" cy="638495"/>
              <a:chOff x="-762000" y="2284255"/>
              <a:chExt cx="2461273" cy="638495"/>
            </a:xfrm>
          </p:grpSpPr>
          <p:grpSp>
            <p:nvGrpSpPr>
              <p:cNvPr id="207" name="Google Shape;207;p9"/>
              <p:cNvGrpSpPr/>
              <p:nvPr/>
            </p:nvGrpSpPr>
            <p:grpSpPr>
              <a:xfrm>
                <a:off x="-762000" y="2284255"/>
                <a:ext cx="2461273" cy="638495"/>
                <a:chOff x="-762000" y="2284255"/>
                <a:chExt cx="2461273" cy="638495"/>
              </a:xfrm>
            </p:grpSpPr>
            <p:sp>
              <p:nvSpPr>
                <p:cNvPr id="208" name="Google Shape;208;p9"/>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09" name="Google Shape;209;p9"/>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210" name="Google Shape;210;p9"/>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sp>
        <p:nvSpPr>
          <p:cNvPr id="211" name="Google Shape;211;p9"/>
          <p:cNvSpPr/>
          <p:nvPr/>
        </p:nvSpPr>
        <p:spPr>
          <a:xfrm>
            <a:off x="2330394" y="31578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nvGrpSpPr>
          <p:cNvPr id="212" name="Google Shape;212;p9"/>
          <p:cNvGrpSpPr/>
          <p:nvPr/>
        </p:nvGrpSpPr>
        <p:grpSpPr>
          <a:xfrm rot="10800000" flipH="1">
            <a:off x="-3486926" y="-1291962"/>
            <a:ext cx="14319786" cy="8902576"/>
            <a:chOff x="-3105926" y="-2497984"/>
            <a:chExt cx="14319786" cy="8902576"/>
          </a:xfrm>
        </p:grpSpPr>
        <p:pic>
          <p:nvPicPr>
            <p:cNvPr id="213" name="Google Shape;213;p9"/>
            <p:cNvPicPr preferRelativeResize="0"/>
            <p:nvPr/>
          </p:nvPicPr>
          <p:blipFill rotWithShape="1">
            <a:blip r:embed="rId3">
              <a:alphaModFix/>
            </a:blip>
            <a:srcRect t="1923" b="1923"/>
            <a:stretch/>
          </p:blipFill>
          <p:spPr>
            <a:xfrm rot="2299689" flipH="1">
              <a:off x="-2901859" y="-1334215"/>
              <a:ext cx="4528800" cy="2232016"/>
            </a:xfrm>
            <a:prstGeom prst="rect">
              <a:avLst/>
            </a:prstGeom>
            <a:noFill/>
            <a:ln>
              <a:noFill/>
            </a:ln>
          </p:spPr>
        </p:pic>
        <p:pic>
          <p:nvPicPr>
            <p:cNvPr id="214" name="Google Shape;214;p9"/>
            <p:cNvPicPr preferRelativeResize="0"/>
            <p:nvPr/>
          </p:nvPicPr>
          <p:blipFill>
            <a:blip r:embed="rId4">
              <a:alphaModFix/>
            </a:blip>
            <a:stretch>
              <a:fillRect/>
            </a:stretch>
          </p:blipFill>
          <p:spPr>
            <a:xfrm flipH="1">
              <a:off x="7039709" y="-2388525"/>
              <a:ext cx="4174151" cy="3557350"/>
            </a:xfrm>
            <a:prstGeom prst="rect">
              <a:avLst/>
            </a:prstGeom>
            <a:noFill/>
            <a:ln>
              <a:noFill/>
            </a:ln>
          </p:spPr>
        </p:pic>
        <p:pic>
          <p:nvPicPr>
            <p:cNvPr id="215" name="Google Shape;215;p9"/>
            <p:cNvPicPr preferRelativeResize="0"/>
            <p:nvPr/>
          </p:nvPicPr>
          <p:blipFill rotWithShape="1">
            <a:blip r:embed="rId3">
              <a:alphaModFix/>
            </a:blip>
            <a:srcRect t="1923" b="1913"/>
            <a:stretch/>
          </p:blipFill>
          <p:spPr>
            <a:xfrm flipH="1">
              <a:off x="6989441" y="4523100"/>
              <a:ext cx="3676826" cy="1812125"/>
            </a:xfrm>
            <a:prstGeom prst="rect">
              <a:avLst/>
            </a:prstGeom>
            <a:noFill/>
            <a:ln>
              <a:noFill/>
            </a:ln>
          </p:spPr>
        </p:pic>
        <p:pic>
          <p:nvPicPr>
            <p:cNvPr id="216" name="Google Shape;216;p9"/>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
        <p:nvSpPr>
          <p:cNvPr id="217" name="Google Shape;21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3030168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3305896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extLst>
      <p:ext uri="{BB962C8B-B14F-4D97-AF65-F5344CB8AC3E}">
        <p14:creationId xmlns:p14="http://schemas.microsoft.com/office/powerpoint/2010/main" val="13308018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49"/>
        <p:cNvGrpSpPr/>
        <p:nvPr/>
      </p:nvGrpSpPr>
      <p:grpSpPr>
        <a:xfrm>
          <a:off x="0" y="0"/>
          <a:ext cx="0" cy="0"/>
          <a:chOff x="0" y="0"/>
          <a:chExt cx="0" cy="0"/>
        </a:xfrm>
      </p:grpSpPr>
      <p:pic>
        <p:nvPicPr>
          <p:cNvPr id="250" name="Google Shape;250;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251" name="Google Shape;2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3"/>
          <p:cNvSpPr txBox="1">
            <a:spLocks noGrp="1"/>
          </p:cNvSpPr>
          <p:nvPr>
            <p:ph type="title" idx="2" hasCustomPrompt="1"/>
          </p:nvPr>
        </p:nvSpPr>
        <p:spPr>
          <a:xfrm>
            <a:off x="1522175" y="1501013"/>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title" idx="3" hasCustomPrompt="1"/>
          </p:nvPr>
        </p:nvSpPr>
        <p:spPr>
          <a:xfrm>
            <a:off x="1522325" y="2934438"/>
            <a:ext cx="1005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4" hasCustomPrompt="1"/>
          </p:nvPr>
        </p:nvSpPr>
        <p:spPr>
          <a:xfrm>
            <a:off x="4069050" y="1501021"/>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5" hasCustomPrompt="1"/>
          </p:nvPr>
        </p:nvSpPr>
        <p:spPr>
          <a:xfrm>
            <a:off x="4069050" y="2934429"/>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6" hasCustomPrompt="1"/>
          </p:nvPr>
        </p:nvSpPr>
        <p:spPr>
          <a:xfrm>
            <a:off x="6615925" y="1501021"/>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7" hasCustomPrompt="1"/>
          </p:nvPr>
        </p:nvSpPr>
        <p:spPr>
          <a:xfrm>
            <a:off x="6615925" y="2934429"/>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subTitle" idx="1"/>
          </p:nvPr>
        </p:nvSpPr>
        <p:spPr>
          <a:xfrm>
            <a:off x="872375"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59" name="Google Shape;259;p13"/>
          <p:cNvSpPr txBox="1">
            <a:spLocks noGrp="1"/>
          </p:cNvSpPr>
          <p:nvPr>
            <p:ph type="subTitle" idx="8"/>
          </p:nvPr>
        </p:nvSpPr>
        <p:spPr>
          <a:xfrm>
            <a:off x="3419250"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0" name="Google Shape;260;p13"/>
          <p:cNvSpPr txBox="1">
            <a:spLocks noGrp="1"/>
          </p:cNvSpPr>
          <p:nvPr>
            <p:ph type="subTitle" idx="9"/>
          </p:nvPr>
        </p:nvSpPr>
        <p:spPr>
          <a:xfrm>
            <a:off x="5966125"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1" name="Google Shape;261;p13"/>
          <p:cNvSpPr txBox="1">
            <a:spLocks noGrp="1"/>
          </p:cNvSpPr>
          <p:nvPr>
            <p:ph type="subTitle" idx="13"/>
          </p:nvPr>
        </p:nvSpPr>
        <p:spPr>
          <a:xfrm>
            <a:off x="872375"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2" name="Google Shape;262;p13"/>
          <p:cNvSpPr txBox="1">
            <a:spLocks noGrp="1"/>
          </p:cNvSpPr>
          <p:nvPr>
            <p:ph type="subTitle" idx="14"/>
          </p:nvPr>
        </p:nvSpPr>
        <p:spPr>
          <a:xfrm>
            <a:off x="3419250"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3" name="Google Shape;263;p13"/>
          <p:cNvSpPr txBox="1">
            <a:spLocks noGrp="1"/>
          </p:cNvSpPr>
          <p:nvPr>
            <p:ph type="subTitle" idx="15"/>
          </p:nvPr>
        </p:nvSpPr>
        <p:spPr>
          <a:xfrm>
            <a:off x="5966125"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264" name="Google Shape;264;p13"/>
          <p:cNvGrpSpPr/>
          <p:nvPr/>
        </p:nvGrpSpPr>
        <p:grpSpPr>
          <a:xfrm>
            <a:off x="-194575" y="1217175"/>
            <a:ext cx="11158999" cy="3811700"/>
            <a:chOff x="-179825" y="1217175"/>
            <a:chExt cx="11158999" cy="3811700"/>
          </a:xfrm>
        </p:grpSpPr>
        <p:grpSp>
          <p:nvGrpSpPr>
            <p:cNvPr id="265" name="Google Shape;265;p13"/>
            <p:cNvGrpSpPr/>
            <p:nvPr/>
          </p:nvGrpSpPr>
          <p:grpSpPr>
            <a:xfrm rot="10800000">
              <a:off x="8460025" y="1217175"/>
              <a:ext cx="2519149" cy="812673"/>
              <a:chOff x="-762000" y="3038850"/>
              <a:chExt cx="2519149" cy="812673"/>
            </a:xfrm>
          </p:grpSpPr>
          <p:sp>
            <p:nvSpPr>
              <p:cNvPr id="266" name="Google Shape;266;p13"/>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67" name="Google Shape;267;p1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68" name="Google Shape;268;p13"/>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69" name="Google Shape;269;p1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0" name="Google Shape;270;p1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1" name="Google Shape;271;p1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272" name="Google Shape;272;p13"/>
            <p:cNvGrpSpPr/>
            <p:nvPr/>
          </p:nvGrpSpPr>
          <p:grpSpPr>
            <a:xfrm>
              <a:off x="-179825" y="4390380"/>
              <a:ext cx="2461273" cy="638495"/>
              <a:chOff x="-762000" y="2284255"/>
              <a:chExt cx="2461273" cy="638495"/>
            </a:xfrm>
          </p:grpSpPr>
          <p:grpSp>
            <p:nvGrpSpPr>
              <p:cNvPr id="273" name="Google Shape;273;p13"/>
              <p:cNvGrpSpPr/>
              <p:nvPr/>
            </p:nvGrpSpPr>
            <p:grpSpPr>
              <a:xfrm>
                <a:off x="-762000" y="2284255"/>
                <a:ext cx="2461273" cy="638495"/>
                <a:chOff x="-762000" y="2284255"/>
                <a:chExt cx="2461273" cy="638495"/>
              </a:xfrm>
            </p:grpSpPr>
            <p:sp>
              <p:nvSpPr>
                <p:cNvPr id="274" name="Google Shape;274;p1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75" name="Google Shape;275;p1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276" name="Google Shape;276;p1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277" name="Google Shape;277;p13"/>
          <p:cNvGrpSpPr/>
          <p:nvPr/>
        </p:nvGrpSpPr>
        <p:grpSpPr>
          <a:xfrm>
            <a:off x="303800" y="292414"/>
            <a:ext cx="8484197" cy="4598984"/>
            <a:chOff x="303800" y="292414"/>
            <a:chExt cx="8484197" cy="4598984"/>
          </a:xfrm>
        </p:grpSpPr>
        <p:sp>
          <p:nvSpPr>
            <p:cNvPr id="278" name="Google Shape;278;p13"/>
            <p:cNvSpPr/>
            <p:nvPr/>
          </p:nvSpPr>
          <p:spPr>
            <a:xfrm>
              <a:off x="470094" y="101772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279" name="Google Shape;279;p13"/>
            <p:cNvSpPr/>
            <p:nvPr/>
          </p:nvSpPr>
          <p:spPr>
            <a:xfrm>
              <a:off x="303800" y="2983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280" name="Google Shape;280;p13"/>
            <p:cNvSpPr/>
            <p:nvPr/>
          </p:nvSpPr>
          <p:spPr>
            <a:xfrm>
              <a:off x="8722685" y="33820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281" name="Google Shape;281;p13"/>
            <p:cNvSpPr/>
            <p:nvPr/>
          </p:nvSpPr>
          <p:spPr>
            <a:xfrm>
              <a:off x="6876205" y="2924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282" name="Google Shape;282;p13"/>
            <p:cNvSpPr/>
            <p:nvPr/>
          </p:nvSpPr>
          <p:spPr>
            <a:xfrm>
              <a:off x="6157027"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283" name="Google Shape;283;p13"/>
          <p:cNvGrpSpPr/>
          <p:nvPr/>
        </p:nvGrpSpPr>
        <p:grpSpPr>
          <a:xfrm>
            <a:off x="-1531725" y="-756210"/>
            <a:ext cx="11836100" cy="1635845"/>
            <a:chOff x="-1531725" y="-756210"/>
            <a:chExt cx="11836100" cy="1635845"/>
          </a:xfrm>
        </p:grpSpPr>
        <p:pic>
          <p:nvPicPr>
            <p:cNvPr id="284" name="Google Shape;284;p13"/>
            <p:cNvPicPr preferRelativeResize="0"/>
            <p:nvPr/>
          </p:nvPicPr>
          <p:blipFill rotWithShape="1">
            <a:blip r:embed="rId3">
              <a:alphaModFix/>
            </a:blip>
            <a:srcRect/>
            <a:stretch/>
          </p:blipFill>
          <p:spPr>
            <a:xfrm rot="10434594" flipH="1">
              <a:off x="7582939" y="-619124"/>
              <a:ext cx="2656701" cy="1361674"/>
            </a:xfrm>
            <a:prstGeom prst="rect">
              <a:avLst/>
            </a:prstGeom>
            <a:noFill/>
            <a:ln>
              <a:noFill/>
            </a:ln>
          </p:spPr>
        </p:pic>
        <p:pic>
          <p:nvPicPr>
            <p:cNvPr id="285" name="Google Shape;285;p13"/>
            <p:cNvPicPr preferRelativeResize="0"/>
            <p:nvPr/>
          </p:nvPicPr>
          <p:blipFill>
            <a:blip r:embed="rId4">
              <a:alphaModFix/>
            </a:blip>
            <a:stretch>
              <a:fillRect/>
            </a:stretch>
          </p:blipFill>
          <p:spPr>
            <a:xfrm>
              <a:off x="-1531725" y="-703076"/>
              <a:ext cx="3736401" cy="1343400"/>
            </a:xfrm>
            <a:prstGeom prst="rect">
              <a:avLst/>
            </a:prstGeom>
            <a:noFill/>
            <a:ln>
              <a:noFill/>
            </a:ln>
          </p:spPr>
        </p:pic>
      </p:grpSp>
    </p:spTree>
    <p:extLst>
      <p:ext uri="{BB962C8B-B14F-4D97-AF65-F5344CB8AC3E}">
        <p14:creationId xmlns:p14="http://schemas.microsoft.com/office/powerpoint/2010/main" val="23943801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6"/>
        <p:cNvGrpSpPr/>
        <p:nvPr/>
      </p:nvGrpSpPr>
      <p:grpSpPr>
        <a:xfrm>
          <a:off x="0" y="0"/>
          <a:ext cx="0" cy="0"/>
          <a:chOff x="0" y="0"/>
          <a:chExt cx="0" cy="0"/>
        </a:xfrm>
      </p:grpSpPr>
      <p:pic>
        <p:nvPicPr>
          <p:cNvPr id="287" name="Google Shape;287;p14"/>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288" name="Google Shape;28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9" name="Google Shape;289;p14"/>
          <p:cNvGrpSpPr/>
          <p:nvPr/>
        </p:nvGrpSpPr>
        <p:grpSpPr>
          <a:xfrm>
            <a:off x="-956760" y="-908610"/>
            <a:ext cx="11261135" cy="1780877"/>
            <a:chOff x="-956760" y="-908610"/>
            <a:chExt cx="11261135" cy="1780877"/>
          </a:xfrm>
        </p:grpSpPr>
        <p:pic>
          <p:nvPicPr>
            <p:cNvPr id="290" name="Google Shape;290;p14"/>
            <p:cNvPicPr preferRelativeResize="0"/>
            <p:nvPr/>
          </p:nvPicPr>
          <p:blipFill>
            <a:blip r:embed="rId3">
              <a:alphaModFix/>
            </a:blip>
            <a:stretch>
              <a:fillRect/>
            </a:stretch>
          </p:blipFill>
          <p:spPr>
            <a:xfrm rot="365406">
              <a:off x="-892025" y="-771524"/>
              <a:ext cx="2656701" cy="1361674"/>
            </a:xfrm>
            <a:prstGeom prst="rect">
              <a:avLst/>
            </a:prstGeom>
            <a:noFill/>
            <a:ln>
              <a:noFill/>
            </a:ln>
          </p:spPr>
        </p:pic>
        <p:pic>
          <p:nvPicPr>
            <p:cNvPr id="291" name="Google Shape;291;p14"/>
            <p:cNvPicPr preferRelativeResize="0"/>
            <p:nvPr/>
          </p:nvPicPr>
          <p:blipFill>
            <a:blip r:embed="rId4">
              <a:alphaModFix/>
            </a:blip>
            <a:stretch>
              <a:fillRect/>
            </a:stretch>
          </p:blipFill>
          <p:spPr>
            <a:xfrm flipH="1">
              <a:off x="8048275" y="-869758"/>
              <a:ext cx="2256100" cy="1742025"/>
            </a:xfrm>
            <a:prstGeom prst="rect">
              <a:avLst/>
            </a:prstGeom>
            <a:noFill/>
            <a:ln>
              <a:noFill/>
            </a:ln>
          </p:spPr>
        </p:pic>
      </p:grpSp>
      <p:grpSp>
        <p:nvGrpSpPr>
          <p:cNvPr id="292" name="Google Shape;292;p14"/>
          <p:cNvGrpSpPr/>
          <p:nvPr/>
        </p:nvGrpSpPr>
        <p:grpSpPr>
          <a:xfrm>
            <a:off x="-1818416" y="1037580"/>
            <a:ext cx="13701065" cy="4022753"/>
            <a:chOff x="-1818416" y="1037580"/>
            <a:chExt cx="13701065" cy="4022753"/>
          </a:xfrm>
        </p:grpSpPr>
        <p:grpSp>
          <p:nvGrpSpPr>
            <p:cNvPr id="293" name="Google Shape;293;p14"/>
            <p:cNvGrpSpPr/>
            <p:nvPr/>
          </p:nvGrpSpPr>
          <p:grpSpPr>
            <a:xfrm>
              <a:off x="-1818416" y="1037580"/>
              <a:ext cx="2461273" cy="638495"/>
              <a:chOff x="-762000" y="2284255"/>
              <a:chExt cx="2461273" cy="638495"/>
            </a:xfrm>
          </p:grpSpPr>
          <p:grpSp>
            <p:nvGrpSpPr>
              <p:cNvPr id="294" name="Google Shape;294;p14"/>
              <p:cNvGrpSpPr/>
              <p:nvPr/>
            </p:nvGrpSpPr>
            <p:grpSpPr>
              <a:xfrm>
                <a:off x="-762000" y="2284255"/>
                <a:ext cx="2461273" cy="638495"/>
                <a:chOff x="-762000" y="2284255"/>
                <a:chExt cx="2461273" cy="638495"/>
              </a:xfrm>
            </p:grpSpPr>
            <p:sp>
              <p:nvSpPr>
                <p:cNvPr id="295" name="Google Shape;295;p14"/>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296" name="Google Shape;296;p14"/>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297" name="Google Shape;297;p14"/>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298" name="Google Shape;298;p14"/>
            <p:cNvGrpSpPr/>
            <p:nvPr/>
          </p:nvGrpSpPr>
          <p:grpSpPr>
            <a:xfrm>
              <a:off x="8582233" y="4517012"/>
              <a:ext cx="3300415" cy="543321"/>
              <a:chOff x="5348025" y="3359050"/>
              <a:chExt cx="2031775" cy="334475"/>
            </a:xfrm>
          </p:grpSpPr>
          <p:grpSp>
            <p:nvGrpSpPr>
              <p:cNvPr id="299" name="Google Shape;299;p14"/>
              <p:cNvGrpSpPr/>
              <p:nvPr/>
            </p:nvGrpSpPr>
            <p:grpSpPr>
              <a:xfrm>
                <a:off x="5348025" y="3359050"/>
                <a:ext cx="2031775" cy="334475"/>
                <a:chOff x="5348025" y="3359050"/>
                <a:chExt cx="2031775" cy="334475"/>
              </a:xfrm>
            </p:grpSpPr>
            <p:sp>
              <p:nvSpPr>
                <p:cNvPr id="300" name="Google Shape;300;p14"/>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01" name="Google Shape;301;p14"/>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302" name="Google Shape;302;p14"/>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303" name="Google Shape;303;p14"/>
          <p:cNvGrpSpPr/>
          <p:nvPr/>
        </p:nvGrpSpPr>
        <p:grpSpPr>
          <a:xfrm>
            <a:off x="289625" y="1934464"/>
            <a:ext cx="8622497" cy="3031213"/>
            <a:chOff x="289625" y="1934464"/>
            <a:chExt cx="8622497" cy="3031213"/>
          </a:xfrm>
        </p:grpSpPr>
        <p:sp>
          <p:nvSpPr>
            <p:cNvPr id="304" name="Google Shape;304;p14"/>
            <p:cNvSpPr/>
            <p:nvPr/>
          </p:nvSpPr>
          <p:spPr>
            <a:xfrm>
              <a:off x="289625" y="438116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05" name="Google Shape;305;p14"/>
            <p:cNvSpPr/>
            <p:nvPr/>
          </p:nvSpPr>
          <p:spPr>
            <a:xfrm>
              <a:off x="6074973" y="490034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06" name="Google Shape;306;p14"/>
            <p:cNvSpPr/>
            <p:nvPr/>
          </p:nvSpPr>
          <p:spPr>
            <a:xfrm>
              <a:off x="8878480" y="193446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07" name="Google Shape;307;p14"/>
            <p:cNvSpPr/>
            <p:nvPr/>
          </p:nvSpPr>
          <p:spPr>
            <a:xfrm>
              <a:off x="3807477" y="490035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110067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08"/>
        <p:cNvGrpSpPr/>
        <p:nvPr/>
      </p:nvGrpSpPr>
      <p:grpSpPr>
        <a:xfrm>
          <a:off x="0" y="0"/>
          <a:ext cx="0" cy="0"/>
          <a:chOff x="0" y="0"/>
          <a:chExt cx="0" cy="0"/>
        </a:xfrm>
      </p:grpSpPr>
      <p:pic>
        <p:nvPicPr>
          <p:cNvPr id="309" name="Google Shape;309;p15"/>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10" name="Google Shape;31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1" name="Google Shape;311;p15"/>
          <p:cNvGrpSpPr/>
          <p:nvPr/>
        </p:nvGrpSpPr>
        <p:grpSpPr>
          <a:xfrm>
            <a:off x="-1796150" y="0"/>
            <a:ext cx="12699099" cy="4803725"/>
            <a:chOff x="-1796150" y="0"/>
            <a:chExt cx="12699099" cy="4803725"/>
          </a:xfrm>
        </p:grpSpPr>
        <p:grpSp>
          <p:nvGrpSpPr>
            <p:cNvPr id="312" name="Google Shape;312;p15"/>
            <p:cNvGrpSpPr/>
            <p:nvPr/>
          </p:nvGrpSpPr>
          <p:grpSpPr>
            <a:xfrm rot="10800000" flipH="1">
              <a:off x="-1796150" y="0"/>
              <a:ext cx="2519149" cy="812673"/>
              <a:chOff x="-762000" y="3038850"/>
              <a:chExt cx="2519149" cy="812673"/>
            </a:xfrm>
          </p:grpSpPr>
          <p:sp>
            <p:nvSpPr>
              <p:cNvPr id="313" name="Google Shape;313;p15"/>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4" name="Google Shape;314;p15"/>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5" name="Google Shape;315;p15"/>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6" name="Google Shape;316;p15"/>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7" name="Google Shape;317;p15"/>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18" name="Google Shape;318;p15"/>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319" name="Google Shape;319;p15"/>
            <p:cNvGrpSpPr/>
            <p:nvPr/>
          </p:nvGrpSpPr>
          <p:grpSpPr>
            <a:xfrm flipH="1">
              <a:off x="8441676" y="4165230"/>
              <a:ext cx="2461273" cy="638495"/>
              <a:chOff x="-762000" y="2284255"/>
              <a:chExt cx="2461273" cy="638495"/>
            </a:xfrm>
          </p:grpSpPr>
          <p:grpSp>
            <p:nvGrpSpPr>
              <p:cNvPr id="320" name="Google Shape;320;p15"/>
              <p:cNvGrpSpPr/>
              <p:nvPr/>
            </p:nvGrpSpPr>
            <p:grpSpPr>
              <a:xfrm>
                <a:off x="-762000" y="2284255"/>
                <a:ext cx="2461273" cy="638495"/>
                <a:chOff x="-762000" y="2284255"/>
                <a:chExt cx="2461273" cy="638495"/>
              </a:xfrm>
            </p:grpSpPr>
            <p:sp>
              <p:nvSpPr>
                <p:cNvPr id="321" name="Google Shape;321;p15"/>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22" name="Google Shape;322;p15"/>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323" name="Google Shape;323;p15"/>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324" name="Google Shape;324;p15"/>
          <p:cNvGrpSpPr/>
          <p:nvPr/>
        </p:nvGrpSpPr>
        <p:grpSpPr>
          <a:xfrm>
            <a:off x="246415" y="1703514"/>
            <a:ext cx="8536935" cy="3239884"/>
            <a:chOff x="246415" y="1703514"/>
            <a:chExt cx="8536935" cy="3239884"/>
          </a:xfrm>
        </p:grpSpPr>
        <p:sp>
          <p:nvSpPr>
            <p:cNvPr id="325" name="Google Shape;325;p15"/>
            <p:cNvSpPr/>
            <p:nvPr/>
          </p:nvSpPr>
          <p:spPr>
            <a:xfrm flipH="1">
              <a:off x="8718012" y="201583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26" name="Google Shape;326;p15"/>
            <p:cNvSpPr/>
            <p:nvPr/>
          </p:nvSpPr>
          <p:spPr>
            <a:xfrm flipH="1">
              <a:off x="246415" y="3140027"/>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27" name="Google Shape;327;p15"/>
            <p:cNvSpPr/>
            <p:nvPr/>
          </p:nvSpPr>
          <p:spPr>
            <a:xfrm flipH="1">
              <a:off x="341153" y="17035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28" name="Google Shape;328;p15"/>
            <p:cNvSpPr/>
            <p:nvPr/>
          </p:nvSpPr>
          <p:spPr>
            <a:xfrm flipH="1">
              <a:off x="4593657" y="4909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329" name="Google Shape;329;p15"/>
          <p:cNvGrpSpPr/>
          <p:nvPr/>
        </p:nvGrpSpPr>
        <p:grpSpPr>
          <a:xfrm>
            <a:off x="-804360" y="-680010"/>
            <a:ext cx="11108735" cy="6698002"/>
            <a:chOff x="-804360" y="-680010"/>
            <a:chExt cx="11108735" cy="6698002"/>
          </a:xfrm>
        </p:grpSpPr>
        <p:pic>
          <p:nvPicPr>
            <p:cNvPr id="330" name="Google Shape;330;p15"/>
            <p:cNvPicPr preferRelativeResize="0"/>
            <p:nvPr/>
          </p:nvPicPr>
          <p:blipFill>
            <a:blip r:embed="rId3">
              <a:alphaModFix/>
            </a:blip>
            <a:stretch>
              <a:fillRect/>
            </a:stretch>
          </p:blipFill>
          <p:spPr>
            <a:xfrm rot="365406">
              <a:off x="-739625" y="4519233"/>
              <a:ext cx="2656701" cy="1361674"/>
            </a:xfrm>
            <a:prstGeom prst="rect">
              <a:avLst/>
            </a:prstGeom>
            <a:noFill/>
            <a:ln>
              <a:noFill/>
            </a:ln>
          </p:spPr>
        </p:pic>
        <p:pic>
          <p:nvPicPr>
            <p:cNvPr id="331" name="Google Shape;331;p15"/>
            <p:cNvPicPr preferRelativeResize="0"/>
            <p:nvPr/>
          </p:nvPicPr>
          <p:blipFill>
            <a:blip r:embed="rId4">
              <a:alphaModFix/>
            </a:blip>
            <a:stretch>
              <a:fillRect/>
            </a:stretch>
          </p:blipFill>
          <p:spPr>
            <a:xfrm rot="10800000">
              <a:off x="8048275" y="-680010"/>
              <a:ext cx="2256100" cy="1742025"/>
            </a:xfrm>
            <a:prstGeom prst="rect">
              <a:avLst/>
            </a:prstGeom>
            <a:noFill/>
            <a:ln>
              <a:noFill/>
            </a:ln>
          </p:spPr>
        </p:pic>
      </p:grpSp>
    </p:spTree>
    <p:extLst>
      <p:ext uri="{BB962C8B-B14F-4D97-AF65-F5344CB8AC3E}">
        <p14:creationId xmlns:p14="http://schemas.microsoft.com/office/powerpoint/2010/main" val="34665901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61"/>
        <p:cNvGrpSpPr/>
        <p:nvPr/>
      </p:nvGrpSpPr>
      <p:grpSpPr>
        <a:xfrm>
          <a:off x="0" y="0"/>
          <a:ext cx="0" cy="0"/>
          <a:chOff x="0" y="0"/>
          <a:chExt cx="0" cy="0"/>
        </a:xfrm>
      </p:grpSpPr>
      <p:pic>
        <p:nvPicPr>
          <p:cNvPr id="362" name="Google Shape;362;p18"/>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363" name="Google Shape;36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4" name="Google Shape;364;p18"/>
          <p:cNvSpPr txBox="1">
            <a:spLocks noGrp="1"/>
          </p:cNvSpPr>
          <p:nvPr>
            <p:ph type="subTitle" idx="1"/>
          </p:nvPr>
        </p:nvSpPr>
        <p:spPr>
          <a:xfrm>
            <a:off x="792808" y="2172425"/>
            <a:ext cx="2421600" cy="16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5" name="Google Shape;365;p18"/>
          <p:cNvSpPr txBox="1">
            <a:spLocks noGrp="1"/>
          </p:cNvSpPr>
          <p:nvPr>
            <p:ph type="subTitle" idx="2"/>
          </p:nvPr>
        </p:nvSpPr>
        <p:spPr>
          <a:xfrm>
            <a:off x="3361183" y="2172425"/>
            <a:ext cx="2421600" cy="16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6" name="Google Shape;366;p18"/>
          <p:cNvSpPr txBox="1">
            <a:spLocks noGrp="1"/>
          </p:cNvSpPr>
          <p:nvPr>
            <p:ph type="subTitle" idx="3"/>
          </p:nvPr>
        </p:nvSpPr>
        <p:spPr>
          <a:xfrm>
            <a:off x="5929592" y="2172425"/>
            <a:ext cx="2421600" cy="166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7" name="Google Shape;367;p18"/>
          <p:cNvSpPr txBox="1">
            <a:spLocks noGrp="1"/>
          </p:cNvSpPr>
          <p:nvPr>
            <p:ph type="subTitle" idx="4"/>
          </p:nvPr>
        </p:nvSpPr>
        <p:spPr>
          <a:xfrm>
            <a:off x="792808" y="1786925"/>
            <a:ext cx="24216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368" name="Google Shape;368;p18"/>
          <p:cNvSpPr txBox="1">
            <a:spLocks noGrp="1"/>
          </p:cNvSpPr>
          <p:nvPr>
            <p:ph type="subTitle" idx="5"/>
          </p:nvPr>
        </p:nvSpPr>
        <p:spPr>
          <a:xfrm>
            <a:off x="3361187" y="1786925"/>
            <a:ext cx="24216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369" name="Google Shape;369;p18"/>
          <p:cNvSpPr txBox="1">
            <a:spLocks noGrp="1"/>
          </p:cNvSpPr>
          <p:nvPr>
            <p:ph type="subTitle" idx="6"/>
          </p:nvPr>
        </p:nvSpPr>
        <p:spPr>
          <a:xfrm>
            <a:off x="5929592" y="1786925"/>
            <a:ext cx="24216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370" name="Google Shape;370;p18"/>
          <p:cNvGrpSpPr/>
          <p:nvPr/>
        </p:nvGrpSpPr>
        <p:grpSpPr>
          <a:xfrm>
            <a:off x="-408425" y="4188975"/>
            <a:ext cx="10854199" cy="839900"/>
            <a:chOff x="-408425" y="4188975"/>
            <a:chExt cx="10854199" cy="839900"/>
          </a:xfrm>
        </p:grpSpPr>
        <p:grpSp>
          <p:nvGrpSpPr>
            <p:cNvPr id="371" name="Google Shape;371;p18"/>
            <p:cNvGrpSpPr/>
            <p:nvPr/>
          </p:nvGrpSpPr>
          <p:grpSpPr>
            <a:xfrm rot="10800000">
              <a:off x="7926625" y="4188975"/>
              <a:ext cx="2519149" cy="812673"/>
              <a:chOff x="-762000" y="3038850"/>
              <a:chExt cx="2519149" cy="812673"/>
            </a:xfrm>
          </p:grpSpPr>
          <p:sp>
            <p:nvSpPr>
              <p:cNvPr id="372" name="Google Shape;372;p18"/>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73" name="Google Shape;373;p18"/>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74" name="Google Shape;374;p18"/>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75" name="Google Shape;375;p18"/>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76" name="Google Shape;376;p18"/>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77" name="Google Shape;377;p18"/>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378" name="Google Shape;378;p18"/>
            <p:cNvGrpSpPr/>
            <p:nvPr/>
          </p:nvGrpSpPr>
          <p:grpSpPr>
            <a:xfrm>
              <a:off x="-408425" y="4390380"/>
              <a:ext cx="2461273" cy="638495"/>
              <a:chOff x="-762000" y="2284255"/>
              <a:chExt cx="2461273" cy="638495"/>
            </a:xfrm>
          </p:grpSpPr>
          <p:grpSp>
            <p:nvGrpSpPr>
              <p:cNvPr id="379" name="Google Shape;379;p18"/>
              <p:cNvGrpSpPr/>
              <p:nvPr/>
            </p:nvGrpSpPr>
            <p:grpSpPr>
              <a:xfrm>
                <a:off x="-762000" y="2284255"/>
                <a:ext cx="2461273" cy="638495"/>
                <a:chOff x="-762000" y="2284255"/>
                <a:chExt cx="2461273" cy="638495"/>
              </a:xfrm>
            </p:grpSpPr>
            <p:sp>
              <p:nvSpPr>
                <p:cNvPr id="380" name="Google Shape;380;p1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381" name="Google Shape;381;p1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382" name="Google Shape;382;p1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383" name="Google Shape;383;p18"/>
          <p:cNvGrpSpPr/>
          <p:nvPr/>
        </p:nvGrpSpPr>
        <p:grpSpPr>
          <a:xfrm>
            <a:off x="289600" y="984139"/>
            <a:ext cx="8573710" cy="3883609"/>
            <a:chOff x="289600" y="984139"/>
            <a:chExt cx="8573710" cy="3883609"/>
          </a:xfrm>
        </p:grpSpPr>
        <p:sp>
          <p:nvSpPr>
            <p:cNvPr id="384" name="Google Shape;384;p18"/>
            <p:cNvSpPr/>
            <p:nvPr/>
          </p:nvSpPr>
          <p:spPr>
            <a:xfrm>
              <a:off x="289600" y="32040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85" name="Google Shape;385;p18"/>
            <p:cNvSpPr/>
            <p:nvPr/>
          </p:nvSpPr>
          <p:spPr>
            <a:xfrm>
              <a:off x="8797998" y="3073852"/>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86" name="Google Shape;386;p18"/>
            <p:cNvSpPr/>
            <p:nvPr/>
          </p:nvSpPr>
          <p:spPr>
            <a:xfrm>
              <a:off x="8764355" y="98413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387" name="Google Shape;387;p18"/>
            <p:cNvSpPr/>
            <p:nvPr/>
          </p:nvSpPr>
          <p:spPr>
            <a:xfrm>
              <a:off x="4526052" y="483415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388" name="Google Shape;388;p18"/>
          <p:cNvGrpSpPr/>
          <p:nvPr/>
        </p:nvGrpSpPr>
        <p:grpSpPr>
          <a:xfrm>
            <a:off x="-1109160" y="-945958"/>
            <a:ext cx="11032535" cy="1749393"/>
            <a:chOff x="-1109160" y="-945958"/>
            <a:chExt cx="11032535" cy="1749393"/>
          </a:xfrm>
        </p:grpSpPr>
        <p:pic>
          <p:nvPicPr>
            <p:cNvPr id="389" name="Google Shape;389;p18"/>
            <p:cNvPicPr preferRelativeResize="0"/>
            <p:nvPr/>
          </p:nvPicPr>
          <p:blipFill>
            <a:blip r:embed="rId3">
              <a:alphaModFix/>
            </a:blip>
            <a:stretch>
              <a:fillRect/>
            </a:stretch>
          </p:blipFill>
          <p:spPr>
            <a:xfrm rot="-10434594">
              <a:off x="7201939" y="-695324"/>
              <a:ext cx="2656701" cy="1361674"/>
            </a:xfrm>
            <a:prstGeom prst="rect">
              <a:avLst/>
            </a:prstGeom>
            <a:noFill/>
            <a:ln>
              <a:noFill/>
            </a:ln>
          </p:spPr>
        </p:pic>
        <p:pic>
          <p:nvPicPr>
            <p:cNvPr id="390" name="Google Shape;390;p18"/>
            <p:cNvPicPr preferRelativeResize="0"/>
            <p:nvPr/>
          </p:nvPicPr>
          <p:blipFill>
            <a:blip r:embed="rId4">
              <a:alphaModFix/>
            </a:blip>
            <a:stretch>
              <a:fillRect/>
            </a:stretch>
          </p:blipFill>
          <p:spPr>
            <a:xfrm flipH="1">
              <a:off x="-1109160" y="-945958"/>
              <a:ext cx="2256100" cy="1742025"/>
            </a:xfrm>
            <a:prstGeom prst="rect">
              <a:avLst/>
            </a:prstGeom>
            <a:noFill/>
            <a:ln>
              <a:noFill/>
            </a:ln>
          </p:spPr>
        </p:pic>
      </p:grpSp>
    </p:spTree>
    <p:extLst>
      <p:ext uri="{BB962C8B-B14F-4D97-AF65-F5344CB8AC3E}">
        <p14:creationId xmlns:p14="http://schemas.microsoft.com/office/powerpoint/2010/main" val="2161129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91"/>
        <p:cNvGrpSpPr/>
        <p:nvPr/>
      </p:nvGrpSpPr>
      <p:grpSpPr>
        <a:xfrm>
          <a:off x="0" y="0"/>
          <a:ext cx="0" cy="0"/>
          <a:chOff x="0" y="0"/>
          <a:chExt cx="0" cy="0"/>
        </a:xfrm>
      </p:grpSpPr>
      <p:pic>
        <p:nvPicPr>
          <p:cNvPr id="392" name="Google Shape;392;p19"/>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93" name="Google Shape;393;p19"/>
          <p:cNvSpPr txBox="1">
            <a:spLocks noGrp="1"/>
          </p:cNvSpPr>
          <p:nvPr>
            <p:ph type="title"/>
          </p:nvPr>
        </p:nvSpPr>
        <p:spPr>
          <a:xfrm>
            <a:off x="720000" y="445025"/>
            <a:ext cx="7710900" cy="1108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4" name="Google Shape;394;p19"/>
          <p:cNvSpPr txBox="1">
            <a:spLocks noGrp="1"/>
          </p:cNvSpPr>
          <p:nvPr>
            <p:ph type="subTitle" idx="1"/>
          </p:nvPr>
        </p:nvSpPr>
        <p:spPr>
          <a:xfrm>
            <a:off x="907108" y="2111438"/>
            <a:ext cx="35949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5" name="Google Shape;395;p19"/>
          <p:cNvSpPr txBox="1">
            <a:spLocks noGrp="1"/>
          </p:cNvSpPr>
          <p:nvPr>
            <p:ph type="subTitle" idx="2"/>
          </p:nvPr>
        </p:nvSpPr>
        <p:spPr>
          <a:xfrm>
            <a:off x="4641992" y="2111438"/>
            <a:ext cx="35949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6" name="Google Shape;396;p19"/>
          <p:cNvSpPr txBox="1">
            <a:spLocks noGrp="1"/>
          </p:cNvSpPr>
          <p:nvPr>
            <p:ph type="subTitle" idx="3"/>
          </p:nvPr>
        </p:nvSpPr>
        <p:spPr>
          <a:xfrm>
            <a:off x="907108" y="3470663"/>
            <a:ext cx="35949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7" name="Google Shape;397;p19"/>
          <p:cNvSpPr txBox="1">
            <a:spLocks noGrp="1"/>
          </p:cNvSpPr>
          <p:nvPr>
            <p:ph type="subTitle" idx="4"/>
          </p:nvPr>
        </p:nvSpPr>
        <p:spPr>
          <a:xfrm>
            <a:off x="4641992" y="3470663"/>
            <a:ext cx="3594900" cy="9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8" name="Google Shape;398;p19"/>
          <p:cNvSpPr txBox="1">
            <a:spLocks noGrp="1"/>
          </p:cNvSpPr>
          <p:nvPr>
            <p:ph type="subTitle" idx="5"/>
          </p:nvPr>
        </p:nvSpPr>
        <p:spPr>
          <a:xfrm>
            <a:off x="907125" y="1725938"/>
            <a:ext cx="35949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399" name="Google Shape;399;p19"/>
          <p:cNvSpPr txBox="1">
            <a:spLocks noGrp="1"/>
          </p:cNvSpPr>
          <p:nvPr>
            <p:ph type="subTitle" idx="6"/>
          </p:nvPr>
        </p:nvSpPr>
        <p:spPr>
          <a:xfrm>
            <a:off x="907109" y="3085163"/>
            <a:ext cx="35949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00" name="Google Shape;400;p19"/>
          <p:cNvSpPr txBox="1">
            <a:spLocks noGrp="1"/>
          </p:cNvSpPr>
          <p:nvPr>
            <p:ph type="subTitle" idx="7"/>
          </p:nvPr>
        </p:nvSpPr>
        <p:spPr>
          <a:xfrm>
            <a:off x="4641975" y="1725938"/>
            <a:ext cx="35949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01" name="Google Shape;401;p19"/>
          <p:cNvSpPr txBox="1">
            <a:spLocks noGrp="1"/>
          </p:cNvSpPr>
          <p:nvPr>
            <p:ph type="subTitle" idx="8"/>
          </p:nvPr>
        </p:nvSpPr>
        <p:spPr>
          <a:xfrm>
            <a:off x="4641975" y="3085163"/>
            <a:ext cx="35949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402" name="Google Shape;402;p19"/>
          <p:cNvGrpSpPr/>
          <p:nvPr/>
        </p:nvGrpSpPr>
        <p:grpSpPr>
          <a:xfrm>
            <a:off x="-2580416" y="783212"/>
            <a:ext cx="13472465" cy="4017063"/>
            <a:chOff x="-2580416" y="783212"/>
            <a:chExt cx="13472465" cy="4017063"/>
          </a:xfrm>
        </p:grpSpPr>
        <p:grpSp>
          <p:nvGrpSpPr>
            <p:cNvPr id="403" name="Google Shape;403;p19"/>
            <p:cNvGrpSpPr/>
            <p:nvPr/>
          </p:nvGrpSpPr>
          <p:grpSpPr>
            <a:xfrm flipH="1">
              <a:off x="8430775" y="4161780"/>
              <a:ext cx="2461273" cy="638495"/>
              <a:chOff x="-762000" y="2284255"/>
              <a:chExt cx="2461273" cy="638495"/>
            </a:xfrm>
          </p:grpSpPr>
          <p:grpSp>
            <p:nvGrpSpPr>
              <p:cNvPr id="404" name="Google Shape;404;p19"/>
              <p:cNvGrpSpPr/>
              <p:nvPr/>
            </p:nvGrpSpPr>
            <p:grpSpPr>
              <a:xfrm>
                <a:off x="-762000" y="2284255"/>
                <a:ext cx="2461273" cy="638495"/>
                <a:chOff x="-762000" y="2284255"/>
                <a:chExt cx="2461273" cy="638495"/>
              </a:xfrm>
            </p:grpSpPr>
            <p:sp>
              <p:nvSpPr>
                <p:cNvPr id="405" name="Google Shape;405;p19"/>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06" name="Google Shape;406;p19"/>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407" name="Google Shape;407;p19"/>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408" name="Google Shape;408;p19"/>
            <p:cNvGrpSpPr/>
            <p:nvPr/>
          </p:nvGrpSpPr>
          <p:grpSpPr>
            <a:xfrm flipH="1">
              <a:off x="-2580416" y="783212"/>
              <a:ext cx="3300415" cy="543321"/>
              <a:chOff x="5348025" y="3359050"/>
              <a:chExt cx="2031775" cy="334475"/>
            </a:xfrm>
          </p:grpSpPr>
          <p:grpSp>
            <p:nvGrpSpPr>
              <p:cNvPr id="409" name="Google Shape;409;p19"/>
              <p:cNvGrpSpPr/>
              <p:nvPr/>
            </p:nvGrpSpPr>
            <p:grpSpPr>
              <a:xfrm>
                <a:off x="5348025" y="3359050"/>
                <a:ext cx="2031775" cy="334475"/>
                <a:chOff x="5348025" y="3359050"/>
                <a:chExt cx="2031775" cy="334475"/>
              </a:xfrm>
            </p:grpSpPr>
            <p:sp>
              <p:nvSpPr>
                <p:cNvPr id="410" name="Google Shape;410;p19"/>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11" name="Google Shape;411;p19"/>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412" name="Google Shape;412;p19"/>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413" name="Google Shape;413;p19"/>
          <p:cNvGrpSpPr/>
          <p:nvPr/>
        </p:nvGrpSpPr>
        <p:grpSpPr>
          <a:xfrm>
            <a:off x="-1642560" y="-680010"/>
            <a:ext cx="12023135" cy="6698002"/>
            <a:chOff x="-1642560" y="-680010"/>
            <a:chExt cx="12023135" cy="6698002"/>
          </a:xfrm>
        </p:grpSpPr>
        <p:pic>
          <p:nvPicPr>
            <p:cNvPr id="414" name="Google Shape;414;p19"/>
            <p:cNvPicPr preferRelativeResize="0"/>
            <p:nvPr/>
          </p:nvPicPr>
          <p:blipFill>
            <a:blip r:embed="rId3">
              <a:alphaModFix/>
            </a:blip>
            <a:stretch>
              <a:fillRect/>
            </a:stretch>
          </p:blipFill>
          <p:spPr>
            <a:xfrm rot="-365406" flipH="1">
              <a:off x="-1577825" y="4519233"/>
              <a:ext cx="2656701" cy="1361674"/>
            </a:xfrm>
            <a:prstGeom prst="rect">
              <a:avLst/>
            </a:prstGeom>
            <a:noFill/>
            <a:ln>
              <a:noFill/>
            </a:ln>
          </p:spPr>
        </p:pic>
        <p:pic>
          <p:nvPicPr>
            <p:cNvPr id="415" name="Google Shape;415;p19"/>
            <p:cNvPicPr preferRelativeResize="0"/>
            <p:nvPr/>
          </p:nvPicPr>
          <p:blipFill>
            <a:blip r:embed="rId4">
              <a:alphaModFix/>
            </a:blip>
            <a:stretch>
              <a:fillRect/>
            </a:stretch>
          </p:blipFill>
          <p:spPr>
            <a:xfrm rot="10800000" flipH="1">
              <a:off x="8124475" y="-680010"/>
              <a:ext cx="2256100" cy="1742025"/>
            </a:xfrm>
            <a:prstGeom prst="rect">
              <a:avLst/>
            </a:prstGeom>
            <a:noFill/>
            <a:ln>
              <a:noFill/>
            </a:ln>
          </p:spPr>
        </p:pic>
      </p:grpSp>
      <p:grpSp>
        <p:nvGrpSpPr>
          <p:cNvPr id="416" name="Google Shape;416;p19"/>
          <p:cNvGrpSpPr/>
          <p:nvPr/>
        </p:nvGrpSpPr>
        <p:grpSpPr>
          <a:xfrm>
            <a:off x="304925" y="229500"/>
            <a:ext cx="8449972" cy="4652999"/>
            <a:chOff x="304925" y="229500"/>
            <a:chExt cx="8449972" cy="4652999"/>
          </a:xfrm>
        </p:grpSpPr>
        <p:sp>
          <p:nvSpPr>
            <p:cNvPr id="417" name="Google Shape;417;p19"/>
            <p:cNvSpPr/>
            <p:nvPr/>
          </p:nvSpPr>
          <p:spPr>
            <a:xfrm>
              <a:off x="961744" y="229500"/>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18" name="Google Shape;418;p19"/>
            <p:cNvSpPr/>
            <p:nvPr/>
          </p:nvSpPr>
          <p:spPr>
            <a:xfrm>
              <a:off x="2393350" y="480028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19" name="Google Shape;419;p19"/>
            <p:cNvSpPr/>
            <p:nvPr/>
          </p:nvSpPr>
          <p:spPr>
            <a:xfrm>
              <a:off x="8689585" y="268196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20" name="Google Shape;420;p19"/>
            <p:cNvSpPr/>
            <p:nvPr/>
          </p:nvSpPr>
          <p:spPr>
            <a:xfrm>
              <a:off x="7656530" y="31476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21" name="Google Shape;421;p19"/>
            <p:cNvSpPr/>
            <p:nvPr/>
          </p:nvSpPr>
          <p:spPr>
            <a:xfrm>
              <a:off x="57636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22" name="Google Shape;422;p19"/>
            <p:cNvSpPr/>
            <p:nvPr/>
          </p:nvSpPr>
          <p:spPr>
            <a:xfrm>
              <a:off x="304925" y="31704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spTree>
    <p:extLst>
      <p:ext uri="{BB962C8B-B14F-4D97-AF65-F5344CB8AC3E}">
        <p14:creationId xmlns:p14="http://schemas.microsoft.com/office/powerpoint/2010/main" val="362514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pic>
        <p:nvPicPr>
          <p:cNvPr id="77" name="Google Shape;77;p3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8" name="Google Shape;78;p32"/>
          <p:cNvSpPr txBox="1">
            <a:spLocks noGrp="1"/>
          </p:cNvSpPr>
          <p:nvPr>
            <p:ph type="title"/>
          </p:nvPr>
        </p:nvSpPr>
        <p:spPr>
          <a:xfrm>
            <a:off x="1267300" y="2416650"/>
            <a:ext cx="66093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79" name="Google Shape;79;p32"/>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grpSp>
        <p:nvGrpSpPr>
          <p:cNvPr id="80" name="Google Shape;80;p32"/>
          <p:cNvGrpSpPr/>
          <p:nvPr/>
        </p:nvGrpSpPr>
        <p:grpSpPr>
          <a:xfrm>
            <a:off x="-1246625" y="-1477775"/>
            <a:ext cx="7712647" cy="8021589"/>
            <a:chOff x="-1246625" y="-1477775"/>
            <a:chExt cx="7712647" cy="8021589"/>
          </a:xfrm>
        </p:grpSpPr>
        <p:grpSp>
          <p:nvGrpSpPr>
            <p:cNvPr id="81" name="Google Shape;81;p32"/>
            <p:cNvGrpSpPr/>
            <p:nvPr/>
          </p:nvGrpSpPr>
          <p:grpSpPr>
            <a:xfrm rot="5400000">
              <a:off x="1807500" y="-624537"/>
              <a:ext cx="2519149" cy="812674"/>
              <a:chOff x="-762000" y="3038850"/>
              <a:chExt cx="2519149" cy="812674"/>
            </a:xfrm>
          </p:grpSpPr>
          <p:sp>
            <p:nvSpPr>
              <p:cNvPr id="82" name="Google Shape;82;p32"/>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32"/>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2"/>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2"/>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2"/>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2"/>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32"/>
            <p:cNvGrpSpPr/>
            <p:nvPr/>
          </p:nvGrpSpPr>
          <p:grpSpPr>
            <a:xfrm rot="5400000" flipH="1">
              <a:off x="4916138" y="4993930"/>
              <a:ext cx="2461273" cy="638495"/>
              <a:chOff x="-762000" y="2284255"/>
              <a:chExt cx="2461273" cy="638495"/>
            </a:xfrm>
          </p:grpSpPr>
          <p:grpSp>
            <p:nvGrpSpPr>
              <p:cNvPr id="89" name="Google Shape;89;p32"/>
              <p:cNvGrpSpPr/>
              <p:nvPr/>
            </p:nvGrpSpPr>
            <p:grpSpPr>
              <a:xfrm>
                <a:off x="-762000" y="2284255"/>
                <a:ext cx="2461273" cy="638495"/>
                <a:chOff x="-762000" y="2284255"/>
                <a:chExt cx="2461273" cy="638495"/>
              </a:xfrm>
            </p:grpSpPr>
            <p:sp>
              <p:nvSpPr>
                <p:cNvPr id="90" name="Google Shape;90;p3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3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2" name="Google Shape;92;p3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32"/>
            <p:cNvGrpSpPr/>
            <p:nvPr/>
          </p:nvGrpSpPr>
          <p:grpSpPr>
            <a:xfrm>
              <a:off x="-1246625" y="2866380"/>
              <a:ext cx="2461273" cy="638495"/>
              <a:chOff x="-762000" y="2284255"/>
              <a:chExt cx="2461273" cy="638495"/>
            </a:xfrm>
          </p:grpSpPr>
          <p:grpSp>
            <p:nvGrpSpPr>
              <p:cNvPr id="94" name="Google Shape;94;p32"/>
              <p:cNvGrpSpPr/>
              <p:nvPr/>
            </p:nvGrpSpPr>
            <p:grpSpPr>
              <a:xfrm>
                <a:off x="-762000" y="2284255"/>
                <a:ext cx="2461273" cy="638495"/>
                <a:chOff x="-762000" y="2284255"/>
                <a:chExt cx="2461273" cy="638495"/>
              </a:xfrm>
            </p:grpSpPr>
            <p:sp>
              <p:nvSpPr>
                <p:cNvPr id="95" name="Google Shape;95;p3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3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8" name="Google Shape;98;p32"/>
          <p:cNvSpPr/>
          <p:nvPr/>
        </p:nvSpPr>
        <p:spPr>
          <a:xfrm rot="10800000" flipH="1">
            <a:off x="2711394" y="467800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9" name="Google Shape;99;p32"/>
          <p:cNvGrpSpPr/>
          <p:nvPr/>
        </p:nvGrpSpPr>
        <p:grpSpPr>
          <a:xfrm>
            <a:off x="-3105925" y="-2497984"/>
            <a:ext cx="14319785" cy="8902576"/>
            <a:chOff x="-3105925" y="-2497984"/>
            <a:chExt cx="14319785" cy="8902576"/>
          </a:xfrm>
        </p:grpSpPr>
        <p:pic>
          <p:nvPicPr>
            <p:cNvPr id="100" name="Google Shape;100;p32"/>
            <p:cNvPicPr preferRelativeResize="0"/>
            <p:nvPr/>
          </p:nvPicPr>
          <p:blipFill rotWithShape="1">
            <a:blip r:embed="rId3">
              <a:alphaModFix/>
            </a:blip>
            <a:srcRect t="1922" b="1923"/>
            <a:stretch/>
          </p:blipFill>
          <p:spPr>
            <a:xfrm rot="2299689" flipH="1">
              <a:off x="-2901859" y="-1334215"/>
              <a:ext cx="4528800" cy="2232016"/>
            </a:xfrm>
            <a:prstGeom prst="rect">
              <a:avLst/>
            </a:prstGeom>
            <a:noFill/>
            <a:ln>
              <a:noFill/>
            </a:ln>
          </p:spPr>
        </p:pic>
        <p:pic>
          <p:nvPicPr>
            <p:cNvPr id="101" name="Google Shape;101;p32"/>
            <p:cNvPicPr preferRelativeResize="0"/>
            <p:nvPr/>
          </p:nvPicPr>
          <p:blipFill rotWithShape="1">
            <a:blip r:embed="rId4">
              <a:alphaModFix/>
            </a:blip>
            <a:srcRect/>
            <a:stretch/>
          </p:blipFill>
          <p:spPr>
            <a:xfrm flipH="1">
              <a:off x="7039709" y="-2388525"/>
              <a:ext cx="4174151" cy="3557350"/>
            </a:xfrm>
            <a:prstGeom prst="rect">
              <a:avLst/>
            </a:prstGeom>
            <a:noFill/>
            <a:ln>
              <a:noFill/>
            </a:ln>
          </p:spPr>
        </p:pic>
        <p:pic>
          <p:nvPicPr>
            <p:cNvPr id="102" name="Google Shape;102;p32"/>
            <p:cNvPicPr preferRelativeResize="0"/>
            <p:nvPr/>
          </p:nvPicPr>
          <p:blipFill rotWithShape="1">
            <a:blip r:embed="rId3">
              <a:alphaModFix/>
            </a:blip>
            <a:srcRect t="1923" b="1912"/>
            <a:stretch/>
          </p:blipFill>
          <p:spPr>
            <a:xfrm flipH="1">
              <a:off x="6989441" y="4523100"/>
              <a:ext cx="3676826" cy="1812125"/>
            </a:xfrm>
            <a:prstGeom prst="rect">
              <a:avLst/>
            </a:prstGeom>
            <a:noFill/>
            <a:ln>
              <a:noFill/>
            </a:ln>
          </p:spPr>
        </p:pic>
        <p:pic>
          <p:nvPicPr>
            <p:cNvPr id="103" name="Google Shape;103;p32"/>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23"/>
        <p:cNvGrpSpPr/>
        <p:nvPr/>
      </p:nvGrpSpPr>
      <p:grpSpPr>
        <a:xfrm>
          <a:off x="0" y="0"/>
          <a:ext cx="0" cy="0"/>
          <a:chOff x="0" y="0"/>
          <a:chExt cx="0" cy="0"/>
        </a:xfrm>
      </p:grpSpPr>
      <p:pic>
        <p:nvPicPr>
          <p:cNvPr id="424" name="Google Shape;424;p2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5" name="Google Shape;42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6" name="Google Shape;426;p20"/>
          <p:cNvSpPr txBox="1">
            <a:spLocks noGrp="1"/>
          </p:cNvSpPr>
          <p:nvPr>
            <p:ph type="subTitle" idx="1"/>
          </p:nvPr>
        </p:nvSpPr>
        <p:spPr>
          <a:xfrm>
            <a:off x="806794" y="1800976"/>
            <a:ext cx="23724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0"/>
          <p:cNvSpPr txBox="1">
            <a:spLocks noGrp="1"/>
          </p:cNvSpPr>
          <p:nvPr>
            <p:ph type="subTitle" idx="2"/>
          </p:nvPr>
        </p:nvSpPr>
        <p:spPr>
          <a:xfrm>
            <a:off x="3385795" y="1800986"/>
            <a:ext cx="23724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8" name="Google Shape;428;p20"/>
          <p:cNvSpPr txBox="1">
            <a:spLocks noGrp="1"/>
          </p:cNvSpPr>
          <p:nvPr>
            <p:ph type="subTitle" idx="3"/>
          </p:nvPr>
        </p:nvSpPr>
        <p:spPr>
          <a:xfrm>
            <a:off x="806794" y="3508500"/>
            <a:ext cx="23724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9" name="Google Shape;429;p20"/>
          <p:cNvSpPr txBox="1">
            <a:spLocks noGrp="1"/>
          </p:cNvSpPr>
          <p:nvPr>
            <p:ph type="subTitle" idx="4"/>
          </p:nvPr>
        </p:nvSpPr>
        <p:spPr>
          <a:xfrm>
            <a:off x="3385806" y="3508500"/>
            <a:ext cx="23724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0" name="Google Shape;430;p20"/>
          <p:cNvSpPr txBox="1">
            <a:spLocks noGrp="1"/>
          </p:cNvSpPr>
          <p:nvPr>
            <p:ph type="subTitle" idx="5"/>
          </p:nvPr>
        </p:nvSpPr>
        <p:spPr>
          <a:xfrm>
            <a:off x="5964806" y="1800986"/>
            <a:ext cx="2372400" cy="110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1" name="Google Shape;431;p20"/>
          <p:cNvSpPr txBox="1">
            <a:spLocks noGrp="1"/>
          </p:cNvSpPr>
          <p:nvPr>
            <p:ph type="subTitle" idx="6"/>
          </p:nvPr>
        </p:nvSpPr>
        <p:spPr>
          <a:xfrm>
            <a:off x="5964806" y="3508500"/>
            <a:ext cx="23724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2" name="Google Shape;432;p20"/>
          <p:cNvSpPr txBox="1">
            <a:spLocks noGrp="1"/>
          </p:cNvSpPr>
          <p:nvPr>
            <p:ph type="subTitle" idx="7"/>
          </p:nvPr>
        </p:nvSpPr>
        <p:spPr>
          <a:xfrm>
            <a:off x="806794" y="1060275"/>
            <a:ext cx="2372400" cy="740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33" name="Google Shape;433;p20"/>
          <p:cNvSpPr txBox="1">
            <a:spLocks noGrp="1"/>
          </p:cNvSpPr>
          <p:nvPr>
            <p:ph type="subTitle" idx="8"/>
          </p:nvPr>
        </p:nvSpPr>
        <p:spPr>
          <a:xfrm>
            <a:off x="3385806" y="1060275"/>
            <a:ext cx="2372400" cy="740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34" name="Google Shape;434;p20"/>
          <p:cNvSpPr txBox="1">
            <a:spLocks noGrp="1"/>
          </p:cNvSpPr>
          <p:nvPr>
            <p:ph type="subTitle" idx="9"/>
          </p:nvPr>
        </p:nvSpPr>
        <p:spPr>
          <a:xfrm>
            <a:off x="5964806" y="1060275"/>
            <a:ext cx="2372400" cy="740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35" name="Google Shape;435;p20"/>
          <p:cNvSpPr txBox="1">
            <a:spLocks noGrp="1"/>
          </p:cNvSpPr>
          <p:nvPr>
            <p:ph type="subTitle" idx="13"/>
          </p:nvPr>
        </p:nvSpPr>
        <p:spPr>
          <a:xfrm>
            <a:off x="806794" y="2845800"/>
            <a:ext cx="2372400" cy="73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36" name="Google Shape;436;p20"/>
          <p:cNvSpPr txBox="1">
            <a:spLocks noGrp="1"/>
          </p:cNvSpPr>
          <p:nvPr>
            <p:ph type="subTitle" idx="14"/>
          </p:nvPr>
        </p:nvSpPr>
        <p:spPr>
          <a:xfrm>
            <a:off x="3385795" y="2845800"/>
            <a:ext cx="2368200" cy="740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437" name="Google Shape;437;p20"/>
          <p:cNvSpPr txBox="1">
            <a:spLocks noGrp="1"/>
          </p:cNvSpPr>
          <p:nvPr>
            <p:ph type="subTitle" idx="15"/>
          </p:nvPr>
        </p:nvSpPr>
        <p:spPr>
          <a:xfrm>
            <a:off x="5964806" y="2845800"/>
            <a:ext cx="2368200" cy="740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438" name="Google Shape;438;p20"/>
          <p:cNvGrpSpPr/>
          <p:nvPr/>
        </p:nvGrpSpPr>
        <p:grpSpPr>
          <a:xfrm>
            <a:off x="-1805925" y="226575"/>
            <a:ext cx="12708899" cy="4802300"/>
            <a:chOff x="-1805925" y="226575"/>
            <a:chExt cx="12708899" cy="4802300"/>
          </a:xfrm>
        </p:grpSpPr>
        <p:grpSp>
          <p:nvGrpSpPr>
            <p:cNvPr id="439" name="Google Shape;439;p20"/>
            <p:cNvGrpSpPr/>
            <p:nvPr/>
          </p:nvGrpSpPr>
          <p:grpSpPr>
            <a:xfrm>
              <a:off x="-1805925" y="4216202"/>
              <a:ext cx="2519149" cy="812673"/>
              <a:chOff x="-762000" y="3038850"/>
              <a:chExt cx="2519149" cy="812673"/>
            </a:xfrm>
          </p:grpSpPr>
          <p:sp>
            <p:nvSpPr>
              <p:cNvPr id="440" name="Google Shape;440;p20"/>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1" name="Google Shape;441;p20"/>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2" name="Google Shape;442;p20"/>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3" name="Google Shape;443;p20"/>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4" name="Google Shape;444;p20"/>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5" name="Google Shape;445;p20"/>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446" name="Google Shape;446;p20"/>
            <p:cNvGrpSpPr/>
            <p:nvPr/>
          </p:nvGrpSpPr>
          <p:grpSpPr>
            <a:xfrm rot="10800000">
              <a:off x="8441701" y="226575"/>
              <a:ext cx="2461273" cy="638495"/>
              <a:chOff x="-762000" y="2284255"/>
              <a:chExt cx="2461273" cy="638495"/>
            </a:xfrm>
          </p:grpSpPr>
          <p:grpSp>
            <p:nvGrpSpPr>
              <p:cNvPr id="447" name="Google Shape;447;p20"/>
              <p:cNvGrpSpPr/>
              <p:nvPr/>
            </p:nvGrpSpPr>
            <p:grpSpPr>
              <a:xfrm>
                <a:off x="-762000" y="2284255"/>
                <a:ext cx="2461273" cy="638495"/>
                <a:chOff x="-762000" y="2284255"/>
                <a:chExt cx="2461273" cy="638495"/>
              </a:xfrm>
            </p:grpSpPr>
            <p:sp>
              <p:nvSpPr>
                <p:cNvPr id="448" name="Google Shape;448;p20"/>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49" name="Google Shape;449;p20"/>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450" name="Google Shape;450;p20"/>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451" name="Google Shape;451;p20"/>
          <p:cNvGrpSpPr/>
          <p:nvPr/>
        </p:nvGrpSpPr>
        <p:grpSpPr>
          <a:xfrm>
            <a:off x="227600" y="216214"/>
            <a:ext cx="8560397" cy="4706933"/>
            <a:chOff x="227600" y="216214"/>
            <a:chExt cx="8560397" cy="4706933"/>
          </a:xfrm>
        </p:grpSpPr>
        <p:sp>
          <p:nvSpPr>
            <p:cNvPr id="452" name="Google Shape;452;p20"/>
            <p:cNvSpPr/>
            <p:nvPr/>
          </p:nvSpPr>
          <p:spPr>
            <a:xfrm>
              <a:off x="317694" y="101772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53" name="Google Shape;453;p20"/>
            <p:cNvSpPr/>
            <p:nvPr/>
          </p:nvSpPr>
          <p:spPr>
            <a:xfrm>
              <a:off x="227600" y="31357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54" name="Google Shape;454;p20"/>
            <p:cNvSpPr/>
            <p:nvPr/>
          </p:nvSpPr>
          <p:spPr>
            <a:xfrm>
              <a:off x="8722685" y="32296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55" name="Google Shape;455;p20"/>
            <p:cNvSpPr/>
            <p:nvPr/>
          </p:nvSpPr>
          <p:spPr>
            <a:xfrm>
              <a:off x="7028605" y="2162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56" name="Google Shape;456;p20"/>
            <p:cNvSpPr/>
            <p:nvPr/>
          </p:nvSpPr>
          <p:spPr>
            <a:xfrm>
              <a:off x="6385627"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57" name="Google Shape;457;p20"/>
            <p:cNvSpPr/>
            <p:nvPr/>
          </p:nvSpPr>
          <p:spPr>
            <a:xfrm>
              <a:off x="2919225" y="48578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458" name="Google Shape;458;p20"/>
          <p:cNvGrpSpPr/>
          <p:nvPr/>
        </p:nvGrpSpPr>
        <p:grpSpPr>
          <a:xfrm>
            <a:off x="-1836525" y="-931676"/>
            <a:ext cx="11836100" cy="7069111"/>
            <a:chOff x="-1836525" y="-931676"/>
            <a:chExt cx="11836100" cy="7069111"/>
          </a:xfrm>
        </p:grpSpPr>
        <p:pic>
          <p:nvPicPr>
            <p:cNvPr id="459" name="Google Shape;459;p20"/>
            <p:cNvPicPr preferRelativeResize="0"/>
            <p:nvPr/>
          </p:nvPicPr>
          <p:blipFill rotWithShape="1">
            <a:blip r:embed="rId3">
              <a:alphaModFix/>
            </a:blip>
            <a:srcRect/>
            <a:stretch/>
          </p:blipFill>
          <p:spPr>
            <a:xfrm rot="10434594" flipH="1">
              <a:off x="7278139" y="4638676"/>
              <a:ext cx="2656701" cy="1361674"/>
            </a:xfrm>
            <a:prstGeom prst="rect">
              <a:avLst/>
            </a:prstGeom>
            <a:noFill/>
            <a:ln>
              <a:noFill/>
            </a:ln>
          </p:spPr>
        </p:pic>
        <p:pic>
          <p:nvPicPr>
            <p:cNvPr id="460" name="Google Shape;460;p20"/>
            <p:cNvPicPr preferRelativeResize="0"/>
            <p:nvPr/>
          </p:nvPicPr>
          <p:blipFill>
            <a:blip r:embed="rId4">
              <a:alphaModFix/>
            </a:blip>
            <a:stretch>
              <a:fillRect/>
            </a:stretch>
          </p:blipFill>
          <p:spPr>
            <a:xfrm>
              <a:off x="-1836525" y="-931676"/>
              <a:ext cx="3736401" cy="1343400"/>
            </a:xfrm>
            <a:prstGeom prst="rect">
              <a:avLst/>
            </a:prstGeom>
            <a:noFill/>
            <a:ln>
              <a:noFill/>
            </a:ln>
          </p:spPr>
        </p:pic>
      </p:grpSp>
    </p:spTree>
    <p:extLst>
      <p:ext uri="{BB962C8B-B14F-4D97-AF65-F5344CB8AC3E}">
        <p14:creationId xmlns:p14="http://schemas.microsoft.com/office/powerpoint/2010/main" val="3093252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461"/>
        <p:cNvGrpSpPr/>
        <p:nvPr/>
      </p:nvGrpSpPr>
      <p:grpSpPr>
        <a:xfrm>
          <a:off x="0" y="0"/>
          <a:ext cx="0" cy="0"/>
          <a:chOff x="0" y="0"/>
          <a:chExt cx="0" cy="0"/>
        </a:xfrm>
      </p:grpSpPr>
      <p:pic>
        <p:nvPicPr>
          <p:cNvPr id="462" name="Google Shape;462;p21"/>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63" name="Google Shape;463;p21"/>
          <p:cNvSpPr txBox="1">
            <a:spLocks noGrp="1"/>
          </p:cNvSpPr>
          <p:nvPr>
            <p:ph type="title" hasCustomPrompt="1"/>
          </p:nvPr>
        </p:nvSpPr>
        <p:spPr>
          <a:xfrm>
            <a:off x="2186702" y="1999926"/>
            <a:ext cx="4770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64" name="Google Shape;464;p21"/>
          <p:cNvSpPr txBox="1">
            <a:spLocks noGrp="1"/>
          </p:cNvSpPr>
          <p:nvPr>
            <p:ph type="subTitle" idx="1"/>
          </p:nvPr>
        </p:nvSpPr>
        <p:spPr>
          <a:xfrm>
            <a:off x="2186702" y="2774574"/>
            <a:ext cx="4770600" cy="3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65" name="Google Shape;465;p21"/>
          <p:cNvSpPr txBox="1">
            <a:spLocks noGrp="1"/>
          </p:cNvSpPr>
          <p:nvPr>
            <p:ph type="title" idx="2" hasCustomPrompt="1"/>
          </p:nvPr>
        </p:nvSpPr>
        <p:spPr>
          <a:xfrm>
            <a:off x="2186698" y="580314"/>
            <a:ext cx="4770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66" name="Google Shape;466;p21"/>
          <p:cNvSpPr txBox="1">
            <a:spLocks noGrp="1"/>
          </p:cNvSpPr>
          <p:nvPr>
            <p:ph type="subTitle" idx="3"/>
          </p:nvPr>
        </p:nvSpPr>
        <p:spPr>
          <a:xfrm>
            <a:off x="2186698" y="1355259"/>
            <a:ext cx="4770600" cy="3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467" name="Google Shape;467;p21"/>
          <p:cNvSpPr txBox="1">
            <a:spLocks noGrp="1"/>
          </p:cNvSpPr>
          <p:nvPr>
            <p:ph type="title" idx="4" hasCustomPrompt="1"/>
          </p:nvPr>
        </p:nvSpPr>
        <p:spPr>
          <a:xfrm>
            <a:off x="2186702" y="3419239"/>
            <a:ext cx="4770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68" name="Google Shape;468;p21"/>
          <p:cNvSpPr txBox="1">
            <a:spLocks noGrp="1"/>
          </p:cNvSpPr>
          <p:nvPr>
            <p:ph type="subTitle" idx="5"/>
          </p:nvPr>
        </p:nvSpPr>
        <p:spPr>
          <a:xfrm>
            <a:off x="2186702" y="4193886"/>
            <a:ext cx="4770600" cy="3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469" name="Google Shape;469;p21"/>
          <p:cNvGrpSpPr/>
          <p:nvPr/>
        </p:nvGrpSpPr>
        <p:grpSpPr>
          <a:xfrm>
            <a:off x="-1419966" y="707012"/>
            <a:ext cx="11713341" cy="2999236"/>
            <a:chOff x="-1419966" y="707012"/>
            <a:chExt cx="11713341" cy="2999236"/>
          </a:xfrm>
        </p:grpSpPr>
        <p:grpSp>
          <p:nvGrpSpPr>
            <p:cNvPr id="470" name="Google Shape;470;p21"/>
            <p:cNvGrpSpPr/>
            <p:nvPr/>
          </p:nvGrpSpPr>
          <p:grpSpPr>
            <a:xfrm flipH="1">
              <a:off x="-1419966" y="707012"/>
              <a:ext cx="3300415" cy="543321"/>
              <a:chOff x="5348025" y="3359050"/>
              <a:chExt cx="2031775" cy="334475"/>
            </a:xfrm>
          </p:grpSpPr>
          <p:grpSp>
            <p:nvGrpSpPr>
              <p:cNvPr id="471" name="Google Shape;471;p21"/>
              <p:cNvGrpSpPr/>
              <p:nvPr/>
            </p:nvGrpSpPr>
            <p:grpSpPr>
              <a:xfrm>
                <a:off x="5348025" y="3359050"/>
                <a:ext cx="2031775" cy="334475"/>
                <a:chOff x="5348025" y="3359050"/>
                <a:chExt cx="2031775" cy="334475"/>
              </a:xfrm>
            </p:grpSpPr>
            <p:sp>
              <p:nvSpPr>
                <p:cNvPr id="472" name="Google Shape;472;p21"/>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73" name="Google Shape;473;p21"/>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474" name="Google Shape;474;p21"/>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475" name="Google Shape;475;p21"/>
            <p:cNvGrpSpPr/>
            <p:nvPr/>
          </p:nvGrpSpPr>
          <p:grpSpPr>
            <a:xfrm flipH="1">
              <a:off x="7774225" y="2893575"/>
              <a:ext cx="2519149" cy="812673"/>
              <a:chOff x="-762000" y="3038850"/>
              <a:chExt cx="2519149" cy="812673"/>
            </a:xfrm>
          </p:grpSpPr>
          <p:sp>
            <p:nvSpPr>
              <p:cNvPr id="476" name="Google Shape;476;p21"/>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77" name="Google Shape;477;p21"/>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78" name="Google Shape;478;p21"/>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79" name="Google Shape;479;p21"/>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80" name="Google Shape;480;p21"/>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481" name="Google Shape;481;p21"/>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482" name="Google Shape;482;p21"/>
          <p:cNvGrpSpPr/>
          <p:nvPr/>
        </p:nvGrpSpPr>
        <p:grpSpPr>
          <a:xfrm>
            <a:off x="1397169" y="198446"/>
            <a:ext cx="1290428" cy="4730777"/>
            <a:chOff x="1397169" y="198446"/>
            <a:chExt cx="1290428" cy="4730777"/>
          </a:xfrm>
        </p:grpSpPr>
        <p:sp>
          <p:nvSpPr>
            <p:cNvPr id="483" name="Google Shape;483;p21"/>
            <p:cNvSpPr/>
            <p:nvPr/>
          </p:nvSpPr>
          <p:spPr>
            <a:xfrm rot="10800000" flipH="1">
              <a:off x="1397169" y="4810377"/>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sp>
          <p:nvSpPr>
            <p:cNvPr id="484" name="Google Shape;484;p21"/>
            <p:cNvSpPr/>
            <p:nvPr/>
          </p:nvSpPr>
          <p:spPr>
            <a:xfrm rot="10800000" flipH="1">
              <a:off x="2622285" y="1984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endParaRPr/>
            </a:p>
          </p:txBody>
        </p:sp>
      </p:grpSp>
      <p:grpSp>
        <p:nvGrpSpPr>
          <p:cNvPr id="485" name="Google Shape;485;p21"/>
          <p:cNvGrpSpPr/>
          <p:nvPr/>
        </p:nvGrpSpPr>
        <p:grpSpPr>
          <a:xfrm>
            <a:off x="-920224" y="-799612"/>
            <a:ext cx="10923150" cy="7038763"/>
            <a:chOff x="-920224" y="-799612"/>
            <a:chExt cx="10923150" cy="7038763"/>
          </a:xfrm>
        </p:grpSpPr>
        <p:pic>
          <p:nvPicPr>
            <p:cNvPr id="486" name="Google Shape;486;p21"/>
            <p:cNvPicPr preferRelativeResize="0"/>
            <p:nvPr/>
          </p:nvPicPr>
          <p:blipFill>
            <a:blip r:embed="rId3">
              <a:alphaModFix/>
            </a:blip>
            <a:stretch>
              <a:fillRect/>
            </a:stretch>
          </p:blipFill>
          <p:spPr>
            <a:xfrm>
              <a:off x="7324725" y="-799612"/>
              <a:ext cx="2678200" cy="2678200"/>
            </a:xfrm>
            <a:prstGeom prst="rect">
              <a:avLst/>
            </a:prstGeom>
            <a:noFill/>
            <a:ln>
              <a:noFill/>
            </a:ln>
          </p:spPr>
        </p:pic>
        <p:pic>
          <p:nvPicPr>
            <p:cNvPr id="487" name="Google Shape;487;p21"/>
            <p:cNvPicPr preferRelativeResize="0"/>
            <p:nvPr/>
          </p:nvPicPr>
          <p:blipFill>
            <a:blip r:embed="rId4">
              <a:alphaModFix/>
            </a:blip>
            <a:stretch>
              <a:fillRect/>
            </a:stretch>
          </p:blipFill>
          <p:spPr>
            <a:xfrm rot="-5400000">
              <a:off x="-2394399" y="3131525"/>
              <a:ext cx="4581800" cy="1633450"/>
            </a:xfrm>
            <a:prstGeom prst="rect">
              <a:avLst/>
            </a:prstGeom>
            <a:noFill/>
            <a:ln>
              <a:noFill/>
            </a:ln>
          </p:spPr>
        </p:pic>
      </p:grpSp>
    </p:spTree>
    <p:extLst>
      <p:ext uri="{BB962C8B-B14F-4D97-AF65-F5344CB8AC3E}">
        <p14:creationId xmlns:p14="http://schemas.microsoft.com/office/powerpoint/2010/main" val="921174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520"/>
        <p:cNvGrpSpPr/>
        <p:nvPr/>
      </p:nvGrpSpPr>
      <p:grpSpPr>
        <a:xfrm>
          <a:off x="0" y="0"/>
          <a:ext cx="0" cy="0"/>
          <a:chOff x="0" y="0"/>
          <a:chExt cx="0" cy="0"/>
        </a:xfrm>
      </p:grpSpPr>
      <p:pic>
        <p:nvPicPr>
          <p:cNvPr id="521" name="Google Shape;521;p23"/>
          <p:cNvPicPr preferRelativeResize="0"/>
          <p:nvPr/>
        </p:nvPicPr>
        <p:blipFill>
          <a:blip r:embed="rId2">
            <a:alphaModFix/>
          </a:blip>
          <a:stretch>
            <a:fillRect/>
          </a:stretch>
        </p:blipFill>
        <p:spPr>
          <a:xfrm flipH="1">
            <a:off x="0" y="0"/>
            <a:ext cx="9144000" cy="5143500"/>
          </a:xfrm>
          <a:prstGeom prst="rect">
            <a:avLst/>
          </a:prstGeom>
          <a:noFill/>
          <a:ln>
            <a:noFill/>
          </a:ln>
        </p:spPr>
      </p:pic>
      <p:grpSp>
        <p:nvGrpSpPr>
          <p:cNvPr id="522" name="Google Shape;522;p23"/>
          <p:cNvGrpSpPr/>
          <p:nvPr/>
        </p:nvGrpSpPr>
        <p:grpSpPr>
          <a:xfrm rot="10800000" flipH="1">
            <a:off x="-914400" y="1192991"/>
            <a:ext cx="11405449" cy="5467542"/>
            <a:chOff x="-914400" y="-1397809"/>
            <a:chExt cx="11405449" cy="5467542"/>
          </a:xfrm>
        </p:grpSpPr>
        <p:grpSp>
          <p:nvGrpSpPr>
            <p:cNvPr id="523" name="Google Shape;523;p23"/>
            <p:cNvGrpSpPr/>
            <p:nvPr/>
          </p:nvGrpSpPr>
          <p:grpSpPr>
            <a:xfrm>
              <a:off x="-914400" y="2690755"/>
              <a:ext cx="2699249" cy="812673"/>
              <a:chOff x="-762000" y="3038850"/>
              <a:chExt cx="2699249" cy="812673"/>
            </a:xfrm>
          </p:grpSpPr>
          <p:sp>
            <p:nvSpPr>
              <p:cNvPr id="524" name="Google Shape;524;p23"/>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25" name="Google Shape;525;p2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26" name="Google Shape;526;p23"/>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27" name="Google Shape;527;p2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28" name="Google Shape;528;p2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29" name="Google Shape;529;p2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30" name="Google Shape;530;p23"/>
            <p:cNvGrpSpPr/>
            <p:nvPr/>
          </p:nvGrpSpPr>
          <p:grpSpPr>
            <a:xfrm rot="5400000">
              <a:off x="3965325" y="-486420"/>
              <a:ext cx="2461273" cy="638495"/>
              <a:chOff x="-762000" y="2284255"/>
              <a:chExt cx="2461273" cy="638495"/>
            </a:xfrm>
          </p:grpSpPr>
          <p:grpSp>
            <p:nvGrpSpPr>
              <p:cNvPr id="531" name="Google Shape;531;p23"/>
              <p:cNvGrpSpPr/>
              <p:nvPr/>
            </p:nvGrpSpPr>
            <p:grpSpPr>
              <a:xfrm>
                <a:off x="-762000" y="2284255"/>
                <a:ext cx="2461273" cy="638495"/>
                <a:chOff x="-762000" y="2284255"/>
                <a:chExt cx="2461273" cy="638495"/>
              </a:xfrm>
            </p:grpSpPr>
            <p:sp>
              <p:nvSpPr>
                <p:cNvPr id="532" name="Google Shape;532;p2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33" name="Google Shape;533;p2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34" name="Google Shape;534;p2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35" name="Google Shape;535;p23"/>
            <p:cNvGrpSpPr/>
            <p:nvPr/>
          </p:nvGrpSpPr>
          <p:grpSpPr>
            <a:xfrm>
              <a:off x="7190634" y="3526412"/>
              <a:ext cx="3300415" cy="543321"/>
              <a:chOff x="5348025" y="3359050"/>
              <a:chExt cx="2031775" cy="334475"/>
            </a:xfrm>
          </p:grpSpPr>
          <p:grpSp>
            <p:nvGrpSpPr>
              <p:cNvPr id="536" name="Google Shape;536;p23"/>
              <p:cNvGrpSpPr/>
              <p:nvPr/>
            </p:nvGrpSpPr>
            <p:grpSpPr>
              <a:xfrm>
                <a:off x="5348025" y="3359050"/>
                <a:ext cx="2031775" cy="334475"/>
                <a:chOff x="5348025" y="3359050"/>
                <a:chExt cx="2031775" cy="334475"/>
              </a:xfrm>
            </p:grpSpPr>
            <p:sp>
              <p:nvSpPr>
                <p:cNvPr id="537" name="Google Shape;537;p23"/>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38" name="Google Shape;538;p23"/>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39" name="Google Shape;539;p23"/>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540" name="Google Shape;540;p23"/>
          <p:cNvGrpSpPr/>
          <p:nvPr/>
        </p:nvGrpSpPr>
        <p:grpSpPr>
          <a:xfrm flipH="1">
            <a:off x="-804360" y="-680010"/>
            <a:ext cx="11108735" cy="6698002"/>
            <a:chOff x="-804360" y="-680010"/>
            <a:chExt cx="11108735" cy="6698002"/>
          </a:xfrm>
        </p:grpSpPr>
        <p:pic>
          <p:nvPicPr>
            <p:cNvPr id="541" name="Google Shape;541;p23"/>
            <p:cNvPicPr preferRelativeResize="0"/>
            <p:nvPr/>
          </p:nvPicPr>
          <p:blipFill>
            <a:blip r:embed="rId3">
              <a:alphaModFix/>
            </a:blip>
            <a:stretch>
              <a:fillRect/>
            </a:stretch>
          </p:blipFill>
          <p:spPr>
            <a:xfrm rot="365406">
              <a:off x="-739625" y="4519233"/>
              <a:ext cx="2656701" cy="1361674"/>
            </a:xfrm>
            <a:prstGeom prst="rect">
              <a:avLst/>
            </a:prstGeom>
            <a:noFill/>
            <a:ln>
              <a:noFill/>
            </a:ln>
          </p:spPr>
        </p:pic>
        <p:pic>
          <p:nvPicPr>
            <p:cNvPr id="542" name="Google Shape;542;p23"/>
            <p:cNvPicPr preferRelativeResize="0"/>
            <p:nvPr/>
          </p:nvPicPr>
          <p:blipFill>
            <a:blip r:embed="rId4">
              <a:alphaModFix/>
            </a:blip>
            <a:stretch>
              <a:fillRect/>
            </a:stretch>
          </p:blipFill>
          <p:spPr>
            <a:xfrm rot="10800000">
              <a:off x="8048275" y="-680010"/>
              <a:ext cx="2256100" cy="1742025"/>
            </a:xfrm>
            <a:prstGeom prst="rect">
              <a:avLst/>
            </a:prstGeom>
            <a:noFill/>
            <a:ln>
              <a:noFill/>
            </a:ln>
          </p:spPr>
        </p:pic>
      </p:grpSp>
    </p:spTree>
    <p:extLst>
      <p:ext uri="{BB962C8B-B14F-4D97-AF65-F5344CB8AC3E}">
        <p14:creationId xmlns:p14="http://schemas.microsoft.com/office/powerpoint/2010/main" val="40798107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43"/>
        <p:cNvGrpSpPr/>
        <p:nvPr/>
      </p:nvGrpSpPr>
      <p:grpSpPr>
        <a:xfrm>
          <a:off x="0" y="0"/>
          <a:ext cx="0" cy="0"/>
          <a:chOff x="0" y="0"/>
          <a:chExt cx="0" cy="0"/>
        </a:xfrm>
      </p:grpSpPr>
      <p:pic>
        <p:nvPicPr>
          <p:cNvPr id="544" name="Google Shape;544;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45" name="Google Shape;545;p24"/>
          <p:cNvGrpSpPr/>
          <p:nvPr/>
        </p:nvGrpSpPr>
        <p:grpSpPr>
          <a:xfrm rot="10800000" flipH="1">
            <a:off x="-2580416" y="1723380"/>
            <a:ext cx="13472465" cy="2651153"/>
            <a:chOff x="-2580416" y="1418580"/>
            <a:chExt cx="13472465" cy="2651153"/>
          </a:xfrm>
        </p:grpSpPr>
        <p:grpSp>
          <p:nvGrpSpPr>
            <p:cNvPr id="546" name="Google Shape;546;p24"/>
            <p:cNvGrpSpPr/>
            <p:nvPr/>
          </p:nvGrpSpPr>
          <p:grpSpPr>
            <a:xfrm rot="10800000">
              <a:off x="8430775" y="1418580"/>
              <a:ext cx="2461273" cy="638495"/>
              <a:chOff x="-762000" y="2284255"/>
              <a:chExt cx="2461273" cy="638495"/>
            </a:xfrm>
          </p:grpSpPr>
          <p:grpSp>
            <p:nvGrpSpPr>
              <p:cNvPr id="547" name="Google Shape;547;p24"/>
              <p:cNvGrpSpPr/>
              <p:nvPr/>
            </p:nvGrpSpPr>
            <p:grpSpPr>
              <a:xfrm>
                <a:off x="-762000" y="2284255"/>
                <a:ext cx="2461273" cy="638495"/>
                <a:chOff x="-762000" y="2284255"/>
                <a:chExt cx="2461273" cy="638495"/>
              </a:xfrm>
            </p:grpSpPr>
            <p:sp>
              <p:nvSpPr>
                <p:cNvPr id="548" name="Google Shape;548;p24"/>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49" name="Google Shape;549;p24"/>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50" name="Google Shape;550;p24"/>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nvGrpSpPr>
            <p:cNvPr id="551" name="Google Shape;551;p24"/>
            <p:cNvGrpSpPr/>
            <p:nvPr/>
          </p:nvGrpSpPr>
          <p:grpSpPr>
            <a:xfrm rot="10800000">
              <a:off x="-2580416" y="3526412"/>
              <a:ext cx="3300415" cy="543321"/>
              <a:chOff x="5348025" y="3359050"/>
              <a:chExt cx="2031775" cy="334475"/>
            </a:xfrm>
          </p:grpSpPr>
          <p:grpSp>
            <p:nvGrpSpPr>
              <p:cNvPr id="552" name="Google Shape;552;p24"/>
              <p:cNvGrpSpPr/>
              <p:nvPr/>
            </p:nvGrpSpPr>
            <p:grpSpPr>
              <a:xfrm>
                <a:off x="5348025" y="3359050"/>
                <a:ext cx="2031775" cy="334475"/>
                <a:chOff x="5348025" y="3359050"/>
                <a:chExt cx="2031775" cy="334475"/>
              </a:xfrm>
            </p:grpSpPr>
            <p:sp>
              <p:nvSpPr>
                <p:cNvPr id="553" name="Google Shape;553;p24"/>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554" name="Google Shape;554;p24"/>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555" name="Google Shape;555;p24"/>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556" name="Google Shape;556;p24"/>
          <p:cNvGrpSpPr/>
          <p:nvPr/>
        </p:nvGrpSpPr>
        <p:grpSpPr>
          <a:xfrm flipH="1">
            <a:off x="-956760" y="-908610"/>
            <a:ext cx="11261135" cy="1780877"/>
            <a:chOff x="-956760" y="-908610"/>
            <a:chExt cx="11261135" cy="1780877"/>
          </a:xfrm>
        </p:grpSpPr>
        <p:pic>
          <p:nvPicPr>
            <p:cNvPr id="557" name="Google Shape;557;p24"/>
            <p:cNvPicPr preferRelativeResize="0"/>
            <p:nvPr/>
          </p:nvPicPr>
          <p:blipFill>
            <a:blip r:embed="rId3">
              <a:alphaModFix/>
            </a:blip>
            <a:stretch>
              <a:fillRect/>
            </a:stretch>
          </p:blipFill>
          <p:spPr>
            <a:xfrm rot="365406">
              <a:off x="-892025" y="-771524"/>
              <a:ext cx="2656701" cy="1361674"/>
            </a:xfrm>
            <a:prstGeom prst="rect">
              <a:avLst/>
            </a:prstGeom>
            <a:noFill/>
            <a:ln>
              <a:noFill/>
            </a:ln>
          </p:spPr>
        </p:pic>
        <p:pic>
          <p:nvPicPr>
            <p:cNvPr id="558" name="Google Shape;558;p24"/>
            <p:cNvPicPr preferRelativeResize="0"/>
            <p:nvPr/>
          </p:nvPicPr>
          <p:blipFill>
            <a:blip r:embed="rId4">
              <a:alphaModFix/>
            </a:blip>
            <a:stretch>
              <a:fillRect/>
            </a:stretch>
          </p:blipFill>
          <p:spPr>
            <a:xfrm flipH="1">
              <a:off x="8048275" y="-869758"/>
              <a:ext cx="2256100" cy="1742025"/>
            </a:xfrm>
            <a:prstGeom prst="rect">
              <a:avLst/>
            </a:prstGeom>
            <a:noFill/>
            <a:ln>
              <a:noFill/>
            </a:ln>
          </p:spPr>
        </p:pic>
      </p:grpSp>
    </p:spTree>
    <p:extLst>
      <p:ext uri="{BB962C8B-B14F-4D97-AF65-F5344CB8AC3E}">
        <p14:creationId xmlns:p14="http://schemas.microsoft.com/office/powerpoint/2010/main" val="2486523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4"/>
        <p:cNvGrpSpPr/>
        <p:nvPr/>
      </p:nvGrpSpPr>
      <p:grpSpPr>
        <a:xfrm>
          <a:off x="0" y="0"/>
          <a:ext cx="0" cy="0"/>
          <a:chOff x="0" y="0"/>
          <a:chExt cx="0" cy="0"/>
        </a:xfrm>
      </p:grpSpPr>
      <p:pic>
        <p:nvPicPr>
          <p:cNvPr id="105" name="Google Shape;105;p33"/>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106" name="Google Shape;106;p3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07" name="Google Shape;107;p33"/>
          <p:cNvSpPr txBox="1">
            <a:spLocks noGrp="1"/>
          </p:cNvSpPr>
          <p:nvPr>
            <p:ph type="subTitle" idx="1"/>
          </p:nvPr>
        </p:nvSpPr>
        <p:spPr>
          <a:xfrm>
            <a:off x="4804850" y="2264825"/>
            <a:ext cx="3021000" cy="147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8" name="Google Shape;108;p33"/>
          <p:cNvSpPr txBox="1">
            <a:spLocks noGrp="1"/>
          </p:cNvSpPr>
          <p:nvPr>
            <p:ph type="subTitle" idx="2"/>
          </p:nvPr>
        </p:nvSpPr>
        <p:spPr>
          <a:xfrm>
            <a:off x="1318150" y="2264822"/>
            <a:ext cx="3021000" cy="1477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09" name="Google Shape;109;p33"/>
          <p:cNvSpPr txBox="1">
            <a:spLocks noGrp="1"/>
          </p:cNvSpPr>
          <p:nvPr>
            <p:ph type="subTitle" idx="3"/>
          </p:nvPr>
        </p:nvSpPr>
        <p:spPr>
          <a:xfrm>
            <a:off x="1318150" y="1879325"/>
            <a:ext cx="30210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10" name="Google Shape;110;p33"/>
          <p:cNvSpPr txBox="1">
            <a:spLocks noGrp="1"/>
          </p:cNvSpPr>
          <p:nvPr>
            <p:ph type="subTitle" idx="4"/>
          </p:nvPr>
        </p:nvSpPr>
        <p:spPr>
          <a:xfrm>
            <a:off x="4804840" y="1879325"/>
            <a:ext cx="30210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111" name="Google Shape;111;p33"/>
          <p:cNvGrpSpPr/>
          <p:nvPr/>
        </p:nvGrpSpPr>
        <p:grpSpPr>
          <a:xfrm>
            <a:off x="-956760" y="-908609"/>
            <a:ext cx="11261135" cy="6621801"/>
            <a:chOff x="-956760" y="-908609"/>
            <a:chExt cx="11261135" cy="6621801"/>
          </a:xfrm>
        </p:grpSpPr>
        <p:pic>
          <p:nvPicPr>
            <p:cNvPr id="112" name="Google Shape;112;p33"/>
            <p:cNvPicPr preferRelativeResize="0"/>
            <p:nvPr/>
          </p:nvPicPr>
          <p:blipFill rotWithShape="1">
            <a:blip r:embed="rId3">
              <a:alphaModFix/>
            </a:blip>
            <a:srcRect/>
            <a:stretch/>
          </p:blipFill>
          <p:spPr>
            <a:xfrm rot="10434594" flipH="1">
              <a:off x="-892025" y="-771524"/>
              <a:ext cx="2656701" cy="1361674"/>
            </a:xfrm>
            <a:prstGeom prst="rect">
              <a:avLst/>
            </a:prstGeom>
            <a:noFill/>
            <a:ln>
              <a:noFill/>
            </a:ln>
          </p:spPr>
        </p:pic>
        <p:pic>
          <p:nvPicPr>
            <p:cNvPr id="113" name="Google Shape;113;p33"/>
            <p:cNvPicPr preferRelativeResize="0"/>
            <p:nvPr/>
          </p:nvPicPr>
          <p:blipFill rotWithShape="1">
            <a:blip r:embed="rId4">
              <a:alphaModFix/>
            </a:blip>
            <a:srcRect/>
            <a:stretch/>
          </p:blipFill>
          <p:spPr>
            <a:xfrm>
              <a:off x="8048275" y="3971167"/>
              <a:ext cx="2256100" cy="1742025"/>
            </a:xfrm>
            <a:prstGeom prst="rect">
              <a:avLst/>
            </a:prstGeom>
            <a:noFill/>
            <a:ln>
              <a:noFill/>
            </a:ln>
          </p:spPr>
        </p:pic>
      </p:grpSp>
      <p:grpSp>
        <p:nvGrpSpPr>
          <p:cNvPr id="114" name="Google Shape;114;p33"/>
          <p:cNvGrpSpPr/>
          <p:nvPr/>
        </p:nvGrpSpPr>
        <p:grpSpPr>
          <a:xfrm>
            <a:off x="-2580416" y="580380"/>
            <a:ext cx="13472464" cy="3794153"/>
            <a:chOff x="-2580416" y="580380"/>
            <a:chExt cx="13472464" cy="3794153"/>
          </a:xfrm>
        </p:grpSpPr>
        <p:grpSp>
          <p:nvGrpSpPr>
            <p:cNvPr id="115" name="Google Shape;115;p33"/>
            <p:cNvGrpSpPr/>
            <p:nvPr/>
          </p:nvGrpSpPr>
          <p:grpSpPr>
            <a:xfrm flipH="1">
              <a:off x="8430775" y="580380"/>
              <a:ext cx="2461272" cy="638495"/>
              <a:chOff x="-762000" y="2284255"/>
              <a:chExt cx="2461273" cy="638495"/>
            </a:xfrm>
          </p:grpSpPr>
          <p:grpSp>
            <p:nvGrpSpPr>
              <p:cNvPr id="116" name="Google Shape;116;p33"/>
              <p:cNvGrpSpPr/>
              <p:nvPr/>
            </p:nvGrpSpPr>
            <p:grpSpPr>
              <a:xfrm>
                <a:off x="-762000" y="2284255"/>
                <a:ext cx="2461273" cy="638495"/>
                <a:chOff x="-762000" y="2284255"/>
                <a:chExt cx="2461273" cy="638495"/>
              </a:xfrm>
            </p:grpSpPr>
            <p:sp>
              <p:nvSpPr>
                <p:cNvPr id="117" name="Google Shape;117;p3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3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33"/>
            <p:cNvGrpSpPr/>
            <p:nvPr/>
          </p:nvGrpSpPr>
          <p:grpSpPr>
            <a:xfrm flipH="1">
              <a:off x="-2580416" y="3831212"/>
              <a:ext cx="3300415" cy="543321"/>
              <a:chOff x="5348025" y="3359050"/>
              <a:chExt cx="2031775" cy="334475"/>
            </a:xfrm>
          </p:grpSpPr>
          <p:grpSp>
            <p:nvGrpSpPr>
              <p:cNvPr id="121" name="Google Shape;121;p33"/>
              <p:cNvGrpSpPr/>
              <p:nvPr/>
            </p:nvGrpSpPr>
            <p:grpSpPr>
              <a:xfrm>
                <a:off x="5348025" y="3359050"/>
                <a:ext cx="2031775" cy="334475"/>
                <a:chOff x="5348025" y="3359050"/>
                <a:chExt cx="2031775" cy="334475"/>
              </a:xfrm>
            </p:grpSpPr>
            <p:sp>
              <p:nvSpPr>
                <p:cNvPr id="122" name="Google Shape;122;p33"/>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3"/>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4" name="Google Shape;124;p33"/>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5" name="Google Shape;125;p33"/>
          <p:cNvGrpSpPr/>
          <p:nvPr/>
        </p:nvGrpSpPr>
        <p:grpSpPr>
          <a:xfrm>
            <a:off x="303800" y="249788"/>
            <a:ext cx="8484198" cy="4641610"/>
            <a:chOff x="303800" y="249788"/>
            <a:chExt cx="8484198" cy="4641610"/>
          </a:xfrm>
        </p:grpSpPr>
        <p:sp>
          <p:nvSpPr>
            <p:cNvPr id="126" name="Google Shape;126;p33"/>
            <p:cNvSpPr/>
            <p:nvPr/>
          </p:nvSpPr>
          <p:spPr>
            <a:xfrm flipH="1">
              <a:off x="7680307" y="249788"/>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3"/>
            <p:cNvSpPr/>
            <p:nvPr/>
          </p:nvSpPr>
          <p:spPr>
            <a:xfrm flipH="1">
              <a:off x="8722660" y="2983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3"/>
            <p:cNvSpPr/>
            <p:nvPr/>
          </p:nvSpPr>
          <p:spPr>
            <a:xfrm flipH="1">
              <a:off x="303800" y="33820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3"/>
            <p:cNvSpPr/>
            <p:nvPr/>
          </p:nvSpPr>
          <p:spPr>
            <a:xfrm flipH="1">
              <a:off x="2181951" y="2924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3"/>
            <p:cNvSpPr/>
            <p:nvPr/>
          </p:nvSpPr>
          <p:spPr>
            <a:xfrm flipH="1">
              <a:off x="2901180"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1"/>
        <p:cNvGrpSpPr/>
        <p:nvPr/>
      </p:nvGrpSpPr>
      <p:grpSpPr>
        <a:xfrm>
          <a:off x="0" y="0"/>
          <a:ext cx="0" cy="0"/>
          <a:chOff x="0" y="0"/>
          <a:chExt cx="0" cy="0"/>
        </a:xfrm>
      </p:grpSpPr>
      <p:pic>
        <p:nvPicPr>
          <p:cNvPr id="132" name="Google Shape;132;p34"/>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133" name="Google Shape;133;p3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34" name="Google Shape;134;p34"/>
          <p:cNvSpPr txBox="1">
            <a:spLocks noGrp="1"/>
          </p:cNvSpPr>
          <p:nvPr>
            <p:ph type="subTitle" idx="1"/>
          </p:nvPr>
        </p:nvSpPr>
        <p:spPr>
          <a:xfrm>
            <a:off x="792808" y="2172425"/>
            <a:ext cx="2421600" cy="16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35" name="Google Shape;135;p34"/>
          <p:cNvSpPr txBox="1">
            <a:spLocks noGrp="1"/>
          </p:cNvSpPr>
          <p:nvPr>
            <p:ph type="subTitle" idx="2"/>
          </p:nvPr>
        </p:nvSpPr>
        <p:spPr>
          <a:xfrm>
            <a:off x="3361183" y="2172425"/>
            <a:ext cx="2421600" cy="16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36" name="Google Shape;136;p34"/>
          <p:cNvSpPr txBox="1">
            <a:spLocks noGrp="1"/>
          </p:cNvSpPr>
          <p:nvPr>
            <p:ph type="subTitle" idx="3"/>
          </p:nvPr>
        </p:nvSpPr>
        <p:spPr>
          <a:xfrm>
            <a:off x="5929592" y="2172425"/>
            <a:ext cx="2421600" cy="166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37" name="Google Shape;137;p34"/>
          <p:cNvSpPr txBox="1">
            <a:spLocks noGrp="1"/>
          </p:cNvSpPr>
          <p:nvPr>
            <p:ph type="subTitle" idx="4"/>
          </p:nvPr>
        </p:nvSpPr>
        <p:spPr>
          <a:xfrm>
            <a:off x="792808" y="1786925"/>
            <a:ext cx="24216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38" name="Google Shape;138;p34"/>
          <p:cNvSpPr txBox="1">
            <a:spLocks noGrp="1"/>
          </p:cNvSpPr>
          <p:nvPr>
            <p:ph type="subTitle" idx="5"/>
          </p:nvPr>
        </p:nvSpPr>
        <p:spPr>
          <a:xfrm>
            <a:off x="3361187" y="1786925"/>
            <a:ext cx="24216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39" name="Google Shape;139;p34"/>
          <p:cNvSpPr txBox="1">
            <a:spLocks noGrp="1"/>
          </p:cNvSpPr>
          <p:nvPr>
            <p:ph type="subTitle" idx="6"/>
          </p:nvPr>
        </p:nvSpPr>
        <p:spPr>
          <a:xfrm>
            <a:off x="5929592" y="1786925"/>
            <a:ext cx="24216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140" name="Google Shape;140;p34"/>
          <p:cNvGrpSpPr/>
          <p:nvPr/>
        </p:nvGrpSpPr>
        <p:grpSpPr>
          <a:xfrm>
            <a:off x="-408425" y="4188974"/>
            <a:ext cx="10854199" cy="839901"/>
            <a:chOff x="-408425" y="4188974"/>
            <a:chExt cx="10854199" cy="839901"/>
          </a:xfrm>
        </p:grpSpPr>
        <p:grpSp>
          <p:nvGrpSpPr>
            <p:cNvPr id="141" name="Google Shape;141;p34"/>
            <p:cNvGrpSpPr/>
            <p:nvPr/>
          </p:nvGrpSpPr>
          <p:grpSpPr>
            <a:xfrm rot="10800000">
              <a:off x="7926625" y="4188974"/>
              <a:ext cx="2519149" cy="812674"/>
              <a:chOff x="-762000" y="3038850"/>
              <a:chExt cx="2519149" cy="812674"/>
            </a:xfrm>
          </p:grpSpPr>
          <p:sp>
            <p:nvSpPr>
              <p:cNvPr id="142" name="Google Shape;142;p34"/>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4"/>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4"/>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4"/>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4"/>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8" name="Google Shape;148;p34"/>
            <p:cNvGrpSpPr/>
            <p:nvPr/>
          </p:nvGrpSpPr>
          <p:grpSpPr>
            <a:xfrm>
              <a:off x="-408425" y="4390380"/>
              <a:ext cx="2461273" cy="638495"/>
              <a:chOff x="-762000" y="2284255"/>
              <a:chExt cx="2461273" cy="638495"/>
            </a:xfrm>
          </p:grpSpPr>
          <p:grpSp>
            <p:nvGrpSpPr>
              <p:cNvPr id="149" name="Google Shape;149;p34"/>
              <p:cNvGrpSpPr/>
              <p:nvPr/>
            </p:nvGrpSpPr>
            <p:grpSpPr>
              <a:xfrm>
                <a:off x="-762000" y="2284255"/>
                <a:ext cx="2461273" cy="638495"/>
                <a:chOff x="-762000" y="2284255"/>
                <a:chExt cx="2461273" cy="638495"/>
              </a:xfrm>
            </p:grpSpPr>
            <p:sp>
              <p:nvSpPr>
                <p:cNvPr id="150" name="Google Shape;150;p34"/>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4"/>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2" name="Google Shape;152;p34"/>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3" name="Google Shape;153;p34"/>
          <p:cNvGrpSpPr/>
          <p:nvPr/>
        </p:nvGrpSpPr>
        <p:grpSpPr>
          <a:xfrm>
            <a:off x="289600" y="984139"/>
            <a:ext cx="8573710" cy="3883609"/>
            <a:chOff x="289600" y="984139"/>
            <a:chExt cx="8573710" cy="3883609"/>
          </a:xfrm>
        </p:grpSpPr>
        <p:sp>
          <p:nvSpPr>
            <p:cNvPr id="154" name="Google Shape;154;p34"/>
            <p:cNvSpPr/>
            <p:nvPr/>
          </p:nvSpPr>
          <p:spPr>
            <a:xfrm>
              <a:off x="289600" y="32040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4"/>
            <p:cNvSpPr/>
            <p:nvPr/>
          </p:nvSpPr>
          <p:spPr>
            <a:xfrm>
              <a:off x="8797998" y="3073852"/>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4"/>
            <p:cNvSpPr/>
            <p:nvPr/>
          </p:nvSpPr>
          <p:spPr>
            <a:xfrm>
              <a:off x="8764355" y="98413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4"/>
            <p:cNvSpPr/>
            <p:nvPr/>
          </p:nvSpPr>
          <p:spPr>
            <a:xfrm>
              <a:off x="4526052" y="483415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8" name="Google Shape;158;p34"/>
          <p:cNvGrpSpPr/>
          <p:nvPr/>
        </p:nvGrpSpPr>
        <p:grpSpPr>
          <a:xfrm>
            <a:off x="-1109160" y="-945958"/>
            <a:ext cx="11032535" cy="1749393"/>
            <a:chOff x="-1109160" y="-945958"/>
            <a:chExt cx="11032535" cy="1749393"/>
          </a:xfrm>
        </p:grpSpPr>
        <p:pic>
          <p:nvPicPr>
            <p:cNvPr id="159" name="Google Shape;159;p34"/>
            <p:cNvPicPr preferRelativeResize="0"/>
            <p:nvPr/>
          </p:nvPicPr>
          <p:blipFill rotWithShape="1">
            <a:blip r:embed="rId3">
              <a:alphaModFix/>
            </a:blip>
            <a:srcRect/>
            <a:stretch/>
          </p:blipFill>
          <p:spPr>
            <a:xfrm rot="-10434594">
              <a:off x="7201939" y="-695324"/>
              <a:ext cx="2656701" cy="1361674"/>
            </a:xfrm>
            <a:prstGeom prst="rect">
              <a:avLst/>
            </a:prstGeom>
            <a:noFill/>
            <a:ln>
              <a:noFill/>
            </a:ln>
          </p:spPr>
        </p:pic>
        <p:pic>
          <p:nvPicPr>
            <p:cNvPr id="160" name="Google Shape;160;p34"/>
            <p:cNvPicPr preferRelativeResize="0"/>
            <p:nvPr/>
          </p:nvPicPr>
          <p:blipFill rotWithShape="1">
            <a:blip r:embed="rId4">
              <a:alphaModFix/>
            </a:blip>
            <a:srcRect/>
            <a:stretch/>
          </p:blipFill>
          <p:spPr>
            <a:xfrm flipH="1">
              <a:off x="-1109160" y="-945958"/>
              <a:ext cx="2256100" cy="1742025"/>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1"/>
        <p:cNvGrpSpPr/>
        <p:nvPr/>
      </p:nvGrpSpPr>
      <p:grpSpPr>
        <a:xfrm>
          <a:off x="0" y="0"/>
          <a:ext cx="0" cy="0"/>
          <a:chOff x="0" y="0"/>
          <a:chExt cx="0" cy="0"/>
        </a:xfrm>
      </p:grpSpPr>
      <p:pic>
        <p:nvPicPr>
          <p:cNvPr id="162" name="Google Shape;162;p35"/>
          <p:cNvPicPr preferRelativeResize="0"/>
          <p:nvPr/>
        </p:nvPicPr>
        <p:blipFill rotWithShape="1">
          <a:blip r:embed="rId2">
            <a:alphaModFix/>
          </a:blip>
          <a:srcRect/>
          <a:stretch/>
        </p:blipFill>
        <p:spPr>
          <a:xfrm rot="10800000">
            <a:off x="0" y="0"/>
            <a:ext cx="9144000" cy="5143500"/>
          </a:xfrm>
          <a:prstGeom prst="rect">
            <a:avLst/>
          </a:prstGeom>
          <a:noFill/>
          <a:ln>
            <a:noFill/>
          </a:ln>
        </p:spPr>
      </p:pic>
      <p:sp>
        <p:nvSpPr>
          <p:cNvPr id="163" name="Google Shape;163;p35"/>
          <p:cNvSpPr txBox="1">
            <a:spLocks noGrp="1"/>
          </p:cNvSpPr>
          <p:nvPr>
            <p:ph type="title"/>
          </p:nvPr>
        </p:nvSpPr>
        <p:spPr>
          <a:xfrm>
            <a:off x="720000" y="445025"/>
            <a:ext cx="7710900" cy="110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64" name="Google Shape;164;p35"/>
          <p:cNvSpPr txBox="1">
            <a:spLocks noGrp="1"/>
          </p:cNvSpPr>
          <p:nvPr>
            <p:ph type="subTitle" idx="1"/>
          </p:nvPr>
        </p:nvSpPr>
        <p:spPr>
          <a:xfrm>
            <a:off x="907108" y="2111438"/>
            <a:ext cx="35949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5" name="Google Shape;165;p35"/>
          <p:cNvSpPr txBox="1">
            <a:spLocks noGrp="1"/>
          </p:cNvSpPr>
          <p:nvPr>
            <p:ph type="subTitle" idx="2"/>
          </p:nvPr>
        </p:nvSpPr>
        <p:spPr>
          <a:xfrm>
            <a:off x="4641992" y="2111438"/>
            <a:ext cx="35949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6" name="Google Shape;166;p35"/>
          <p:cNvSpPr txBox="1">
            <a:spLocks noGrp="1"/>
          </p:cNvSpPr>
          <p:nvPr>
            <p:ph type="subTitle" idx="3"/>
          </p:nvPr>
        </p:nvSpPr>
        <p:spPr>
          <a:xfrm>
            <a:off x="907108" y="3470663"/>
            <a:ext cx="35949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7" name="Google Shape;167;p35"/>
          <p:cNvSpPr txBox="1">
            <a:spLocks noGrp="1"/>
          </p:cNvSpPr>
          <p:nvPr>
            <p:ph type="subTitle" idx="4"/>
          </p:nvPr>
        </p:nvSpPr>
        <p:spPr>
          <a:xfrm>
            <a:off x="4641992" y="3470663"/>
            <a:ext cx="3594900" cy="92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68" name="Google Shape;168;p35"/>
          <p:cNvSpPr txBox="1">
            <a:spLocks noGrp="1"/>
          </p:cNvSpPr>
          <p:nvPr>
            <p:ph type="subTitle" idx="5"/>
          </p:nvPr>
        </p:nvSpPr>
        <p:spPr>
          <a:xfrm>
            <a:off x="907125" y="1725938"/>
            <a:ext cx="35949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69" name="Google Shape;169;p35"/>
          <p:cNvSpPr txBox="1">
            <a:spLocks noGrp="1"/>
          </p:cNvSpPr>
          <p:nvPr>
            <p:ph type="subTitle" idx="6"/>
          </p:nvPr>
        </p:nvSpPr>
        <p:spPr>
          <a:xfrm>
            <a:off x="907109" y="3085163"/>
            <a:ext cx="35949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70" name="Google Shape;170;p35"/>
          <p:cNvSpPr txBox="1">
            <a:spLocks noGrp="1"/>
          </p:cNvSpPr>
          <p:nvPr>
            <p:ph type="subTitle" idx="7"/>
          </p:nvPr>
        </p:nvSpPr>
        <p:spPr>
          <a:xfrm>
            <a:off x="4641975" y="1725938"/>
            <a:ext cx="35949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171" name="Google Shape;171;p35"/>
          <p:cNvSpPr txBox="1">
            <a:spLocks noGrp="1"/>
          </p:cNvSpPr>
          <p:nvPr>
            <p:ph type="subTitle" idx="8"/>
          </p:nvPr>
        </p:nvSpPr>
        <p:spPr>
          <a:xfrm>
            <a:off x="4641975" y="3085163"/>
            <a:ext cx="3594900" cy="461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172" name="Google Shape;172;p35"/>
          <p:cNvGrpSpPr/>
          <p:nvPr/>
        </p:nvGrpSpPr>
        <p:grpSpPr>
          <a:xfrm>
            <a:off x="-2580416" y="783212"/>
            <a:ext cx="13472464" cy="4017063"/>
            <a:chOff x="-2580416" y="783212"/>
            <a:chExt cx="13472464" cy="4017063"/>
          </a:xfrm>
        </p:grpSpPr>
        <p:grpSp>
          <p:nvGrpSpPr>
            <p:cNvPr id="173" name="Google Shape;173;p35"/>
            <p:cNvGrpSpPr/>
            <p:nvPr/>
          </p:nvGrpSpPr>
          <p:grpSpPr>
            <a:xfrm flipH="1">
              <a:off x="8430775" y="4161780"/>
              <a:ext cx="2461272" cy="638495"/>
              <a:chOff x="-762000" y="2284255"/>
              <a:chExt cx="2461273" cy="638495"/>
            </a:xfrm>
          </p:grpSpPr>
          <p:grpSp>
            <p:nvGrpSpPr>
              <p:cNvPr id="174" name="Google Shape;174;p35"/>
              <p:cNvGrpSpPr/>
              <p:nvPr/>
            </p:nvGrpSpPr>
            <p:grpSpPr>
              <a:xfrm>
                <a:off x="-762000" y="2284255"/>
                <a:ext cx="2461273" cy="638495"/>
                <a:chOff x="-762000" y="2284255"/>
                <a:chExt cx="2461273" cy="638495"/>
              </a:xfrm>
            </p:grpSpPr>
            <p:sp>
              <p:nvSpPr>
                <p:cNvPr id="175" name="Google Shape;175;p35"/>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5"/>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7" name="Google Shape;177;p35"/>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 name="Google Shape;178;p35"/>
            <p:cNvGrpSpPr/>
            <p:nvPr/>
          </p:nvGrpSpPr>
          <p:grpSpPr>
            <a:xfrm flipH="1">
              <a:off x="-2580416" y="783212"/>
              <a:ext cx="3300415" cy="543321"/>
              <a:chOff x="5348025" y="3359050"/>
              <a:chExt cx="2031775" cy="334475"/>
            </a:xfrm>
          </p:grpSpPr>
          <p:grpSp>
            <p:nvGrpSpPr>
              <p:cNvPr id="179" name="Google Shape;179;p35"/>
              <p:cNvGrpSpPr/>
              <p:nvPr/>
            </p:nvGrpSpPr>
            <p:grpSpPr>
              <a:xfrm>
                <a:off x="5348025" y="3359050"/>
                <a:ext cx="2031775" cy="334475"/>
                <a:chOff x="5348025" y="3359050"/>
                <a:chExt cx="2031775" cy="334475"/>
              </a:xfrm>
            </p:grpSpPr>
            <p:sp>
              <p:nvSpPr>
                <p:cNvPr id="180" name="Google Shape;180;p35"/>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5"/>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p35"/>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3" name="Google Shape;183;p35"/>
          <p:cNvGrpSpPr/>
          <p:nvPr/>
        </p:nvGrpSpPr>
        <p:grpSpPr>
          <a:xfrm>
            <a:off x="-1642560" y="-680010"/>
            <a:ext cx="12023135" cy="6698002"/>
            <a:chOff x="-1642560" y="-680010"/>
            <a:chExt cx="12023135" cy="6698002"/>
          </a:xfrm>
        </p:grpSpPr>
        <p:pic>
          <p:nvPicPr>
            <p:cNvPr id="184" name="Google Shape;184;p35"/>
            <p:cNvPicPr preferRelativeResize="0"/>
            <p:nvPr/>
          </p:nvPicPr>
          <p:blipFill rotWithShape="1">
            <a:blip r:embed="rId3">
              <a:alphaModFix/>
            </a:blip>
            <a:srcRect/>
            <a:stretch/>
          </p:blipFill>
          <p:spPr>
            <a:xfrm rot="-365406" flipH="1">
              <a:off x="-1577825" y="4519233"/>
              <a:ext cx="2656701" cy="1361674"/>
            </a:xfrm>
            <a:prstGeom prst="rect">
              <a:avLst/>
            </a:prstGeom>
            <a:noFill/>
            <a:ln>
              <a:noFill/>
            </a:ln>
          </p:spPr>
        </p:pic>
        <p:pic>
          <p:nvPicPr>
            <p:cNvPr id="185" name="Google Shape;185;p35"/>
            <p:cNvPicPr preferRelativeResize="0"/>
            <p:nvPr/>
          </p:nvPicPr>
          <p:blipFill rotWithShape="1">
            <a:blip r:embed="rId4">
              <a:alphaModFix/>
            </a:blip>
            <a:srcRect/>
            <a:stretch/>
          </p:blipFill>
          <p:spPr>
            <a:xfrm rot="10800000" flipH="1">
              <a:off x="8124475" y="-680010"/>
              <a:ext cx="2256100" cy="1742025"/>
            </a:xfrm>
            <a:prstGeom prst="rect">
              <a:avLst/>
            </a:prstGeom>
            <a:noFill/>
            <a:ln>
              <a:noFill/>
            </a:ln>
          </p:spPr>
        </p:pic>
      </p:grpSp>
      <p:grpSp>
        <p:nvGrpSpPr>
          <p:cNvPr id="186" name="Google Shape;186;p35"/>
          <p:cNvGrpSpPr/>
          <p:nvPr/>
        </p:nvGrpSpPr>
        <p:grpSpPr>
          <a:xfrm>
            <a:off x="304925" y="229500"/>
            <a:ext cx="8449972" cy="4652998"/>
            <a:chOff x="304925" y="229500"/>
            <a:chExt cx="8449972" cy="4652998"/>
          </a:xfrm>
        </p:grpSpPr>
        <p:sp>
          <p:nvSpPr>
            <p:cNvPr id="187" name="Google Shape;187;p35"/>
            <p:cNvSpPr/>
            <p:nvPr/>
          </p:nvSpPr>
          <p:spPr>
            <a:xfrm>
              <a:off x="961744" y="229500"/>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5"/>
            <p:cNvSpPr/>
            <p:nvPr/>
          </p:nvSpPr>
          <p:spPr>
            <a:xfrm>
              <a:off x="2393350" y="480028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5"/>
            <p:cNvSpPr/>
            <p:nvPr/>
          </p:nvSpPr>
          <p:spPr>
            <a:xfrm>
              <a:off x="8689585" y="268196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5"/>
            <p:cNvSpPr/>
            <p:nvPr/>
          </p:nvSpPr>
          <p:spPr>
            <a:xfrm>
              <a:off x="7656530" y="31476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5"/>
            <p:cNvSpPr/>
            <p:nvPr/>
          </p:nvSpPr>
          <p:spPr>
            <a:xfrm>
              <a:off x="57636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5"/>
            <p:cNvSpPr/>
            <p:nvPr/>
          </p:nvSpPr>
          <p:spPr>
            <a:xfrm>
              <a:off x="304925" y="31704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3"/>
        <p:cNvGrpSpPr/>
        <p:nvPr/>
      </p:nvGrpSpPr>
      <p:grpSpPr>
        <a:xfrm>
          <a:off x="0" y="0"/>
          <a:ext cx="0" cy="0"/>
          <a:chOff x="0" y="0"/>
          <a:chExt cx="0" cy="0"/>
        </a:xfrm>
      </p:grpSpPr>
      <p:pic>
        <p:nvPicPr>
          <p:cNvPr id="194" name="Google Shape;194;p3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95" name="Google Shape;195;p36"/>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196" name="Google Shape;196;p36"/>
          <p:cNvSpPr txBox="1">
            <a:spLocks noGrp="1"/>
          </p:cNvSpPr>
          <p:nvPr>
            <p:ph type="subTitle" idx="1"/>
          </p:nvPr>
        </p:nvSpPr>
        <p:spPr>
          <a:xfrm>
            <a:off x="806794" y="1800976"/>
            <a:ext cx="2372400" cy="110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7" name="Google Shape;197;p36"/>
          <p:cNvSpPr txBox="1">
            <a:spLocks noGrp="1"/>
          </p:cNvSpPr>
          <p:nvPr>
            <p:ph type="subTitle" idx="2"/>
          </p:nvPr>
        </p:nvSpPr>
        <p:spPr>
          <a:xfrm>
            <a:off x="3385795" y="1800986"/>
            <a:ext cx="2372400" cy="110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8" name="Google Shape;198;p36"/>
          <p:cNvSpPr txBox="1">
            <a:spLocks noGrp="1"/>
          </p:cNvSpPr>
          <p:nvPr>
            <p:ph type="subTitle" idx="3"/>
          </p:nvPr>
        </p:nvSpPr>
        <p:spPr>
          <a:xfrm>
            <a:off x="806794" y="3508500"/>
            <a:ext cx="2372400" cy="110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199" name="Google Shape;199;p36"/>
          <p:cNvSpPr txBox="1">
            <a:spLocks noGrp="1"/>
          </p:cNvSpPr>
          <p:nvPr>
            <p:ph type="subTitle" idx="4"/>
          </p:nvPr>
        </p:nvSpPr>
        <p:spPr>
          <a:xfrm>
            <a:off x="3385806" y="3508500"/>
            <a:ext cx="2372400" cy="110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0" name="Google Shape;200;p36"/>
          <p:cNvSpPr txBox="1">
            <a:spLocks noGrp="1"/>
          </p:cNvSpPr>
          <p:nvPr>
            <p:ph type="subTitle" idx="5"/>
          </p:nvPr>
        </p:nvSpPr>
        <p:spPr>
          <a:xfrm>
            <a:off x="5964806" y="1800986"/>
            <a:ext cx="2372400" cy="1105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1" name="Google Shape;201;p36"/>
          <p:cNvSpPr txBox="1">
            <a:spLocks noGrp="1"/>
          </p:cNvSpPr>
          <p:nvPr>
            <p:ph type="subTitle" idx="6"/>
          </p:nvPr>
        </p:nvSpPr>
        <p:spPr>
          <a:xfrm>
            <a:off x="5964806" y="3508500"/>
            <a:ext cx="2372400" cy="110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02" name="Google Shape;202;p36"/>
          <p:cNvSpPr txBox="1">
            <a:spLocks noGrp="1"/>
          </p:cNvSpPr>
          <p:nvPr>
            <p:ph type="subTitle" idx="7"/>
          </p:nvPr>
        </p:nvSpPr>
        <p:spPr>
          <a:xfrm>
            <a:off x="806794" y="1060275"/>
            <a:ext cx="2372400" cy="7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03" name="Google Shape;203;p36"/>
          <p:cNvSpPr txBox="1">
            <a:spLocks noGrp="1"/>
          </p:cNvSpPr>
          <p:nvPr>
            <p:ph type="subTitle" idx="8"/>
          </p:nvPr>
        </p:nvSpPr>
        <p:spPr>
          <a:xfrm>
            <a:off x="3385806" y="1060275"/>
            <a:ext cx="2372400" cy="7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04" name="Google Shape;204;p36"/>
          <p:cNvSpPr txBox="1">
            <a:spLocks noGrp="1"/>
          </p:cNvSpPr>
          <p:nvPr>
            <p:ph type="subTitle" idx="9"/>
          </p:nvPr>
        </p:nvSpPr>
        <p:spPr>
          <a:xfrm>
            <a:off x="5964806" y="1060275"/>
            <a:ext cx="2372400" cy="7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05" name="Google Shape;205;p36"/>
          <p:cNvSpPr txBox="1">
            <a:spLocks noGrp="1"/>
          </p:cNvSpPr>
          <p:nvPr>
            <p:ph type="subTitle" idx="13"/>
          </p:nvPr>
        </p:nvSpPr>
        <p:spPr>
          <a:xfrm>
            <a:off x="806794" y="2845800"/>
            <a:ext cx="2372400" cy="738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06" name="Google Shape;206;p36"/>
          <p:cNvSpPr txBox="1">
            <a:spLocks noGrp="1"/>
          </p:cNvSpPr>
          <p:nvPr>
            <p:ph type="subTitle" idx="14"/>
          </p:nvPr>
        </p:nvSpPr>
        <p:spPr>
          <a:xfrm>
            <a:off x="3385795" y="2845800"/>
            <a:ext cx="2368200" cy="7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07" name="Google Shape;207;p36"/>
          <p:cNvSpPr txBox="1">
            <a:spLocks noGrp="1"/>
          </p:cNvSpPr>
          <p:nvPr>
            <p:ph type="subTitle" idx="15"/>
          </p:nvPr>
        </p:nvSpPr>
        <p:spPr>
          <a:xfrm>
            <a:off x="5964806" y="2845800"/>
            <a:ext cx="2368200" cy="740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algn="ctr">
              <a:lnSpc>
                <a:spcPct val="100000"/>
              </a:lnSpc>
              <a:spcBef>
                <a:spcPts val="0"/>
              </a:spcBef>
              <a:spcAft>
                <a:spcPts val="0"/>
              </a:spcAft>
              <a:buSzPts val="2400"/>
              <a:buFont typeface="Michroma"/>
              <a:buNone/>
              <a:defRPr sz="2400">
                <a:latin typeface="Michroma"/>
                <a:ea typeface="Michroma"/>
                <a:cs typeface="Michroma"/>
                <a:sym typeface="Michroma"/>
              </a:defRPr>
            </a:lvl2pPr>
            <a:lvl3pPr lvl="2" algn="ctr">
              <a:lnSpc>
                <a:spcPct val="100000"/>
              </a:lnSpc>
              <a:spcBef>
                <a:spcPts val="0"/>
              </a:spcBef>
              <a:spcAft>
                <a:spcPts val="0"/>
              </a:spcAft>
              <a:buSzPts val="2400"/>
              <a:buFont typeface="Michroma"/>
              <a:buNone/>
              <a:defRPr sz="2400">
                <a:latin typeface="Michroma"/>
                <a:ea typeface="Michroma"/>
                <a:cs typeface="Michroma"/>
                <a:sym typeface="Michroma"/>
              </a:defRPr>
            </a:lvl3pPr>
            <a:lvl4pPr lvl="3" algn="ctr">
              <a:lnSpc>
                <a:spcPct val="100000"/>
              </a:lnSpc>
              <a:spcBef>
                <a:spcPts val="0"/>
              </a:spcBef>
              <a:spcAft>
                <a:spcPts val="0"/>
              </a:spcAft>
              <a:buSzPts val="2400"/>
              <a:buFont typeface="Michroma"/>
              <a:buNone/>
              <a:defRPr sz="2400">
                <a:latin typeface="Michroma"/>
                <a:ea typeface="Michroma"/>
                <a:cs typeface="Michroma"/>
                <a:sym typeface="Michroma"/>
              </a:defRPr>
            </a:lvl4pPr>
            <a:lvl5pPr lvl="4" algn="ctr">
              <a:lnSpc>
                <a:spcPct val="100000"/>
              </a:lnSpc>
              <a:spcBef>
                <a:spcPts val="0"/>
              </a:spcBef>
              <a:spcAft>
                <a:spcPts val="0"/>
              </a:spcAft>
              <a:buSzPts val="2400"/>
              <a:buFont typeface="Michroma"/>
              <a:buNone/>
              <a:defRPr sz="2400">
                <a:latin typeface="Michroma"/>
                <a:ea typeface="Michroma"/>
                <a:cs typeface="Michroma"/>
                <a:sym typeface="Michroma"/>
              </a:defRPr>
            </a:lvl5pPr>
            <a:lvl6pPr lvl="5" algn="ctr">
              <a:lnSpc>
                <a:spcPct val="100000"/>
              </a:lnSpc>
              <a:spcBef>
                <a:spcPts val="0"/>
              </a:spcBef>
              <a:spcAft>
                <a:spcPts val="0"/>
              </a:spcAft>
              <a:buSzPts val="2400"/>
              <a:buFont typeface="Michroma"/>
              <a:buNone/>
              <a:defRPr sz="2400">
                <a:latin typeface="Michroma"/>
                <a:ea typeface="Michroma"/>
                <a:cs typeface="Michroma"/>
                <a:sym typeface="Michroma"/>
              </a:defRPr>
            </a:lvl6pPr>
            <a:lvl7pPr lvl="6" algn="ctr">
              <a:lnSpc>
                <a:spcPct val="100000"/>
              </a:lnSpc>
              <a:spcBef>
                <a:spcPts val="0"/>
              </a:spcBef>
              <a:spcAft>
                <a:spcPts val="0"/>
              </a:spcAft>
              <a:buSzPts val="2400"/>
              <a:buFont typeface="Michroma"/>
              <a:buNone/>
              <a:defRPr sz="2400">
                <a:latin typeface="Michroma"/>
                <a:ea typeface="Michroma"/>
                <a:cs typeface="Michroma"/>
                <a:sym typeface="Michroma"/>
              </a:defRPr>
            </a:lvl7pPr>
            <a:lvl8pPr lvl="7" algn="ctr">
              <a:lnSpc>
                <a:spcPct val="100000"/>
              </a:lnSpc>
              <a:spcBef>
                <a:spcPts val="0"/>
              </a:spcBef>
              <a:spcAft>
                <a:spcPts val="0"/>
              </a:spcAft>
              <a:buSzPts val="2400"/>
              <a:buFont typeface="Michroma"/>
              <a:buNone/>
              <a:defRPr sz="2400">
                <a:latin typeface="Michroma"/>
                <a:ea typeface="Michroma"/>
                <a:cs typeface="Michroma"/>
                <a:sym typeface="Michroma"/>
              </a:defRPr>
            </a:lvl8pPr>
            <a:lvl9pPr lvl="8" algn="ctr">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208" name="Google Shape;208;p36"/>
          <p:cNvGrpSpPr/>
          <p:nvPr/>
        </p:nvGrpSpPr>
        <p:grpSpPr>
          <a:xfrm>
            <a:off x="-1805925" y="226575"/>
            <a:ext cx="12708898" cy="4802301"/>
            <a:chOff x="-1805925" y="226575"/>
            <a:chExt cx="12708898" cy="4802301"/>
          </a:xfrm>
        </p:grpSpPr>
        <p:grpSp>
          <p:nvGrpSpPr>
            <p:cNvPr id="209" name="Google Shape;209;p36"/>
            <p:cNvGrpSpPr/>
            <p:nvPr/>
          </p:nvGrpSpPr>
          <p:grpSpPr>
            <a:xfrm>
              <a:off x="-1805925" y="4216202"/>
              <a:ext cx="2519149" cy="812674"/>
              <a:chOff x="-762000" y="3038850"/>
              <a:chExt cx="2519149" cy="812674"/>
            </a:xfrm>
          </p:grpSpPr>
          <p:sp>
            <p:nvSpPr>
              <p:cNvPr id="210" name="Google Shape;210;p36"/>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6"/>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6"/>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6"/>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6"/>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6"/>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6"/>
            <p:cNvGrpSpPr/>
            <p:nvPr/>
          </p:nvGrpSpPr>
          <p:grpSpPr>
            <a:xfrm rot="10800000">
              <a:off x="8441701" y="226575"/>
              <a:ext cx="2461272" cy="638495"/>
              <a:chOff x="-762000" y="2284255"/>
              <a:chExt cx="2461273" cy="638495"/>
            </a:xfrm>
          </p:grpSpPr>
          <p:grpSp>
            <p:nvGrpSpPr>
              <p:cNvPr id="217" name="Google Shape;217;p36"/>
              <p:cNvGrpSpPr/>
              <p:nvPr/>
            </p:nvGrpSpPr>
            <p:grpSpPr>
              <a:xfrm>
                <a:off x="-762000" y="2284255"/>
                <a:ext cx="2461273" cy="638495"/>
                <a:chOff x="-762000" y="2284255"/>
                <a:chExt cx="2461273" cy="638495"/>
              </a:xfrm>
            </p:grpSpPr>
            <p:sp>
              <p:nvSpPr>
                <p:cNvPr id="218" name="Google Shape;218;p36"/>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6"/>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0" name="Google Shape;220;p36"/>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21" name="Google Shape;221;p36"/>
          <p:cNvGrpSpPr/>
          <p:nvPr/>
        </p:nvGrpSpPr>
        <p:grpSpPr>
          <a:xfrm>
            <a:off x="227600" y="216214"/>
            <a:ext cx="8560397" cy="4706934"/>
            <a:chOff x="227600" y="216214"/>
            <a:chExt cx="8560397" cy="4706934"/>
          </a:xfrm>
        </p:grpSpPr>
        <p:sp>
          <p:nvSpPr>
            <p:cNvPr id="222" name="Google Shape;222;p36"/>
            <p:cNvSpPr/>
            <p:nvPr/>
          </p:nvSpPr>
          <p:spPr>
            <a:xfrm>
              <a:off x="317694" y="101772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6"/>
            <p:cNvSpPr/>
            <p:nvPr/>
          </p:nvSpPr>
          <p:spPr>
            <a:xfrm>
              <a:off x="227600" y="31357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6"/>
            <p:cNvSpPr/>
            <p:nvPr/>
          </p:nvSpPr>
          <p:spPr>
            <a:xfrm>
              <a:off x="8722685" y="32296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6"/>
            <p:cNvSpPr/>
            <p:nvPr/>
          </p:nvSpPr>
          <p:spPr>
            <a:xfrm>
              <a:off x="7028605" y="2162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6"/>
            <p:cNvSpPr/>
            <p:nvPr/>
          </p:nvSpPr>
          <p:spPr>
            <a:xfrm>
              <a:off x="6385627"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6"/>
            <p:cNvSpPr/>
            <p:nvPr/>
          </p:nvSpPr>
          <p:spPr>
            <a:xfrm>
              <a:off x="2919225" y="48578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36"/>
          <p:cNvGrpSpPr/>
          <p:nvPr/>
        </p:nvGrpSpPr>
        <p:grpSpPr>
          <a:xfrm>
            <a:off x="-1836525" y="-931676"/>
            <a:ext cx="11836100" cy="7069111"/>
            <a:chOff x="-1836525" y="-931676"/>
            <a:chExt cx="11836100" cy="7069111"/>
          </a:xfrm>
        </p:grpSpPr>
        <p:pic>
          <p:nvPicPr>
            <p:cNvPr id="229" name="Google Shape;229;p36"/>
            <p:cNvPicPr preferRelativeResize="0"/>
            <p:nvPr/>
          </p:nvPicPr>
          <p:blipFill rotWithShape="1">
            <a:blip r:embed="rId3">
              <a:alphaModFix/>
            </a:blip>
            <a:srcRect/>
            <a:stretch/>
          </p:blipFill>
          <p:spPr>
            <a:xfrm rot="10434594" flipH="1">
              <a:off x="7278139" y="4638676"/>
              <a:ext cx="2656701" cy="1361674"/>
            </a:xfrm>
            <a:prstGeom prst="rect">
              <a:avLst/>
            </a:prstGeom>
            <a:noFill/>
            <a:ln>
              <a:noFill/>
            </a:ln>
          </p:spPr>
        </p:pic>
        <p:pic>
          <p:nvPicPr>
            <p:cNvPr id="230" name="Google Shape;230;p36"/>
            <p:cNvPicPr preferRelativeResize="0"/>
            <p:nvPr/>
          </p:nvPicPr>
          <p:blipFill rotWithShape="1">
            <a:blip r:embed="rId4">
              <a:alphaModFix/>
            </a:blip>
            <a:srcRect/>
            <a:stretch/>
          </p:blipFill>
          <p:spPr>
            <a:xfrm>
              <a:off x="-1836525" y="-931676"/>
              <a:ext cx="3736401" cy="13434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58"/>
        <p:cNvGrpSpPr/>
        <p:nvPr/>
      </p:nvGrpSpPr>
      <p:grpSpPr>
        <a:xfrm>
          <a:off x="0" y="0"/>
          <a:ext cx="0" cy="0"/>
          <a:chOff x="0" y="0"/>
          <a:chExt cx="0" cy="0"/>
        </a:xfrm>
      </p:grpSpPr>
      <p:pic>
        <p:nvPicPr>
          <p:cNvPr id="259" name="Google Shape;259;p38"/>
          <p:cNvPicPr preferRelativeResize="0"/>
          <p:nvPr/>
        </p:nvPicPr>
        <p:blipFill rotWithShape="1">
          <a:blip r:embed="rId2">
            <a:alphaModFix/>
          </a:blip>
          <a:srcRect/>
          <a:stretch/>
        </p:blipFill>
        <p:spPr>
          <a:xfrm rot="10800000" flipH="1">
            <a:off x="0" y="0"/>
            <a:ext cx="9144000" cy="5143500"/>
          </a:xfrm>
          <a:prstGeom prst="rect">
            <a:avLst/>
          </a:prstGeom>
          <a:noFill/>
          <a:ln>
            <a:noFill/>
          </a:ln>
        </p:spPr>
      </p:pic>
      <p:sp>
        <p:nvSpPr>
          <p:cNvPr id="260" name="Google Shape;260;p38"/>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261" name="Google Shape;261;p38"/>
          <p:cNvGrpSpPr/>
          <p:nvPr/>
        </p:nvGrpSpPr>
        <p:grpSpPr>
          <a:xfrm>
            <a:off x="-956760" y="-908609"/>
            <a:ext cx="11261135" cy="1780876"/>
            <a:chOff x="-956760" y="-908609"/>
            <a:chExt cx="11261135" cy="1780876"/>
          </a:xfrm>
        </p:grpSpPr>
        <p:pic>
          <p:nvPicPr>
            <p:cNvPr id="262" name="Google Shape;262;p38"/>
            <p:cNvPicPr preferRelativeResize="0"/>
            <p:nvPr/>
          </p:nvPicPr>
          <p:blipFill rotWithShape="1">
            <a:blip r:embed="rId3">
              <a:alphaModFix/>
            </a:blip>
            <a:srcRect/>
            <a:stretch/>
          </p:blipFill>
          <p:spPr>
            <a:xfrm rot="365406">
              <a:off x="-892025" y="-771524"/>
              <a:ext cx="2656701" cy="1361674"/>
            </a:xfrm>
            <a:prstGeom prst="rect">
              <a:avLst/>
            </a:prstGeom>
            <a:noFill/>
            <a:ln>
              <a:noFill/>
            </a:ln>
          </p:spPr>
        </p:pic>
        <p:pic>
          <p:nvPicPr>
            <p:cNvPr id="263" name="Google Shape;263;p38"/>
            <p:cNvPicPr preferRelativeResize="0"/>
            <p:nvPr/>
          </p:nvPicPr>
          <p:blipFill rotWithShape="1">
            <a:blip r:embed="rId4">
              <a:alphaModFix/>
            </a:blip>
            <a:srcRect/>
            <a:stretch/>
          </p:blipFill>
          <p:spPr>
            <a:xfrm flipH="1">
              <a:off x="8048275" y="-869758"/>
              <a:ext cx="2256100" cy="1742025"/>
            </a:xfrm>
            <a:prstGeom prst="rect">
              <a:avLst/>
            </a:prstGeom>
            <a:noFill/>
            <a:ln>
              <a:noFill/>
            </a:ln>
          </p:spPr>
        </p:pic>
      </p:grpSp>
      <p:grpSp>
        <p:nvGrpSpPr>
          <p:cNvPr id="264" name="Google Shape;264;p38"/>
          <p:cNvGrpSpPr/>
          <p:nvPr/>
        </p:nvGrpSpPr>
        <p:grpSpPr>
          <a:xfrm>
            <a:off x="-1818415" y="1037580"/>
            <a:ext cx="13701064" cy="4022753"/>
            <a:chOff x="-1818416" y="1037580"/>
            <a:chExt cx="13701064" cy="4022753"/>
          </a:xfrm>
        </p:grpSpPr>
        <p:grpSp>
          <p:nvGrpSpPr>
            <p:cNvPr id="265" name="Google Shape;265;p38"/>
            <p:cNvGrpSpPr/>
            <p:nvPr/>
          </p:nvGrpSpPr>
          <p:grpSpPr>
            <a:xfrm>
              <a:off x="-1818416" y="1037580"/>
              <a:ext cx="2461273" cy="638495"/>
              <a:chOff x="-762000" y="2284255"/>
              <a:chExt cx="2461273" cy="638495"/>
            </a:xfrm>
          </p:grpSpPr>
          <p:grpSp>
            <p:nvGrpSpPr>
              <p:cNvPr id="266" name="Google Shape;266;p38"/>
              <p:cNvGrpSpPr/>
              <p:nvPr/>
            </p:nvGrpSpPr>
            <p:grpSpPr>
              <a:xfrm>
                <a:off x="-762000" y="2284255"/>
                <a:ext cx="2461273" cy="638495"/>
                <a:chOff x="-762000" y="2284255"/>
                <a:chExt cx="2461273" cy="638495"/>
              </a:xfrm>
            </p:grpSpPr>
            <p:sp>
              <p:nvSpPr>
                <p:cNvPr id="267" name="Google Shape;267;p3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3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38"/>
            <p:cNvGrpSpPr/>
            <p:nvPr/>
          </p:nvGrpSpPr>
          <p:grpSpPr>
            <a:xfrm>
              <a:off x="8582233" y="4517012"/>
              <a:ext cx="3300415" cy="543321"/>
              <a:chOff x="5348025" y="3359050"/>
              <a:chExt cx="2031775" cy="334475"/>
            </a:xfrm>
          </p:grpSpPr>
          <p:grpSp>
            <p:nvGrpSpPr>
              <p:cNvPr id="271" name="Google Shape;271;p38"/>
              <p:cNvGrpSpPr/>
              <p:nvPr/>
            </p:nvGrpSpPr>
            <p:grpSpPr>
              <a:xfrm>
                <a:off x="5348025" y="3359050"/>
                <a:ext cx="2031775" cy="334475"/>
                <a:chOff x="5348025" y="3359050"/>
                <a:chExt cx="2031775" cy="334475"/>
              </a:xfrm>
            </p:grpSpPr>
            <p:sp>
              <p:nvSpPr>
                <p:cNvPr id="272" name="Google Shape;272;p38"/>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8"/>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4" name="Google Shape;274;p38"/>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75" name="Google Shape;275;p38"/>
          <p:cNvGrpSpPr/>
          <p:nvPr/>
        </p:nvGrpSpPr>
        <p:grpSpPr>
          <a:xfrm>
            <a:off x="289625" y="1934464"/>
            <a:ext cx="8622497" cy="3031214"/>
            <a:chOff x="289625" y="1934464"/>
            <a:chExt cx="8622497" cy="3031214"/>
          </a:xfrm>
        </p:grpSpPr>
        <p:sp>
          <p:nvSpPr>
            <p:cNvPr id="276" name="Google Shape;276;p38"/>
            <p:cNvSpPr/>
            <p:nvPr/>
          </p:nvSpPr>
          <p:spPr>
            <a:xfrm>
              <a:off x="289625" y="438116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8"/>
            <p:cNvSpPr/>
            <p:nvPr/>
          </p:nvSpPr>
          <p:spPr>
            <a:xfrm>
              <a:off x="6074973" y="490034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8"/>
            <p:cNvSpPr/>
            <p:nvPr/>
          </p:nvSpPr>
          <p:spPr>
            <a:xfrm>
              <a:off x="8878480" y="193446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8"/>
            <p:cNvSpPr/>
            <p:nvPr/>
          </p:nvSpPr>
          <p:spPr>
            <a:xfrm>
              <a:off x="3807477" y="490035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
        <p:cNvGrpSpPr/>
        <p:nvPr/>
      </p:nvGrpSpPr>
      <p:grpSpPr>
        <a:xfrm>
          <a:off x="0" y="0"/>
          <a:ext cx="0" cy="0"/>
          <a:chOff x="0" y="0"/>
          <a:chExt cx="0" cy="0"/>
        </a:xfrm>
      </p:grpSpPr>
      <p:pic>
        <p:nvPicPr>
          <p:cNvPr id="281" name="Google Shape;281;p39"/>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282" name="Google Shape;282;p39"/>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283" name="Google Shape;283;p39"/>
          <p:cNvGrpSpPr/>
          <p:nvPr/>
        </p:nvGrpSpPr>
        <p:grpSpPr>
          <a:xfrm>
            <a:off x="-1733550" y="-2687759"/>
            <a:ext cx="14351660" cy="4559555"/>
            <a:chOff x="-1733550" y="-2687759"/>
            <a:chExt cx="14351660" cy="4559555"/>
          </a:xfrm>
        </p:grpSpPr>
        <p:pic>
          <p:nvPicPr>
            <p:cNvPr id="284" name="Google Shape;284;p39"/>
            <p:cNvPicPr preferRelativeResize="0"/>
            <p:nvPr/>
          </p:nvPicPr>
          <p:blipFill rotWithShape="1">
            <a:blip r:embed="rId3">
              <a:alphaModFix/>
            </a:blip>
            <a:srcRect/>
            <a:stretch/>
          </p:blipFill>
          <p:spPr>
            <a:xfrm>
              <a:off x="-1733550" y="-1049062"/>
              <a:ext cx="2678200" cy="2678200"/>
            </a:xfrm>
            <a:prstGeom prst="rect">
              <a:avLst/>
            </a:prstGeom>
            <a:noFill/>
            <a:ln>
              <a:noFill/>
            </a:ln>
          </p:spPr>
        </p:pic>
        <p:pic>
          <p:nvPicPr>
            <p:cNvPr id="285" name="Google Shape;285;p39"/>
            <p:cNvPicPr preferRelativeResize="0"/>
            <p:nvPr/>
          </p:nvPicPr>
          <p:blipFill rotWithShape="1">
            <a:blip r:embed="rId4">
              <a:alphaModFix/>
            </a:blip>
            <a:srcRect t="1922" b="1923"/>
            <a:stretch/>
          </p:blipFill>
          <p:spPr>
            <a:xfrm rot="-2299689">
              <a:off x="7885244" y="-1523990"/>
              <a:ext cx="4528800" cy="2232016"/>
            </a:xfrm>
            <a:prstGeom prst="rect">
              <a:avLst/>
            </a:prstGeom>
            <a:noFill/>
            <a:ln>
              <a:noFill/>
            </a:ln>
          </p:spPr>
        </p:pic>
      </p:grpSp>
      <p:grpSp>
        <p:nvGrpSpPr>
          <p:cNvPr id="286" name="Google Shape;286;p39"/>
          <p:cNvGrpSpPr/>
          <p:nvPr/>
        </p:nvGrpSpPr>
        <p:grpSpPr>
          <a:xfrm>
            <a:off x="-2656616" y="2485380"/>
            <a:ext cx="13624864" cy="822353"/>
            <a:chOff x="-2656616" y="2485380"/>
            <a:chExt cx="13624864" cy="822353"/>
          </a:xfrm>
        </p:grpSpPr>
        <p:grpSp>
          <p:nvGrpSpPr>
            <p:cNvPr id="287" name="Google Shape;287;p39"/>
            <p:cNvGrpSpPr/>
            <p:nvPr/>
          </p:nvGrpSpPr>
          <p:grpSpPr>
            <a:xfrm flipH="1">
              <a:off x="8506975" y="2485380"/>
              <a:ext cx="2461272" cy="638495"/>
              <a:chOff x="-838200" y="2284255"/>
              <a:chExt cx="2461273" cy="638495"/>
            </a:xfrm>
          </p:grpSpPr>
          <p:grpSp>
            <p:nvGrpSpPr>
              <p:cNvPr id="288" name="Google Shape;288;p39"/>
              <p:cNvGrpSpPr/>
              <p:nvPr/>
            </p:nvGrpSpPr>
            <p:grpSpPr>
              <a:xfrm>
                <a:off x="-838200" y="2284255"/>
                <a:ext cx="2461273" cy="638495"/>
                <a:chOff x="-838200" y="2284255"/>
                <a:chExt cx="2461273" cy="638495"/>
              </a:xfrm>
            </p:grpSpPr>
            <p:sp>
              <p:nvSpPr>
                <p:cNvPr id="289" name="Google Shape;289;p39"/>
                <p:cNvSpPr/>
                <p:nvPr/>
              </p:nvSpPr>
              <p:spPr>
                <a:xfrm rot="-5400000">
                  <a:off x="1156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9"/>
                <p:cNvSpPr/>
                <p:nvPr/>
              </p:nvSpPr>
              <p:spPr>
                <a:xfrm rot="-5400000">
                  <a:off x="1335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1" name="Google Shape;291;p39"/>
              <p:cNvSpPr/>
              <p:nvPr/>
            </p:nvSpPr>
            <p:spPr>
              <a:xfrm rot="-5400000">
                <a:off x="14979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39"/>
            <p:cNvGrpSpPr/>
            <p:nvPr/>
          </p:nvGrpSpPr>
          <p:grpSpPr>
            <a:xfrm flipH="1">
              <a:off x="-2656616" y="2764412"/>
              <a:ext cx="3300415" cy="543321"/>
              <a:chOff x="5348025" y="3359050"/>
              <a:chExt cx="2031775" cy="334475"/>
            </a:xfrm>
          </p:grpSpPr>
          <p:grpSp>
            <p:nvGrpSpPr>
              <p:cNvPr id="293" name="Google Shape;293;p39"/>
              <p:cNvGrpSpPr/>
              <p:nvPr/>
            </p:nvGrpSpPr>
            <p:grpSpPr>
              <a:xfrm>
                <a:off x="5348025" y="3359050"/>
                <a:ext cx="2031775" cy="334475"/>
                <a:chOff x="5348025" y="3359050"/>
                <a:chExt cx="2031775" cy="334475"/>
              </a:xfrm>
            </p:grpSpPr>
            <p:sp>
              <p:nvSpPr>
                <p:cNvPr id="294" name="Google Shape;294;p39"/>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9"/>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6" name="Google Shape;296;p39"/>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7" name="Google Shape;297;p39"/>
          <p:cNvGrpSpPr/>
          <p:nvPr/>
        </p:nvGrpSpPr>
        <p:grpSpPr>
          <a:xfrm>
            <a:off x="273905" y="1570902"/>
            <a:ext cx="8540487" cy="3404746"/>
            <a:chOff x="273905" y="1570902"/>
            <a:chExt cx="8540487" cy="3404746"/>
          </a:xfrm>
        </p:grpSpPr>
        <p:sp>
          <p:nvSpPr>
            <p:cNvPr id="298" name="Google Shape;298;p39"/>
            <p:cNvSpPr/>
            <p:nvPr/>
          </p:nvSpPr>
          <p:spPr>
            <a:xfrm>
              <a:off x="3665025" y="4910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9"/>
            <p:cNvSpPr/>
            <p:nvPr/>
          </p:nvSpPr>
          <p:spPr>
            <a:xfrm>
              <a:off x="8715498" y="1570902"/>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9"/>
            <p:cNvSpPr/>
            <p:nvPr/>
          </p:nvSpPr>
          <p:spPr>
            <a:xfrm>
              <a:off x="273905" y="210388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9"/>
            <p:cNvSpPr/>
            <p:nvPr/>
          </p:nvSpPr>
          <p:spPr>
            <a:xfrm>
              <a:off x="8780802" y="4304683"/>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9"/>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endParaRPr/>
          </a:p>
        </p:txBody>
      </p:sp>
      <p:sp>
        <p:nvSpPr>
          <p:cNvPr id="7" name="Google Shape;7;p2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1pPr>
            <a:lvl2pPr marL="914400" marR="0" lvl="1"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2pPr>
            <a:lvl3pPr marL="1371600" marR="0" lvl="2"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3pPr>
            <a:lvl4pPr marL="1828800" marR="0" lvl="3"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4pPr>
            <a:lvl5pPr marL="2286000" marR="0" lvl="4"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5pPr>
            <a:lvl6pPr marL="2743200" marR="0" lvl="5"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6pPr>
            <a:lvl7pPr marL="3200400" marR="0" lvl="6"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7pPr>
            <a:lvl8pPr marL="3657600" marR="0" lvl="7"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8pPr>
            <a:lvl9pPr marL="4114800" marR="0" lvl="8" indent="-304800" algn="l" rtl="0">
              <a:lnSpc>
                <a:spcPct val="100000"/>
              </a:lnSpc>
              <a:spcBef>
                <a:spcPts val="0"/>
              </a:spcBef>
              <a:spcAft>
                <a:spcPts val="0"/>
              </a:spcAft>
              <a:buClr>
                <a:schemeClr val="dk1"/>
              </a:buClr>
              <a:buSzPts val="1200"/>
              <a:buFont typeface="Space Grotesk"/>
              <a:buChar char="■"/>
              <a:defRPr sz="1200" b="0" i="0" u="none" strike="noStrike" cap="none">
                <a:solidFill>
                  <a:schemeClr val="dk1"/>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1pPr>
            <a:lvl2pPr lvl="1"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2pPr>
            <a:lvl3pPr lvl="2"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3pPr>
            <a:lvl4pPr lvl="3"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4pPr>
            <a:lvl5pPr lvl="4"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5pPr>
            <a:lvl6pPr lvl="5"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6pPr>
            <a:lvl7pPr lvl="6"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7pPr>
            <a:lvl8pPr lvl="7"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8pPr>
            <a:lvl9pPr lvl="8"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marL="914400" lvl="1"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marL="1371600" lvl="2"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marL="1828800" lvl="3"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marL="2286000" lvl="4"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marL="2743200" lvl="5"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marL="3200400" lvl="6"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marL="3657600" lvl="7"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marL="4114800" lvl="8"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a:endParaRPr/>
          </a:p>
        </p:txBody>
      </p:sp>
    </p:spTree>
    <p:extLst>
      <p:ext uri="{BB962C8B-B14F-4D97-AF65-F5344CB8AC3E}">
        <p14:creationId xmlns:p14="http://schemas.microsoft.com/office/powerpoint/2010/main" val="1746555952"/>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8.jpg"/><Relationship Id="rId4" Type="http://schemas.openxmlformats.org/officeDocument/2006/relationships/image" Target="../media/image27.jp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1"/>
          <p:cNvSpPr txBox="1">
            <a:spLocks noGrp="1"/>
          </p:cNvSpPr>
          <p:nvPr>
            <p:ph type="ctrTitle"/>
          </p:nvPr>
        </p:nvSpPr>
        <p:spPr>
          <a:xfrm>
            <a:off x="278606" y="814388"/>
            <a:ext cx="8579644" cy="230363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sz="4400"/>
              <a:t>REAL-TIME LICENSE PLATE RECOGNITION</a:t>
            </a:r>
            <a:r>
              <a:rPr lang="en-IN" sz="1200"/>
              <a:t/>
            </a:r>
            <a:br>
              <a:rPr lang="en-IN" sz="1200"/>
            </a:br>
            <a:r>
              <a:rPr lang="en-IN" sz="2800" b="0">
                <a:solidFill>
                  <a:schemeClr val="dk2"/>
                </a:solidFill>
              </a:rPr>
              <a:t>USING KNN ALGORITHM</a:t>
            </a:r>
            <a:endParaRPr sz="2800" b="0">
              <a:solidFill>
                <a:schemeClr val="dk2"/>
              </a:solidFill>
            </a:endParaRPr>
          </a:p>
        </p:txBody>
      </p:sp>
      <p:sp>
        <p:nvSpPr>
          <p:cNvPr id="428" name="Google Shape;428;p1"/>
          <p:cNvSpPr txBox="1">
            <a:spLocks noGrp="1"/>
          </p:cNvSpPr>
          <p:nvPr>
            <p:ph type="subTitle" idx="1"/>
          </p:nvPr>
        </p:nvSpPr>
        <p:spPr>
          <a:xfrm>
            <a:off x="2307600" y="3041850"/>
            <a:ext cx="4528800" cy="47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IN"/>
              <a:t>MACHINE LEARNING IN PYTHON</a:t>
            </a:r>
            <a:endParaRPr/>
          </a:p>
        </p:txBody>
      </p:sp>
      <p:grpSp>
        <p:nvGrpSpPr>
          <p:cNvPr id="429" name="Google Shape;429;p1"/>
          <p:cNvGrpSpPr/>
          <p:nvPr/>
        </p:nvGrpSpPr>
        <p:grpSpPr>
          <a:xfrm>
            <a:off x="2114425" y="1029889"/>
            <a:ext cx="5296847" cy="3301984"/>
            <a:chOff x="2114425" y="1029889"/>
            <a:chExt cx="5296847" cy="3301984"/>
          </a:xfrm>
        </p:grpSpPr>
        <p:sp>
          <p:nvSpPr>
            <p:cNvPr id="430" name="Google Shape;430;p1"/>
            <p:cNvSpPr/>
            <p:nvPr/>
          </p:nvSpPr>
          <p:spPr>
            <a:xfrm>
              <a:off x="2114425" y="426653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
            <p:cNvSpPr/>
            <p:nvPr/>
          </p:nvSpPr>
          <p:spPr>
            <a:xfrm>
              <a:off x="7377630" y="102988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2" name="Google Shape;432;p1"/>
          <p:cNvGrpSpPr/>
          <p:nvPr/>
        </p:nvGrpSpPr>
        <p:grpSpPr>
          <a:xfrm flipH="1">
            <a:off x="4333800" y="4240481"/>
            <a:ext cx="476400" cy="253800"/>
            <a:chOff x="2781725" y="285750"/>
            <a:chExt cx="476400" cy="253800"/>
          </a:xfrm>
        </p:grpSpPr>
        <p:sp>
          <p:nvSpPr>
            <p:cNvPr id="433" name="Google Shape;433;p1"/>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4" name="Google Shape;434;p1"/>
            <p:cNvGrpSpPr/>
            <p:nvPr/>
          </p:nvGrpSpPr>
          <p:grpSpPr>
            <a:xfrm>
              <a:off x="2881527" y="381562"/>
              <a:ext cx="276778" cy="62175"/>
              <a:chOff x="4508201" y="1661332"/>
              <a:chExt cx="1965755" cy="441583"/>
            </a:xfrm>
          </p:grpSpPr>
          <p:sp>
            <p:nvSpPr>
              <p:cNvPr id="435" name="Google Shape;435;p1"/>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19" name="Google Shape;660;p35"/>
          <p:cNvSpPr txBox="1">
            <a:spLocks noGrp="1"/>
          </p:cNvSpPr>
          <p:nvPr>
            <p:ph type="title"/>
          </p:nvPr>
        </p:nvSpPr>
        <p:spPr>
          <a:xfrm>
            <a:off x="720000" y="445025"/>
            <a:ext cx="7710900" cy="6265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smtClean="0">
                <a:solidFill>
                  <a:srgbClr val="D9D9D9"/>
                </a:solidFill>
              </a:rPr>
              <a:t>SWOT Analysis</a:t>
            </a:r>
            <a:r>
              <a:rPr lang="en" dirty="0" smtClean="0">
                <a:solidFill>
                  <a:srgbClr val="D9D9D9"/>
                </a:solidFill>
              </a:rPr>
              <a:t> </a:t>
            </a:r>
            <a:endParaRPr dirty="0">
              <a:solidFill>
                <a:srgbClr val="D9D9D9"/>
              </a:solidFill>
            </a:endParaRPr>
          </a:p>
        </p:txBody>
      </p:sp>
      <p:sp>
        <p:nvSpPr>
          <p:cNvPr id="29" name="Google Shape;838;p44"/>
          <p:cNvSpPr/>
          <p:nvPr/>
        </p:nvSpPr>
        <p:spPr>
          <a:xfrm>
            <a:off x="3212575" y="1517563"/>
            <a:ext cx="1150800" cy="1150800"/>
          </a:xfrm>
          <a:prstGeom prst="ellipse">
            <a:avLst/>
          </a:prstGeom>
          <a:solidFill>
            <a:srgbClr val="08FF9D"/>
          </a:solidFill>
          <a:ln>
            <a:noFill/>
          </a:ln>
        </p:spPr>
        <p:txBody>
          <a:bodyPr spcFirstLastPara="1" wrap="square" lIns="0" tIns="91425" rIns="0" bIns="91425" anchor="ctr" anchorCtr="0">
            <a:noAutofit/>
          </a:bodyPr>
          <a:lstStyle/>
          <a:p>
            <a:pPr algn="ctr"/>
            <a:r>
              <a:rPr lang="en" sz="4800" b="1" dirty="0" smtClean="0">
                <a:solidFill>
                  <a:srgbClr val="151C3E"/>
                </a:solidFill>
                <a:latin typeface="Michroma"/>
                <a:ea typeface="Michroma"/>
                <a:cs typeface="Michroma"/>
                <a:sym typeface="Michroma"/>
              </a:rPr>
              <a:t>S</a:t>
            </a:r>
            <a:endParaRPr sz="4800" b="1" dirty="0">
              <a:solidFill>
                <a:srgbClr val="151C3E"/>
              </a:solidFill>
              <a:latin typeface="Michroma"/>
              <a:ea typeface="Michroma"/>
              <a:cs typeface="Michroma"/>
              <a:sym typeface="Michroma"/>
            </a:endParaRPr>
          </a:p>
        </p:txBody>
      </p:sp>
      <p:sp>
        <p:nvSpPr>
          <p:cNvPr id="30" name="Google Shape;843;p44"/>
          <p:cNvSpPr txBox="1"/>
          <p:nvPr/>
        </p:nvSpPr>
        <p:spPr>
          <a:xfrm>
            <a:off x="679675" y="1200742"/>
            <a:ext cx="2532900" cy="455700"/>
          </a:xfrm>
          <a:prstGeom prst="rect">
            <a:avLst/>
          </a:prstGeom>
          <a:noFill/>
          <a:ln>
            <a:noFill/>
          </a:ln>
        </p:spPr>
        <p:txBody>
          <a:bodyPr spcFirstLastPara="1" wrap="square" lIns="91425" tIns="91425" rIns="91425" bIns="91425" anchor="b" anchorCtr="0">
            <a:noAutofit/>
          </a:bodyPr>
          <a:lstStyle/>
          <a:p>
            <a:pPr algn="ctr"/>
            <a:r>
              <a:rPr lang="en" sz="1800" dirty="0" smtClean="0">
                <a:solidFill>
                  <a:srgbClr val="D9D9D9"/>
                </a:solidFill>
                <a:latin typeface="Michroma"/>
                <a:ea typeface="Michroma"/>
                <a:cs typeface="Michroma"/>
                <a:sym typeface="Michroma"/>
              </a:rPr>
              <a:t>Strengths</a:t>
            </a:r>
            <a:endParaRPr sz="1800" dirty="0">
              <a:solidFill>
                <a:srgbClr val="D9D9D9"/>
              </a:solidFill>
              <a:latin typeface="Michroma"/>
              <a:ea typeface="Michroma"/>
              <a:cs typeface="Michroma"/>
              <a:sym typeface="Michroma"/>
            </a:endParaRPr>
          </a:p>
        </p:txBody>
      </p:sp>
      <p:sp>
        <p:nvSpPr>
          <p:cNvPr id="31" name="Google Shape;844;p44"/>
          <p:cNvSpPr txBox="1"/>
          <p:nvPr/>
        </p:nvSpPr>
        <p:spPr>
          <a:xfrm>
            <a:off x="679675" y="1578331"/>
            <a:ext cx="2532900" cy="1276200"/>
          </a:xfrm>
          <a:prstGeom prst="rect">
            <a:avLst/>
          </a:prstGeom>
          <a:noFill/>
          <a:ln>
            <a:noFill/>
          </a:ln>
        </p:spPr>
        <p:txBody>
          <a:bodyPr spcFirstLastPara="1" wrap="square" lIns="91425" tIns="91425" rIns="91425" bIns="91425" anchor="t" anchorCtr="0">
            <a:noAutofit/>
          </a:bodyPr>
          <a:lstStyle/>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Automates vehicle identification, reducing manual </a:t>
            </a:r>
            <a:r>
              <a:rPr lang="en-US" sz="1200" dirty="0" smtClean="0">
                <a:solidFill>
                  <a:srgbClr val="D9D9D9"/>
                </a:solidFill>
                <a:latin typeface="Space Grotesk"/>
                <a:ea typeface="Space Grotesk"/>
                <a:cs typeface="Space Grotesk"/>
                <a:sym typeface="Space Grotesk"/>
              </a:rPr>
              <a:t>effort.</a:t>
            </a: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Fast </a:t>
            </a:r>
            <a:r>
              <a:rPr lang="en-US" sz="1200" dirty="0">
                <a:solidFill>
                  <a:srgbClr val="D9D9D9"/>
                </a:solidFill>
                <a:latin typeface="Space Grotesk"/>
                <a:ea typeface="Space Grotesk"/>
                <a:cs typeface="Space Grotesk"/>
                <a:sym typeface="Space Grotesk"/>
              </a:rPr>
              <a:t>and accurate plate recognition with KNN</a:t>
            </a:r>
            <a:r>
              <a:rPr lang="en-US" sz="1200" dirty="0" smtClean="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Enhances </a:t>
            </a:r>
            <a:r>
              <a:rPr lang="en-US" sz="1200" dirty="0">
                <a:solidFill>
                  <a:srgbClr val="D9D9D9"/>
                </a:solidFill>
                <a:latin typeface="Space Grotesk"/>
                <a:ea typeface="Space Grotesk"/>
                <a:cs typeface="Space Grotesk"/>
                <a:sym typeface="Space Grotesk"/>
              </a:rPr>
              <a:t>security in parking, tolls, and law enforcement.</a:t>
            </a:r>
            <a:endParaRPr sz="1200" dirty="0">
              <a:solidFill>
                <a:srgbClr val="D9D9D9"/>
              </a:solidFill>
              <a:latin typeface="Space Grotesk"/>
              <a:ea typeface="Space Grotesk"/>
              <a:cs typeface="Space Grotesk"/>
              <a:sym typeface="Space Grotesk"/>
            </a:endParaRPr>
          </a:p>
        </p:txBody>
      </p:sp>
      <p:sp>
        <p:nvSpPr>
          <p:cNvPr id="35" name="Google Shape;838;p44"/>
          <p:cNvSpPr/>
          <p:nvPr/>
        </p:nvSpPr>
        <p:spPr>
          <a:xfrm>
            <a:off x="3332912" y="3114364"/>
            <a:ext cx="1150800" cy="1150800"/>
          </a:xfrm>
          <a:prstGeom prst="ellipse">
            <a:avLst/>
          </a:prstGeom>
          <a:solidFill>
            <a:srgbClr val="5B4AFF"/>
          </a:solidFill>
          <a:ln>
            <a:noFill/>
          </a:ln>
        </p:spPr>
        <p:txBody>
          <a:bodyPr spcFirstLastPara="1" wrap="square" lIns="0" tIns="91425" rIns="0" bIns="91425" anchor="ctr" anchorCtr="0">
            <a:noAutofit/>
          </a:bodyPr>
          <a:lstStyle/>
          <a:p>
            <a:pPr algn="ctr"/>
            <a:r>
              <a:rPr lang="en" sz="4800" dirty="0">
                <a:solidFill>
                  <a:srgbClr val="D9D9D9"/>
                </a:solidFill>
                <a:latin typeface="Michroma"/>
                <a:ea typeface="Michroma"/>
                <a:cs typeface="Michroma"/>
                <a:sym typeface="Michroma"/>
              </a:rPr>
              <a:t>O</a:t>
            </a:r>
            <a:endParaRPr sz="4800" dirty="0">
              <a:solidFill>
                <a:srgbClr val="D9D9D9"/>
              </a:solidFill>
              <a:latin typeface="Michroma"/>
              <a:ea typeface="Michroma"/>
              <a:cs typeface="Michroma"/>
              <a:sym typeface="Michroma"/>
            </a:endParaRPr>
          </a:p>
        </p:txBody>
      </p:sp>
      <p:sp>
        <p:nvSpPr>
          <p:cNvPr id="36" name="Google Shape;843;p44"/>
          <p:cNvSpPr txBox="1"/>
          <p:nvPr/>
        </p:nvSpPr>
        <p:spPr>
          <a:xfrm>
            <a:off x="679675" y="2986601"/>
            <a:ext cx="2532900" cy="455700"/>
          </a:xfrm>
          <a:prstGeom prst="rect">
            <a:avLst/>
          </a:prstGeom>
          <a:noFill/>
          <a:ln>
            <a:noFill/>
          </a:ln>
        </p:spPr>
        <p:txBody>
          <a:bodyPr spcFirstLastPara="1" wrap="square" lIns="91425" tIns="91425" rIns="91425" bIns="91425" anchor="b" anchorCtr="0">
            <a:noAutofit/>
          </a:bodyPr>
          <a:lstStyle/>
          <a:p>
            <a:pPr algn="ctr"/>
            <a:r>
              <a:rPr lang="en-IN" sz="1800" dirty="0">
                <a:solidFill>
                  <a:srgbClr val="D9D9D9"/>
                </a:solidFill>
                <a:latin typeface="Michroma"/>
                <a:ea typeface="Michroma"/>
                <a:cs typeface="Michroma"/>
                <a:sym typeface="Michroma"/>
              </a:rPr>
              <a:t>Opportunities</a:t>
            </a:r>
            <a:endParaRPr sz="1800" dirty="0">
              <a:solidFill>
                <a:srgbClr val="D9D9D9"/>
              </a:solidFill>
              <a:latin typeface="Michroma"/>
              <a:ea typeface="Michroma"/>
              <a:cs typeface="Michroma"/>
              <a:sym typeface="Michroma"/>
            </a:endParaRPr>
          </a:p>
        </p:txBody>
      </p:sp>
      <p:sp>
        <p:nvSpPr>
          <p:cNvPr id="37" name="Google Shape;844;p44"/>
          <p:cNvSpPr txBox="1"/>
          <p:nvPr/>
        </p:nvSpPr>
        <p:spPr>
          <a:xfrm>
            <a:off x="679675" y="3367081"/>
            <a:ext cx="2532900" cy="1276200"/>
          </a:xfrm>
          <a:prstGeom prst="rect">
            <a:avLst/>
          </a:prstGeom>
          <a:noFill/>
          <a:ln>
            <a:noFill/>
          </a:ln>
        </p:spPr>
        <p:txBody>
          <a:bodyPr spcFirstLastPara="1" wrap="square" lIns="91425" tIns="91425" rIns="91425" bIns="91425" anchor="t" anchorCtr="0">
            <a:noAutofit/>
          </a:bodyPr>
          <a:lstStyle/>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Integration with AI for better </a:t>
            </a:r>
            <a:r>
              <a:rPr lang="en-US" sz="1200" dirty="0" smtClean="0">
                <a:solidFill>
                  <a:srgbClr val="D9D9D9"/>
                </a:solidFill>
                <a:latin typeface="Space Grotesk"/>
                <a:ea typeface="Space Grotesk"/>
                <a:cs typeface="Space Grotesk"/>
                <a:sym typeface="Space Grotesk"/>
              </a:rPr>
              <a:t>recognition</a:t>
            </a:r>
            <a:r>
              <a:rPr lang="en-US" sz="1200" dirty="0">
                <a:solidFill>
                  <a:srgbClr val="D9D9D9"/>
                </a:solidFill>
                <a:latin typeface="Space Grotesk"/>
                <a:ea typeface="Space Grotesk"/>
                <a:cs typeface="Space Grotesk"/>
                <a:sym typeface="Space Grotesk"/>
              </a:rPr>
              <a:t>.</a:t>
            </a:r>
            <a:endParaRPr lang="en-US" sz="1200" dirty="0" smtClean="0">
              <a:solidFill>
                <a:srgbClr val="D9D9D9"/>
              </a:solidFill>
              <a:latin typeface="Space Grotesk"/>
              <a:ea typeface="Space Grotesk"/>
              <a:cs typeface="Space Grotesk"/>
              <a:sym typeface="Space Grotesk"/>
            </a:endParaRP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Expansion </a:t>
            </a:r>
            <a:r>
              <a:rPr lang="en-US" sz="1200" dirty="0">
                <a:solidFill>
                  <a:srgbClr val="D9D9D9"/>
                </a:solidFill>
                <a:latin typeface="Space Grotesk"/>
                <a:ea typeface="Space Grotesk"/>
                <a:cs typeface="Space Grotesk"/>
                <a:sym typeface="Space Grotesk"/>
              </a:rPr>
              <a:t>into smart cities and traffic management</a:t>
            </a:r>
            <a:r>
              <a:rPr lang="en-US" sz="1200" dirty="0" smtClean="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Enhancements </a:t>
            </a:r>
            <a:r>
              <a:rPr lang="en-US" sz="1200" dirty="0">
                <a:solidFill>
                  <a:srgbClr val="D9D9D9"/>
                </a:solidFill>
                <a:latin typeface="Space Grotesk"/>
                <a:ea typeface="Space Grotesk"/>
                <a:cs typeface="Space Grotesk"/>
                <a:sym typeface="Space Grotesk"/>
              </a:rPr>
              <a:t>with deep learning models (CNNs).</a:t>
            </a:r>
            <a:endParaRPr sz="1200" dirty="0">
              <a:solidFill>
                <a:srgbClr val="D9D9D9"/>
              </a:solidFill>
              <a:latin typeface="Space Grotesk"/>
              <a:ea typeface="Space Grotesk"/>
              <a:cs typeface="Space Grotesk"/>
              <a:sym typeface="Space Grotesk"/>
            </a:endParaRPr>
          </a:p>
        </p:txBody>
      </p:sp>
      <p:sp>
        <p:nvSpPr>
          <p:cNvPr id="41" name="Google Shape;838;p44"/>
          <p:cNvSpPr/>
          <p:nvPr/>
        </p:nvSpPr>
        <p:spPr>
          <a:xfrm>
            <a:off x="4665138" y="1517563"/>
            <a:ext cx="1150800" cy="1150800"/>
          </a:xfrm>
          <a:prstGeom prst="ellipse">
            <a:avLst/>
          </a:prstGeom>
          <a:solidFill>
            <a:srgbClr val="5B4AFF"/>
          </a:solidFill>
          <a:ln>
            <a:noFill/>
          </a:ln>
        </p:spPr>
        <p:txBody>
          <a:bodyPr spcFirstLastPara="1" wrap="square" lIns="0" tIns="91425" rIns="0" bIns="91425" anchor="ctr" anchorCtr="0">
            <a:noAutofit/>
          </a:bodyPr>
          <a:lstStyle/>
          <a:p>
            <a:pPr algn="ctr"/>
            <a:r>
              <a:rPr lang="en" sz="4800" b="1" dirty="0" smtClean="0">
                <a:solidFill>
                  <a:srgbClr val="D9D9D9"/>
                </a:solidFill>
                <a:latin typeface="Michroma"/>
                <a:ea typeface="Michroma"/>
                <a:cs typeface="Michroma"/>
                <a:sym typeface="Michroma"/>
              </a:rPr>
              <a:t>W</a:t>
            </a:r>
            <a:endParaRPr sz="4800" b="1" dirty="0">
              <a:solidFill>
                <a:srgbClr val="D9D9D9"/>
              </a:solidFill>
              <a:latin typeface="Michroma"/>
              <a:ea typeface="Michroma"/>
              <a:cs typeface="Michroma"/>
              <a:sym typeface="Michroma"/>
            </a:endParaRPr>
          </a:p>
        </p:txBody>
      </p:sp>
      <p:sp>
        <p:nvSpPr>
          <p:cNvPr id="42" name="Google Shape;843;p44"/>
          <p:cNvSpPr txBox="1"/>
          <p:nvPr/>
        </p:nvSpPr>
        <p:spPr>
          <a:xfrm>
            <a:off x="5936275" y="1200742"/>
            <a:ext cx="2532900" cy="455700"/>
          </a:xfrm>
          <a:prstGeom prst="rect">
            <a:avLst/>
          </a:prstGeom>
          <a:noFill/>
          <a:ln>
            <a:noFill/>
          </a:ln>
        </p:spPr>
        <p:txBody>
          <a:bodyPr spcFirstLastPara="1" wrap="square" lIns="91425" tIns="91425" rIns="91425" bIns="91425" anchor="b" anchorCtr="0">
            <a:noAutofit/>
          </a:bodyPr>
          <a:lstStyle/>
          <a:p>
            <a:pPr algn="ctr"/>
            <a:r>
              <a:rPr lang="en" sz="1800" dirty="0" smtClean="0">
                <a:solidFill>
                  <a:srgbClr val="D9D9D9"/>
                </a:solidFill>
                <a:latin typeface="Michroma"/>
                <a:ea typeface="Michroma"/>
                <a:cs typeface="Michroma"/>
                <a:sym typeface="Michroma"/>
              </a:rPr>
              <a:t>Weaknesses</a:t>
            </a:r>
            <a:endParaRPr sz="1800" dirty="0">
              <a:solidFill>
                <a:srgbClr val="D9D9D9"/>
              </a:solidFill>
              <a:latin typeface="Michroma"/>
              <a:ea typeface="Michroma"/>
              <a:cs typeface="Michroma"/>
              <a:sym typeface="Michroma"/>
            </a:endParaRPr>
          </a:p>
        </p:txBody>
      </p:sp>
      <p:sp>
        <p:nvSpPr>
          <p:cNvPr id="43" name="Google Shape;844;p44"/>
          <p:cNvSpPr txBox="1"/>
          <p:nvPr/>
        </p:nvSpPr>
        <p:spPr>
          <a:xfrm>
            <a:off x="5936275" y="1581222"/>
            <a:ext cx="2532900" cy="1276200"/>
          </a:xfrm>
          <a:prstGeom prst="rect">
            <a:avLst/>
          </a:prstGeom>
          <a:noFill/>
          <a:ln>
            <a:noFill/>
          </a:ln>
        </p:spPr>
        <p:txBody>
          <a:bodyPr spcFirstLastPara="1" wrap="square" lIns="91425" tIns="91425" rIns="91425" bIns="91425" anchor="t" anchorCtr="0">
            <a:noAutofit/>
          </a:bodyPr>
          <a:lstStyle/>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Accuracy drops in poor-quality images</a:t>
            </a:r>
            <a:r>
              <a:rPr lang="en-US" sz="1200" dirty="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Struggles </a:t>
            </a:r>
            <a:r>
              <a:rPr lang="en-US" sz="1200" dirty="0">
                <a:solidFill>
                  <a:srgbClr val="D9D9D9"/>
                </a:solidFill>
                <a:latin typeface="Space Grotesk"/>
                <a:ea typeface="Space Grotesk"/>
                <a:cs typeface="Space Grotesk"/>
                <a:sym typeface="Space Grotesk"/>
              </a:rPr>
              <a:t>with obstructed or damaged plates</a:t>
            </a:r>
            <a:r>
              <a:rPr lang="en-US" sz="1200" dirty="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Sensitive </a:t>
            </a:r>
            <a:r>
              <a:rPr lang="en-US" sz="1200" dirty="0">
                <a:solidFill>
                  <a:srgbClr val="D9D9D9"/>
                </a:solidFill>
                <a:latin typeface="Space Grotesk"/>
                <a:ea typeface="Space Grotesk"/>
                <a:cs typeface="Space Grotesk"/>
                <a:sym typeface="Space Grotesk"/>
              </a:rPr>
              <a:t>to environmental factors (rain, glare).</a:t>
            </a:r>
            <a:endParaRPr sz="1200" dirty="0">
              <a:solidFill>
                <a:srgbClr val="D9D9D9"/>
              </a:solidFill>
              <a:latin typeface="Space Grotesk"/>
              <a:ea typeface="Space Grotesk"/>
              <a:cs typeface="Space Grotesk"/>
              <a:sym typeface="Space Grotesk"/>
            </a:endParaRPr>
          </a:p>
        </p:txBody>
      </p:sp>
      <p:sp>
        <p:nvSpPr>
          <p:cNvPr id="44" name="Google Shape;838;p44"/>
          <p:cNvSpPr/>
          <p:nvPr/>
        </p:nvSpPr>
        <p:spPr>
          <a:xfrm>
            <a:off x="4665138" y="3114364"/>
            <a:ext cx="1150800" cy="1150800"/>
          </a:xfrm>
          <a:prstGeom prst="ellipse">
            <a:avLst/>
          </a:prstGeom>
          <a:solidFill>
            <a:srgbClr val="08FF9D"/>
          </a:solidFill>
          <a:ln>
            <a:noFill/>
          </a:ln>
        </p:spPr>
        <p:txBody>
          <a:bodyPr spcFirstLastPara="1" wrap="square" lIns="0" tIns="91425" rIns="0" bIns="91425" anchor="ctr" anchorCtr="0">
            <a:noAutofit/>
          </a:bodyPr>
          <a:lstStyle/>
          <a:p>
            <a:pPr algn="ctr"/>
            <a:r>
              <a:rPr lang="en" sz="4800" dirty="0" smtClean="0">
                <a:solidFill>
                  <a:srgbClr val="151C3E"/>
                </a:solidFill>
                <a:latin typeface="Michroma"/>
                <a:ea typeface="Michroma"/>
                <a:cs typeface="Michroma"/>
                <a:sym typeface="Michroma"/>
              </a:rPr>
              <a:t>T</a:t>
            </a:r>
            <a:endParaRPr sz="4800" dirty="0">
              <a:solidFill>
                <a:srgbClr val="151C3E"/>
              </a:solidFill>
              <a:latin typeface="Michroma"/>
              <a:ea typeface="Michroma"/>
              <a:cs typeface="Michroma"/>
              <a:sym typeface="Michroma"/>
            </a:endParaRPr>
          </a:p>
        </p:txBody>
      </p:sp>
      <p:sp>
        <p:nvSpPr>
          <p:cNvPr id="45" name="Google Shape;843;p44"/>
          <p:cNvSpPr txBox="1"/>
          <p:nvPr/>
        </p:nvSpPr>
        <p:spPr>
          <a:xfrm>
            <a:off x="5936275" y="2986601"/>
            <a:ext cx="2532900" cy="455700"/>
          </a:xfrm>
          <a:prstGeom prst="rect">
            <a:avLst/>
          </a:prstGeom>
          <a:noFill/>
          <a:ln>
            <a:noFill/>
          </a:ln>
        </p:spPr>
        <p:txBody>
          <a:bodyPr spcFirstLastPara="1" wrap="square" lIns="91425" tIns="91425" rIns="91425" bIns="91425" anchor="b" anchorCtr="0">
            <a:noAutofit/>
          </a:bodyPr>
          <a:lstStyle/>
          <a:p>
            <a:pPr algn="ctr"/>
            <a:r>
              <a:rPr lang="en" sz="1800" dirty="0" smtClean="0">
                <a:solidFill>
                  <a:srgbClr val="D9D9D9"/>
                </a:solidFill>
                <a:latin typeface="Michroma"/>
                <a:ea typeface="Michroma"/>
                <a:cs typeface="Michroma"/>
                <a:sym typeface="Michroma"/>
              </a:rPr>
              <a:t>Threats</a:t>
            </a:r>
            <a:endParaRPr sz="1800" dirty="0">
              <a:solidFill>
                <a:srgbClr val="D9D9D9"/>
              </a:solidFill>
              <a:latin typeface="Michroma"/>
              <a:ea typeface="Michroma"/>
              <a:cs typeface="Michroma"/>
              <a:sym typeface="Michroma"/>
            </a:endParaRPr>
          </a:p>
        </p:txBody>
      </p:sp>
      <p:sp>
        <p:nvSpPr>
          <p:cNvPr id="46" name="Google Shape;844;p44"/>
          <p:cNvSpPr txBox="1"/>
          <p:nvPr/>
        </p:nvSpPr>
        <p:spPr>
          <a:xfrm>
            <a:off x="5936275" y="3367081"/>
            <a:ext cx="2532900" cy="1276200"/>
          </a:xfrm>
          <a:prstGeom prst="rect">
            <a:avLst/>
          </a:prstGeom>
          <a:noFill/>
          <a:ln>
            <a:noFill/>
          </a:ln>
        </p:spPr>
        <p:txBody>
          <a:bodyPr spcFirstLastPara="1" wrap="square" lIns="91425" tIns="91425" rIns="91425" bIns="91425" anchor="t" anchorCtr="0">
            <a:noAutofit/>
          </a:bodyPr>
          <a:lstStyle/>
          <a:p>
            <a:pPr marL="171450" indent="-171450">
              <a:buClr>
                <a:srgbClr val="D9D9D9"/>
              </a:buClr>
              <a:buFont typeface="Wingdings" panose="05000000000000000000" pitchFamily="2" charset="2"/>
              <a:buChar char="Ø"/>
            </a:pPr>
            <a:r>
              <a:rPr lang="en-US" sz="1200" dirty="0">
                <a:solidFill>
                  <a:srgbClr val="D9D9D9"/>
                </a:solidFill>
                <a:latin typeface="Space Grotesk"/>
                <a:ea typeface="Space Grotesk"/>
                <a:cs typeface="Space Grotesk"/>
                <a:sym typeface="Space Grotesk"/>
              </a:rPr>
              <a:t>Privacy concerns over vehicle tracking</a:t>
            </a:r>
            <a:r>
              <a:rPr lang="en-US" sz="1200" dirty="0" smtClean="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Legal </a:t>
            </a:r>
            <a:r>
              <a:rPr lang="en-US" sz="1200" dirty="0">
                <a:solidFill>
                  <a:srgbClr val="D9D9D9"/>
                </a:solidFill>
                <a:latin typeface="Space Grotesk"/>
                <a:ea typeface="Space Grotesk"/>
                <a:cs typeface="Space Grotesk"/>
                <a:sym typeface="Space Grotesk"/>
              </a:rPr>
              <a:t>restrictions on data storage and use</a:t>
            </a:r>
            <a:r>
              <a:rPr lang="en-US" sz="1200" dirty="0" smtClean="0">
                <a:solidFill>
                  <a:srgbClr val="D9D9D9"/>
                </a:solidFill>
                <a:latin typeface="Space Grotesk"/>
                <a:ea typeface="Space Grotesk"/>
                <a:cs typeface="Space Grotesk"/>
                <a:sym typeface="Space Grotesk"/>
              </a:rPr>
              <a:t>.</a:t>
            </a:r>
          </a:p>
          <a:p>
            <a:pPr marL="171450" indent="-171450">
              <a:buClr>
                <a:srgbClr val="D9D9D9"/>
              </a:buClr>
              <a:buFont typeface="Wingdings" panose="05000000000000000000" pitchFamily="2" charset="2"/>
              <a:buChar char="Ø"/>
            </a:pPr>
            <a:r>
              <a:rPr lang="en-US" sz="1200" dirty="0" smtClean="0">
                <a:solidFill>
                  <a:srgbClr val="D9D9D9"/>
                </a:solidFill>
                <a:latin typeface="Space Grotesk"/>
                <a:ea typeface="Space Grotesk"/>
                <a:cs typeface="Space Grotesk"/>
                <a:sym typeface="Space Grotesk"/>
              </a:rPr>
              <a:t>Vulnerability </a:t>
            </a:r>
            <a:r>
              <a:rPr lang="en-US" sz="1200" dirty="0">
                <a:solidFill>
                  <a:srgbClr val="D9D9D9"/>
                </a:solidFill>
                <a:latin typeface="Space Grotesk"/>
                <a:ea typeface="Space Grotesk"/>
                <a:cs typeface="Space Grotesk"/>
                <a:sym typeface="Space Grotesk"/>
              </a:rPr>
              <a:t>to spoofing or tampered plates.</a:t>
            </a:r>
            <a:endParaRPr sz="1200" dirty="0">
              <a:solidFill>
                <a:srgbClr val="D9D9D9"/>
              </a:solidFill>
              <a:latin typeface="Space Grotesk"/>
              <a:ea typeface="Space Grotesk"/>
              <a:cs typeface="Space Grotesk"/>
              <a:sym typeface="Space Grotesk"/>
            </a:endParaRPr>
          </a:p>
        </p:txBody>
      </p:sp>
    </p:spTree>
    <p:extLst>
      <p:ext uri="{BB962C8B-B14F-4D97-AF65-F5344CB8AC3E}">
        <p14:creationId xmlns:p14="http://schemas.microsoft.com/office/powerpoint/2010/main" val="6527362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1"/>
          <p:cNvSpPr txBox="1">
            <a:spLocks noGrp="1"/>
          </p:cNvSpPr>
          <p:nvPr>
            <p:ph type="title"/>
          </p:nvPr>
        </p:nvSpPr>
        <p:spPr>
          <a:xfrm>
            <a:off x="1267300" y="2416650"/>
            <a:ext cx="6609300" cy="16338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t>Methodology</a:t>
            </a:r>
            <a:endParaRPr/>
          </a:p>
        </p:txBody>
      </p:sp>
      <p:sp>
        <p:nvSpPr>
          <p:cNvPr id="568" name="Google Shape;568;p11"/>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IN"/>
              <a:t>03</a:t>
            </a:r>
            <a:endParaRPr/>
          </a:p>
        </p:txBody>
      </p:sp>
      <p:grpSp>
        <p:nvGrpSpPr>
          <p:cNvPr id="569" name="Google Shape;569;p11"/>
          <p:cNvGrpSpPr/>
          <p:nvPr/>
        </p:nvGrpSpPr>
        <p:grpSpPr>
          <a:xfrm rot="10800000" flipH="1">
            <a:off x="6949534" y="1387249"/>
            <a:ext cx="3300415" cy="543321"/>
            <a:chOff x="5348025" y="3359050"/>
            <a:chExt cx="2031775" cy="334475"/>
          </a:xfrm>
        </p:grpSpPr>
        <p:grpSp>
          <p:nvGrpSpPr>
            <p:cNvPr id="570" name="Google Shape;570;p11"/>
            <p:cNvGrpSpPr/>
            <p:nvPr/>
          </p:nvGrpSpPr>
          <p:grpSpPr>
            <a:xfrm>
              <a:off x="5348025" y="3359050"/>
              <a:ext cx="2031775" cy="334475"/>
              <a:chOff x="5348025" y="3359050"/>
              <a:chExt cx="2031775" cy="334475"/>
            </a:xfrm>
          </p:grpSpPr>
          <p:sp>
            <p:nvSpPr>
              <p:cNvPr id="571" name="Google Shape;571;p11"/>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11"/>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3" name="Google Shape;573;p11"/>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4" name="Google Shape;574;p11"/>
          <p:cNvGrpSpPr/>
          <p:nvPr/>
        </p:nvGrpSpPr>
        <p:grpSpPr>
          <a:xfrm>
            <a:off x="1470775" y="861075"/>
            <a:ext cx="6471247" cy="3090609"/>
            <a:chOff x="1470775" y="861075"/>
            <a:chExt cx="6471247" cy="3090609"/>
          </a:xfrm>
        </p:grpSpPr>
        <p:sp>
          <p:nvSpPr>
            <p:cNvPr id="575" name="Google Shape;575;p11"/>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11"/>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1"/>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1"/>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9" name="Google Shape;579;p11"/>
          <p:cNvGrpSpPr/>
          <p:nvPr/>
        </p:nvGrpSpPr>
        <p:grpSpPr>
          <a:xfrm flipH="1">
            <a:off x="4333800" y="4240481"/>
            <a:ext cx="476400" cy="253800"/>
            <a:chOff x="2781725" y="285750"/>
            <a:chExt cx="476400" cy="253800"/>
          </a:xfrm>
        </p:grpSpPr>
        <p:sp>
          <p:nvSpPr>
            <p:cNvPr id="580" name="Google Shape;580;p11"/>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1" name="Google Shape;581;p11"/>
            <p:cNvGrpSpPr/>
            <p:nvPr/>
          </p:nvGrpSpPr>
          <p:grpSpPr>
            <a:xfrm>
              <a:off x="2881527" y="381562"/>
              <a:ext cx="276778" cy="62175"/>
              <a:chOff x="4508201" y="1661332"/>
              <a:chExt cx="1965755" cy="441583"/>
            </a:xfrm>
          </p:grpSpPr>
          <p:sp>
            <p:nvSpPr>
              <p:cNvPr id="582" name="Google Shape;582;p11"/>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1"/>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1"/>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12"/>
          <p:cNvSpPr txBox="1">
            <a:spLocks noGrp="1"/>
          </p:cNvSpPr>
          <p:nvPr>
            <p:ph type="title"/>
          </p:nvPr>
        </p:nvSpPr>
        <p:spPr>
          <a:xfrm>
            <a:off x="720000" y="324000"/>
            <a:ext cx="7710900" cy="626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solidFill>
                  <a:srgbClr val="CCCCCC"/>
                </a:solidFill>
              </a:rPr>
              <a:t>Techniques Used</a:t>
            </a:r>
            <a:endParaRPr>
              <a:solidFill>
                <a:srgbClr val="CCCCCC"/>
              </a:solidFill>
            </a:endParaRPr>
          </a:p>
        </p:txBody>
      </p:sp>
      <p:sp>
        <p:nvSpPr>
          <p:cNvPr id="590" name="Google Shape;590;p12"/>
          <p:cNvSpPr txBox="1"/>
          <p:nvPr/>
        </p:nvSpPr>
        <p:spPr>
          <a:xfrm>
            <a:off x="824700" y="1081255"/>
            <a:ext cx="75015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1400" b="1" i="0" u="none" strike="noStrike" cap="none" dirty="0">
                <a:solidFill>
                  <a:srgbClr val="CCCCCC"/>
                </a:solidFill>
                <a:latin typeface="Space Grotesk"/>
                <a:ea typeface="Space Grotesk"/>
                <a:cs typeface="Space Grotesk"/>
                <a:sym typeface="Space Grotesk"/>
              </a:rPr>
              <a:t>1. Image </a:t>
            </a:r>
            <a:r>
              <a:rPr lang="en-IN" sz="1400" b="1" i="0" u="none" strike="noStrike" cap="none" dirty="0" err="1">
                <a:solidFill>
                  <a:srgbClr val="CCCCCC"/>
                </a:solidFill>
                <a:latin typeface="Space Grotesk"/>
                <a:ea typeface="Space Grotesk"/>
                <a:cs typeface="Space Grotesk"/>
                <a:sym typeface="Space Grotesk"/>
              </a:rPr>
              <a:t>Preprocessing</a:t>
            </a:r>
            <a:r>
              <a:rPr lang="en-IN" sz="1400" b="1" i="0" u="none" strike="noStrike" cap="none" dirty="0">
                <a:solidFill>
                  <a:srgbClr val="CCCCCC"/>
                </a:solidFill>
                <a:latin typeface="Space Grotesk"/>
                <a:ea typeface="Space Grotesk"/>
                <a:cs typeface="Space Grotesk"/>
                <a:sym typeface="Space Grotesk"/>
              </a:rPr>
              <a:t> (preprocess.py</a:t>
            </a:r>
            <a:r>
              <a:rPr lang="en-IN" sz="1400" b="1" i="0" u="none" strike="noStrike" cap="none" dirty="0" smtClean="0">
                <a:solidFill>
                  <a:srgbClr val="CCCCCC"/>
                </a:solidFill>
                <a:latin typeface="Space Grotesk"/>
                <a:ea typeface="Space Grotesk"/>
                <a:cs typeface="Space Grotesk"/>
                <a:sym typeface="Space Grotesk"/>
              </a:rPr>
              <a:t>)</a:t>
            </a:r>
            <a:endParaRPr b="1" dirty="0">
              <a:solidFill>
                <a:srgbClr val="CCCCCC"/>
              </a:solidFill>
            </a:endParaRPr>
          </a:p>
          <a:p>
            <a:pPr marL="0" marR="0" lvl="0" indent="0" algn="l" rtl="0">
              <a:lnSpc>
                <a:spcPct val="100000"/>
              </a:lnSpc>
              <a:spcBef>
                <a:spcPts val="1600"/>
              </a:spcBef>
              <a:spcAft>
                <a:spcPts val="1600"/>
              </a:spcAft>
              <a:buNone/>
            </a:pPr>
            <a:endParaRPr sz="1200" b="0" i="0" u="none" strike="noStrike" cap="none" dirty="0">
              <a:solidFill>
                <a:srgbClr val="CCCCCC"/>
              </a:solidFill>
              <a:latin typeface="Space Grotesk"/>
              <a:ea typeface="Space Grotesk"/>
              <a:cs typeface="Space Grotesk"/>
              <a:sym typeface="Space Grotesk"/>
            </a:endParaRPr>
          </a:p>
        </p:txBody>
      </p:sp>
      <p:sp>
        <p:nvSpPr>
          <p:cNvPr id="591" name="Google Shape;591;p12"/>
          <p:cNvSpPr/>
          <p:nvPr/>
        </p:nvSpPr>
        <p:spPr>
          <a:xfrm>
            <a:off x="1085849" y="1481455"/>
            <a:ext cx="7518275" cy="3265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Grayscale </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Conversion:</a:t>
            </a:r>
            <a:endParaRPr sz="1200" u="sng" dirty="0">
              <a:solidFill>
                <a:srgbClr val="CCCCCC"/>
              </a:solidFill>
              <a:latin typeface="Space Grotesk" panose="020B0604020202020204" charset="0"/>
              <a:ea typeface="Space Grotesk"/>
              <a:cs typeface="Space Grotesk" panose="020B0604020202020204" charset="0"/>
              <a:sym typeface="Space Grotesk"/>
            </a:endParaRPr>
          </a:p>
          <a:p>
            <a:pPr marL="171450" lvl="2"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sym typeface="Space Grotesk"/>
              </a:rPr>
              <a:t>Extracts the value (brightness) channel from the HSV color space</a:t>
            </a:r>
            <a:r>
              <a:rPr lang="en-US" sz="1200" dirty="0" smtClean="0">
                <a:solidFill>
                  <a:srgbClr val="CCCCCC"/>
                </a:solidFill>
                <a:latin typeface="Space Grotesk" panose="020B060402020202020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smtClean="0">
                <a:solidFill>
                  <a:srgbClr val="CCCCCC"/>
                </a:solidFill>
                <a:latin typeface="Space Grotesk" panose="020B0604020202020204" charset="0"/>
                <a:ea typeface="Space Grotesk"/>
                <a:cs typeface="Space Grotesk" panose="020B0604020202020204" charset="0"/>
                <a:sym typeface="Space Grotesk"/>
              </a:rPr>
              <a:t>This </a:t>
            </a:r>
            <a:r>
              <a:rPr lang="en-US" sz="1200" dirty="0">
                <a:solidFill>
                  <a:srgbClr val="CCCCCC"/>
                </a:solidFill>
                <a:latin typeface="Space Grotesk" panose="020B0604020202020204" charset="0"/>
                <a:ea typeface="Space Grotesk"/>
                <a:cs typeface="Space Grotesk" panose="020B0604020202020204" charset="0"/>
                <a:sym typeface="Space Grotesk"/>
              </a:rPr>
              <a:t>simplifies image processing by reducing color information</a:t>
            </a:r>
            <a:r>
              <a:rPr lang="en-US" sz="1200" dirty="0" smtClean="0">
                <a:solidFill>
                  <a:srgbClr val="CCCCCC"/>
                </a:solidFill>
                <a:latin typeface="Space Grotesk" panose="020B0604020202020204" charset="0"/>
                <a:ea typeface="Space Grotesk"/>
                <a:cs typeface="Space Grotesk" panose="020B0604020202020204" charset="0"/>
                <a:sym typeface="Space Grotesk"/>
              </a:rPr>
              <a:t>.</a:t>
            </a:r>
          </a:p>
          <a:p>
            <a:pPr lvl="2">
              <a:buClr>
                <a:srgbClr val="D9D9D9"/>
              </a:buClr>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Contrast Enhancement (</a:t>
            </a:r>
            <a:r>
              <a:rPr lang="en-IN" sz="1200" u="sng" dirty="0">
                <a:solidFill>
                  <a:srgbClr val="CCCCCC"/>
                </a:solidFill>
                <a:latin typeface="Space Grotesk" panose="020B0604020202020204" charset="0"/>
                <a:ea typeface="Space Grotesk"/>
                <a:cs typeface="Space Grotesk" panose="020B0604020202020204" charset="0"/>
                <a:sym typeface="Space Grotesk"/>
              </a:rPr>
              <a:t>maximize Contrast</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u="sng" dirty="0">
              <a:solidFill>
                <a:srgbClr val="CCCCCC"/>
              </a:solidFill>
              <a:latin typeface="Space Grotesk" panose="020B0604020202020204" charset="0"/>
              <a:ea typeface="Space Grotesk"/>
              <a:cs typeface="Space Grotesk" panose="020B0604020202020204" charset="0"/>
              <a:sym typeface="Space Grotesk"/>
            </a:endParaRPr>
          </a:p>
          <a:p>
            <a:pPr marL="171450" lvl="2" indent="-171450">
              <a:buClr>
                <a:srgbClr val="D9D9D9"/>
              </a:buClr>
              <a:buFont typeface="Wingdings" panose="05000000000000000000" pitchFamily="2" charset="2"/>
              <a:buChar char="Ø"/>
            </a:pPr>
            <a:r>
              <a:rPr lang="en-IN" sz="1200" dirty="0">
                <a:solidFill>
                  <a:srgbClr val="CCCCCC"/>
                </a:solidFill>
                <a:latin typeface="Space Grotesk" panose="020B0604020202020204" charset="0"/>
                <a:cs typeface="Space Grotesk" panose="020B0604020202020204" charset="0"/>
              </a:rPr>
              <a:t> </a:t>
            </a:r>
            <a:r>
              <a:rPr lang="en-IN" sz="1200" dirty="0">
                <a:solidFill>
                  <a:srgbClr val="CCCCCC"/>
                </a:solidFill>
                <a:latin typeface="Space Grotesk" panose="020B0604020202020204" charset="0"/>
                <a:ea typeface="Space Grotesk"/>
                <a:cs typeface="Space Grotesk" panose="020B0604020202020204" charset="0"/>
              </a:rPr>
              <a:t>Uses morphological operations (top-hat and black-hat) to improve contrast</a:t>
            </a:r>
            <a:r>
              <a:rPr lang="en-IN" sz="1200" dirty="0">
                <a:solidFill>
                  <a:srgbClr val="CCCCCC"/>
                </a:solidFill>
                <a:latin typeface="Space Grotesk" panose="020B0604020202020204" charset="0"/>
                <a:ea typeface="Space Grotesk"/>
                <a:cs typeface="Space Grotesk" panose="020B0604020202020204" charset="0"/>
              </a:rPr>
              <a:t>.</a:t>
            </a:r>
          </a:p>
          <a:p>
            <a:pPr marL="171450" lvl="2" indent="-171450">
              <a:buClr>
                <a:srgbClr val="D9D9D9"/>
              </a:buClr>
              <a:buFont typeface="Wingdings" panose="05000000000000000000" pitchFamily="2" charset="2"/>
              <a:buChar char="Ø"/>
            </a:pPr>
            <a:r>
              <a:rPr lang="en-IN" sz="1200" dirty="0">
                <a:solidFill>
                  <a:srgbClr val="CCCCCC"/>
                </a:solidFill>
                <a:latin typeface="Candara" panose="020E0502030303020204" pitchFamily="34" charset="0"/>
                <a:ea typeface="Space Grotesk"/>
                <a:cs typeface="Space Grotesk" panose="020B0604020202020204" charset="0"/>
              </a:rPr>
              <a:t>cv2.morphologyEx(</a:t>
            </a:r>
            <a:r>
              <a:rPr lang="en-IN" sz="1200" dirty="0" err="1">
                <a:solidFill>
                  <a:srgbClr val="CCCCCC"/>
                </a:solidFill>
                <a:latin typeface="Candara" panose="020E0502030303020204" pitchFamily="34" charset="0"/>
                <a:ea typeface="Space Grotesk"/>
                <a:cs typeface="Space Grotesk" panose="020B0604020202020204" charset="0"/>
              </a:rPr>
              <a:t>img</a:t>
            </a:r>
            <a:r>
              <a:rPr lang="en-IN" sz="1200" dirty="0">
                <a:solidFill>
                  <a:srgbClr val="CCCCCC"/>
                </a:solidFill>
                <a:latin typeface="Candara" panose="020E0502030303020204" pitchFamily="34" charset="0"/>
                <a:ea typeface="Space Grotesk"/>
                <a:cs typeface="Space Grotesk" panose="020B0604020202020204" charset="0"/>
              </a:rPr>
              <a:t>, cv2.MORPH_TOPHAT, </a:t>
            </a:r>
            <a:r>
              <a:rPr lang="en-IN" sz="1200" dirty="0" err="1">
                <a:solidFill>
                  <a:srgbClr val="CCCCCC"/>
                </a:solidFill>
                <a:latin typeface="Candara" panose="020E0502030303020204" pitchFamily="34" charset="0"/>
                <a:ea typeface="Space Grotesk"/>
                <a:cs typeface="Space Grotesk" panose="020B0604020202020204" charset="0"/>
              </a:rPr>
              <a:t>structuringElement</a:t>
            </a:r>
            <a:r>
              <a:rPr lang="en-IN" sz="1200" dirty="0">
                <a:solidFill>
                  <a:srgbClr val="CCCCCC"/>
                </a:solidFill>
                <a:latin typeface="Candara" panose="020E0502030303020204" pitchFamily="34" charset="0"/>
                <a:ea typeface="Space Grotesk"/>
                <a:cs typeface="Space Grotesk" panose="020B0604020202020204" charset="0"/>
              </a:rPr>
              <a:t>): </a:t>
            </a:r>
            <a:r>
              <a:rPr lang="en-IN" sz="1200" dirty="0">
                <a:solidFill>
                  <a:srgbClr val="CCCCCC"/>
                </a:solidFill>
                <a:latin typeface="Space Grotesk" panose="020B0604020202020204" charset="0"/>
                <a:ea typeface="Space Grotesk"/>
                <a:cs typeface="Space Grotesk" panose="020B0604020202020204" charset="0"/>
              </a:rPr>
              <a:t>Highlights bright regions on a dark background</a:t>
            </a:r>
            <a:r>
              <a:rPr lang="en-IN" sz="1200" dirty="0">
                <a:solidFill>
                  <a:srgbClr val="CCCCCC"/>
                </a:solidFill>
                <a:latin typeface="Space Grotesk" panose="020B0604020202020204" charset="0"/>
                <a:ea typeface="Space Grotesk"/>
                <a:cs typeface="Space Grotesk" panose="020B0604020202020204" charset="0"/>
              </a:rPr>
              <a:t>.</a:t>
            </a:r>
          </a:p>
          <a:p>
            <a:pPr marL="171450" lvl="2" indent="-171450">
              <a:buClr>
                <a:srgbClr val="D9D9D9"/>
              </a:buClr>
              <a:buFont typeface="Wingdings" panose="05000000000000000000" pitchFamily="2" charset="2"/>
              <a:buChar char="Ø"/>
            </a:pPr>
            <a:r>
              <a:rPr lang="en-IN" sz="1200" dirty="0">
                <a:solidFill>
                  <a:srgbClr val="CCCCCC"/>
                </a:solidFill>
                <a:latin typeface="Candara" panose="020E0502030303020204" pitchFamily="34" charset="0"/>
                <a:ea typeface="Space Grotesk"/>
                <a:cs typeface="Space Grotesk" panose="020B0604020202020204" charset="0"/>
              </a:rPr>
              <a:t>cv2.morphologyEx(</a:t>
            </a:r>
            <a:r>
              <a:rPr lang="en-IN" sz="1200" dirty="0" err="1">
                <a:solidFill>
                  <a:srgbClr val="CCCCCC"/>
                </a:solidFill>
                <a:latin typeface="Candara" panose="020E0502030303020204" pitchFamily="34" charset="0"/>
                <a:ea typeface="Space Grotesk"/>
                <a:cs typeface="Space Grotesk" panose="020B0604020202020204" charset="0"/>
              </a:rPr>
              <a:t>img</a:t>
            </a:r>
            <a:r>
              <a:rPr lang="en-IN" sz="1200" dirty="0">
                <a:solidFill>
                  <a:srgbClr val="CCCCCC"/>
                </a:solidFill>
                <a:latin typeface="Candara" panose="020E0502030303020204" pitchFamily="34" charset="0"/>
                <a:ea typeface="Space Grotesk"/>
                <a:cs typeface="Space Grotesk" panose="020B0604020202020204" charset="0"/>
              </a:rPr>
              <a:t>, cv2.MORPH_BLACKHAT, </a:t>
            </a:r>
            <a:r>
              <a:rPr lang="en-IN" sz="1200" dirty="0" err="1">
                <a:solidFill>
                  <a:srgbClr val="CCCCCC"/>
                </a:solidFill>
                <a:latin typeface="Candara" panose="020E0502030303020204" pitchFamily="34" charset="0"/>
                <a:ea typeface="Space Grotesk"/>
                <a:cs typeface="Space Grotesk" panose="020B0604020202020204" charset="0"/>
              </a:rPr>
              <a:t>structuringElement</a:t>
            </a:r>
            <a:r>
              <a:rPr lang="en-IN" sz="1200" dirty="0">
                <a:solidFill>
                  <a:srgbClr val="CCCCCC"/>
                </a:solidFill>
                <a:latin typeface="Candara" panose="020E0502030303020204" pitchFamily="34" charset="0"/>
                <a:ea typeface="Space Grotesk"/>
                <a:cs typeface="Space Grotesk" panose="020B0604020202020204" charset="0"/>
              </a:rPr>
              <a:t>)</a:t>
            </a:r>
            <a:r>
              <a:rPr lang="en-IN" sz="1200" dirty="0">
                <a:solidFill>
                  <a:srgbClr val="CCCCCC"/>
                </a:solidFill>
                <a:latin typeface="Space Grotesk" panose="020B0604020202020204" charset="0"/>
                <a:ea typeface="Space Grotesk"/>
                <a:cs typeface="Space Grotesk" panose="020B0604020202020204" charset="0"/>
              </a:rPr>
              <a:t>: Highlights dark regions on a bright background</a:t>
            </a:r>
            <a:r>
              <a:rPr lang="en-IN" sz="1200" dirty="0" smtClean="0">
                <a:solidFill>
                  <a:srgbClr val="CCCCCC"/>
                </a:solidFill>
                <a:latin typeface="Space Grotesk" panose="020B0604020202020204" charset="0"/>
                <a:ea typeface="Space Grotesk"/>
                <a:cs typeface="Space Grotesk" panose="020B0604020202020204" charset="0"/>
              </a:rPr>
              <a:t>.</a:t>
            </a:r>
          </a:p>
          <a:p>
            <a:pPr lvl="2">
              <a:buClr>
                <a:srgbClr val="D9D9D9"/>
              </a:buClr>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marR="0" lvl="0" indent="0" algn="l" rtl="0">
              <a:lnSpc>
                <a:spcPct val="100000"/>
              </a:lnSpc>
              <a:spcBef>
                <a:spcPts val="0"/>
              </a:spcBef>
              <a:spcAft>
                <a:spcPts val="0"/>
              </a:spcAft>
              <a:buNone/>
            </a:pP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Gaussian Blur:</a:t>
            </a:r>
          </a:p>
          <a:p>
            <a:pPr marL="171450" lvl="2"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sym typeface="Space Grotesk"/>
              </a:rPr>
              <a:t>Reduces noise and smooths the image</a:t>
            </a:r>
            <a:r>
              <a:rPr lang="en-US" sz="1200" dirty="0">
                <a:solidFill>
                  <a:srgbClr val="CCCCCC"/>
                </a:solidFill>
                <a:latin typeface="Space Grotesk" panose="020B060402020202020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cv2.GaussianBlur(</a:t>
            </a:r>
            <a:r>
              <a:rPr lang="en-US" sz="1200" dirty="0" err="1">
                <a:solidFill>
                  <a:srgbClr val="CCCCCC"/>
                </a:solidFill>
                <a:latin typeface="Candara" panose="020E0502030303020204" pitchFamily="34" charset="0"/>
                <a:ea typeface="Space Grotesk"/>
                <a:cs typeface="Space Grotesk" panose="020B0604020202020204" charset="0"/>
                <a:sym typeface="Space Grotesk"/>
              </a:rPr>
              <a:t>img</a:t>
            </a:r>
            <a:r>
              <a:rPr lang="en-US" sz="1200" dirty="0">
                <a:solidFill>
                  <a:srgbClr val="CCCCCC"/>
                </a:solidFill>
                <a:latin typeface="Candara" panose="020E0502030303020204" pitchFamily="34" charset="0"/>
                <a:ea typeface="Space Grotesk"/>
                <a:cs typeface="Space Grotesk" panose="020B0604020202020204" charset="0"/>
                <a:sym typeface="Space Grotesk"/>
              </a:rPr>
              <a:t>, GAUSSIAN_SMOOTH_FILTER_SIZE, 0)</a:t>
            </a:r>
            <a:endParaRPr sz="1200" dirty="0">
              <a:solidFill>
                <a:srgbClr val="CCCCCC"/>
              </a:solidFill>
              <a:latin typeface="Candara" panose="020E0502030303020204" pitchFamily="34" charset="0"/>
              <a:ea typeface="Space Grotesk"/>
              <a:cs typeface="Space Grotesk" panose="020B0604020202020204" charset="0"/>
              <a:sym typeface="Space Grotesk"/>
            </a:endParaRPr>
          </a:p>
          <a:p>
            <a:pPr marL="0" marR="0" lvl="0" indent="0" algn="l" rtl="0">
              <a:lnSpc>
                <a:spcPct val="100000"/>
              </a:lnSpc>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Adaptive </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Thresholding:</a:t>
            </a:r>
          </a:p>
          <a:p>
            <a:pPr marL="171450" lvl="2"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sym typeface="Space Grotesk"/>
              </a:rPr>
              <a:t>Converts the grayscale image to a binary image (black and white</a:t>
            </a:r>
            <a:r>
              <a:rPr lang="en-US" sz="1200" dirty="0" smtClean="0">
                <a:solidFill>
                  <a:srgbClr val="CCCCCC"/>
                </a:solidFill>
                <a:latin typeface="Space Grotesk" panose="020B0604020202020204" charset="0"/>
                <a:ea typeface="Space Grotesk"/>
                <a:cs typeface="Space Grotesk" panose="020B0604020202020204" charset="0"/>
                <a:sym typeface="Space Grotesk"/>
              </a:rPr>
              <a:t>).</a:t>
            </a:r>
            <a:endParaRPr lang="en-US"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3"/>
          <p:cNvSpPr txBox="1"/>
          <p:nvPr/>
        </p:nvSpPr>
        <p:spPr>
          <a:xfrm>
            <a:off x="746244" y="1124376"/>
            <a:ext cx="7461600" cy="70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None/>
            </a:pPr>
            <a:r>
              <a:rPr lang="en-IN" sz="1400" b="1" i="0" u="none" strike="noStrike" cap="none" dirty="0">
                <a:solidFill>
                  <a:srgbClr val="CCCCCC"/>
                </a:solidFill>
                <a:latin typeface="Space Grotesk"/>
                <a:ea typeface="Space Grotesk"/>
                <a:cs typeface="Space Grotesk"/>
                <a:sym typeface="Space Grotesk"/>
              </a:rPr>
              <a:t>2. Plate Detection (detectplates.py</a:t>
            </a:r>
            <a:r>
              <a:rPr lang="en-IN" sz="1400" b="1" i="0" u="none" strike="noStrike" cap="none" dirty="0" smtClean="0">
                <a:solidFill>
                  <a:srgbClr val="CCCCCC"/>
                </a:solidFill>
                <a:latin typeface="Space Grotesk"/>
                <a:ea typeface="Space Grotesk"/>
                <a:cs typeface="Space Grotesk"/>
                <a:sym typeface="Space Grotesk"/>
              </a:rPr>
              <a:t>)</a:t>
            </a:r>
            <a:endParaRPr sz="1200" b="1" i="0" u="none" strike="noStrike" cap="none" dirty="0">
              <a:solidFill>
                <a:srgbClr val="CCCCCC"/>
              </a:solidFill>
              <a:latin typeface="Space Grotesk"/>
              <a:ea typeface="Space Grotesk"/>
              <a:cs typeface="Space Grotesk"/>
              <a:sym typeface="Space Grotesk"/>
            </a:endParaRPr>
          </a:p>
        </p:txBody>
      </p:sp>
      <p:sp>
        <p:nvSpPr>
          <p:cNvPr id="597" name="Google Shape;597;p13"/>
          <p:cNvSpPr/>
          <p:nvPr/>
        </p:nvSpPr>
        <p:spPr>
          <a:xfrm>
            <a:off x="955276" y="1474776"/>
            <a:ext cx="7461600" cy="30469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i="0" u="sng" strike="noStrike" cap="none" dirty="0">
                <a:solidFill>
                  <a:srgbClr val="CCCCCC"/>
                </a:solidFill>
                <a:latin typeface="Space Grotesk" panose="020B0604020202020204" charset="0"/>
                <a:ea typeface="Space Grotesk"/>
                <a:cs typeface="Space Grotesk" panose="020B0604020202020204" charset="0"/>
                <a:sym typeface="Space Grotesk"/>
              </a:rPr>
              <a:t>Contour </a:t>
            </a:r>
            <a:r>
              <a:rPr lang="en-IN" sz="1200" i="0" u="sng" strike="noStrike" cap="none" dirty="0" smtClean="0">
                <a:solidFill>
                  <a:srgbClr val="CCCCCC"/>
                </a:solidFill>
                <a:latin typeface="Space Grotesk" panose="020B0604020202020204" charset="0"/>
                <a:ea typeface="Space Grotesk"/>
                <a:cs typeface="Space Grotesk" panose="020B0604020202020204" charset="0"/>
                <a:sym typeface="Space Grotesk"/>
              </a:rPr>
              <a:t>Detection:</a:t>
            </a:r>
            <a:endParaRPr sz="120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rPr>
              <a:t>Finds the outlines of shapes in the </a:t>
            </a:r>
            <a:r>
              <a:rPr lang="en-US" sz="1200" dirty="0" err="1">
                <a:solidFill>
                  <a:srgbClr val="CCCCCC"/>
                </a:solidFill>
                <a:latin typeface="Space Grotesk" panose="020B0604020202020204" charset="0"/>
                <a:ea typeface="Space Grotesk"/>
                <a:cs typeface="Space Grotesk" panose="020B0604020202020204" charset="0"/>
              </a:rPr>
              <a:t>thresholded</a:t>
            </a:r>
            <a:r>
              <a:rPr lang="en-US" sz="1200" dirty="0">
                <a:solidFill>
                  <a:srgbClr val="CCCCCC"/>
                </a:solidFill>
                <a:latin typeface="Space Grotesk" panose="020B0604020202020204" charset="0"/>
                <a:ea typeface="Space Grotesk"/>
                <a:cs typeface="Space Grotesk" panose="020B0604020202020204" charset="0"/>
              </a:rPr>
              <a:t> image.cv2</a:t>
            </a:r>
            <a:r>
              <a:rPr lang="en-US" sz="1200" dirty="0">
                <a:solidFill>
                  <a:srgbClr val="CCCCCC"/>
                </a:solidFill>
                <a:latin typeface="Space Grotesk" panose="020B0604020202020204" charset="0"/>
                <a:ea typeface="Space Grotesk"/>
                <a:cs typeface="Space Grotesk" panose="020B0604020202020204" charset="0"/>
              </a:rPr>
              <a:t>.</a:t>
            </a:r>
          </a:p>
          <a:p>
            <a:pPr marL="171450" lvl="2" indent="-171450">
              <a:buClr>
                <a:srgbClr val="D9D9D9"/>
              </a:buClr>
              <a:buFont typeface="Wingdings" panose="05000000000000000000" pitchFamily="2" charset="2"/>
              <a:buChar char="Ø"/>
            </a:pPr>
            <a:r>
              <a:rPr lang="en-US" sz="1200" dirty="0" err="1">
                <a:solidFill>
                  <a:srgbClr val="CCCCCC"/>
                </a:solidFill>
                <a:latin typeface="Candara" panose="020E0502030303020204" pitchFamily="34" charset="0"/>
                <a:ea typeface="Space Grotesk"/>
                <a:cs typeface="Space Grotesk" panose="020B0604020202020204" charset="0"/>
              </a:rPr>
              <a:t>findContours</a:t>
            </a:r>
            <a:r>
              <a:rPr lang="en-US" sz="1200" dirty="0">
                <a:solidFill>
                  <a:srgbClr val="CCCCCC"/>
                </a:solidFill>
                <a:latin typeface="Candara" panose="020E0502030303020204" pitchFamily="34" charset="0"/>
                <a:ea typeface="Space Grotesk"/>
                <a:cs typeface="Space Grotesk" panose="020B0604020202020204" charset="0"/>
              </a:rPr>
              <a:t>(</a:t>
            </a:r>
            <a:r>
              <a:rPr lang="en-US" sz="1200" dirty="0" err="1">
                <a:solidFill>
                  <a:srgbClr val="CCCCCC"/>
                </a:solidFill>
                <a:latin typeface="Candara" panose="020E0502030303020204" pitchFamily="34" charset="0"/>
                <a:ea typeface="Space Grotesk"/>
                <a:cs typeface="Space Grotesk" panose="020B0604020202020204" charset="0"/>
              </a:rPr>
              <a:t>img</a:t>
            </a:r>
            <a:r>
              <a:rPr lang="en-US" sz="1200" dirty="0">
                <a:solidFill>
                  <a:srgbClr val="CCCCCC"/>
                </a:solidFill>
                <a:latin typeface="Candara" panose="020E0502030303020204" pitchFamily="34" charset="0"/>
                <a:ea typeface="Space Grotesk"/>
                <a:cs typeface="Space Grotesk" panose="020B0604020202020204" charset="0"/>
              </a:rPr>
              <a:t>, cv2.RETR_LIST, cv2.CHAIN_APPROX_SIMPLE</a:t>
            </a:r>
            <a:r>
              <a:rPr lang="en-US" sz="1200" dirty="0">
                <a:solidFill>
                  <a:srgbClr val="CCCCCC"/>
                </a:solidFill>
                <a:latin typeface="Candara" panose="020E0502030303020204" pitchFamily="34" charset="0"/>
                <a:ea typeface="Space Grotesk"/>
                <a:cs typeface="Space Grotesk" panose="020B0604020202020204" charset="0"/>
              </a:rPr>
              <a:t>)</a:t>
            </a:r>
          </a:p>
          <a:p>
            <a:pPr marL="171450" lvl="0" indent="-171450">
              <a:buFont typeface="Arial" panose="020B0604020202020204" pitchFamily="34" charset="0"/>
              <a:buChar char="•"/>
            </a:pPr>
            <a:endParaRPr sz="1200" dirty="0">
              <a:solidFill>
                <a:srgbClr val="CCCCCC"/>
              </a:solidFill>
              <a:latin typeface="Candara" panose="020E0502030303020204" pitchFamily="34" charset="0"/>
              <a:cs typeface="Space Grotesk" panose="020B0604020202020204" charset="0"/>
            </a:endParaRPr>
          </a:p>
          <a:p>
            <a:pPr marL="0" marR="0" lvl="0" indent="0" algn="l" rtl="0">
              <a:lnSpc>
                <a:spcPct val="100000"/>
              </a:lnSpc>
              <a:spcBef>
                <a:spcPts val="0"/>
              </a:spcBef>
              <a:spcAft>
                <a:spcPts val="0"/>
              </a:spcAft>
              <a:buNone/>
            </a:pPr>
            <a:r>
              <a:rPr lang="en-IN" sz="1200" i="0" u="sng" strike="noStrike" cap="none" dirty="0">
                <a:solidFill>
                  <a:srgbClr val="CCCCCC"/>
                </a:solidFill>
                <a:latin typeface="Space Grotesk" panose="020B0604020202020204" charset="0"/>
                <a:ea typeface="Space Grotesk"/>
                <a:cs typeface="Space Grotesk" panose="020B0604020202020204" charset="0"/>
                <a:sym typeface="Space Grotesk"/>
              </a:rPr>
              <a:t>Character Filtering (</a:t>
            </a:r>
            <a:r>
              <a:rPr lang="en-IN" sz="1200" u="sng" dirty="0">
                <a:solidFill>
                  <a:srgbClr val="CCCCCC"/>
                </a:solidFill>
                <a:latin typeface="Space Grotesk" panose="020B0604020202020204" charset="0"/>
                <a:ea typeface="Space Grotesk"/>
                <a:cs typeface="Space Grotesk" panose="020B0604020202020204" charset="0"/>
                <a:sym typeface="Space Grotesk"/>
              </a:rPr>
              <a:t>check If Possible Char</a:t>
            </a:r>
            <a:r>
              <a:rPr lang="en-IN" sz="120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0"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rPr>
              <a:t>Filters contours based on size, aspect ratio, and area to identify potential characters.</a:t>
            </a:r>
          </a:p>
          <a:p>
            <a:pPr lvl="0"/>
            <a:endParaRPr sz="1200" dirty="0">
              <a:solidFill>
                <a:srgbClr val="CCCCCC"/>
              </a:solidFill>
              <a:latin typeface="Space Grotesk" panose="020B0604020202020204" charset="0"/>
              <a:ea typeface="Space Grotesk"/>
              <a:cs typeface="Space Grotesk" panose="020B0604020202020204" charset="0"/>
            </a:endParaRPr>
          </a:p>
          <a:p>
            <a:pPr marL="0" marR="0" lvl="0" indent="0" algn="l" rtl="0">
              <a:lnSpc>
                <a:spcPct val="100000"/>
              </a:lnSpc>
              <a:spcBef>
                <a:spcPts val="0"/>
              </a:spcBef>
              <a:spcAft>
                <a:spcPts val="0"/>
              </a:spcAft>
              <a:buNone/>
            </a:pPr>
            <a:r>
              <a:rPr lang="en-IN" sz="1200" i="0" u="sng" strike="noStrike" cap="none" dirty="0" smtClean="0">
                <a:solidFill>
                  <a:srgbClr val="CCCCCC"/>
                </a:solidFill>
                <a:latin typeface="Space Grotesk" panose="020B0604020202020204" charset="0"/>
                <a:ea typeface="Space Grotesk"/>
                <a:cs typeface="Space Grotesk" panose="020B0604020202020204" charset="0"/>
                <a:sym typeface="Space Grotesk"/>
              </a:rPr>
              <a:t>Matching </a:t>
            </a:r>
            <a:r>
              <a:rPr lang="en-IN" sz="1200" i="0" u="sng" strike="noStrike" cap="none" dirty="0">
                <a:solidFill>
                  <a:srgbClr val="CCCCCC"/>
                </a:solidFill>
                <a:latin typeface="Space Grotesk" panose="020B0604020202020204" charset="0"/>
                <a:ea typeface="Space Grotesk"/>
                <a:cs typeface="Space Grotesk" panose="020B0604020202020204" charset="0"/>
                <a:sym typeface="Space Grotesk"/>
              </a:rPr>
              <a:t>Character Grouping (</a:t>
            </a:r>
            <a:r>
              <a:rPr lang="en-IN" sz="1200" u="sng" dirty="0">
                <a:solidFill>
                  <a:srgbClr val="CCCCCC"/>
                </a:solidFill>
                <a:latin typeface="Space Grotesk" panose="020B0604020202020204" charset="0"/>
                <a:ea typeface="Space Grotesk"/>
                <a:cs typeface="Space Grotesk" panose="020B0604020202020204" charset="0"/>
                <a:sym typeface="Space Grotesk"/>
              </a:rPr>
              <a:t>find List Of Lists Of Matching Chars</a:t>
            </a:r>
            <a:r>
              <a:rPr lang="en-IN" sz="120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rPr>
              <a:t>Groups characters that are close together and have similar properties</a:t>
            </a:r>
            <a:r>
              <a:rPr lang="en-US" sz="1200" dirty="0">
                <a:solidFill>
                  <a:srgbClr val="CCCCCC"/>
                </a:solidFill>
                <a:latin typeface="Candara" panose="020E0502030303020204" pitchFamily="34" charset="0"/>
                <a:ea typeface="Space Grotesk"/>
                <a:cs typeface="Space Grotesk" panose="020B0604020202020204" charset="0"/>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rPr>
              <a:t>Uses </a:t>
            </a:r>
            <a:r>
              <a:rPr lang="en-US" sz="1200" dirty="0">
                <a:solidFill>
                  <a:srgbClr val="CCCCCC"/>
                </a:solidFill>
                <a:latin typeface="Candara" panose="020E0502030303020204" pitchFamily="34" charset="0"/>
                <a:ea typeface="Space Grotesk"/>
                <a:cs typeface="Space Grotesk" panose="020B0604020202020204" charset="0"/>
              </a:rPr>
              <a:t>distance, angle, area, width, and height comparisons</a:t>
            </a:r>
            <a:r>
              <a:rPr lang="en-US" sz="1200" dirty="0">
                <a:solidFill>
                  <a:srgbClr val="CCCCCC"/>
                </a:solidFill>
                <a:latin typeface="Candara" panose="020E0502030303020204" pitchFamily="34" charset="0"/>
                <a:ea typeface="Space Grotesk"/>
                <a:cs typeface="Space Grotesk" panose="020B0604020202020204" charset="0"/>
              </a:rPr>
              <a:t>.</a:t>
            </a:r>
          </a:p>
          <a:p>
            <a:pPr lvl="0"/>
            <a:endParaRPr sz="1200" dirty="0">
              <a:solidFill>
                <a:srgbClr val="CCCCCC"/>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r>
              <a:rPr lang="en-IN" sz="1200" i="0" u="sng" strike="noStrike" cap="none" dirty="0">
                <a:solidFill>
                  <a:srgbClr val="CCCCCC"/>
                </a:solidFill>
                <a:latin typeface="Space Grotesk" panose="020B0604020202020204" charset="0"/>
                <a:ea typeface="Space Grotesk"/>
                <a:cs typeface="Space Grotesk" panose="020B0604020202020204" charset="0"/>
                <a:sym typeface="Space Grotesk"/>
              </a:rPr>
              <a:t>Plate Extraction (</a:t>
            </a:r>
            <a:r>
              <a:rPr lang="en-IN" sz="1200" u="sng" dirty="0">
                <a:solidFill>
                  <a:srgbClr val="CCCCCC"/>
                </a:solidFill>
                <a:latin typeface="Space Grotesk" panose="020B0604020202020204" charset="0"/>
                <a:ea typeface="Space Grotesk"/>
                <a:cs typeface="Space Grotesk" panose="020B0604020202020204" charset="0"/>
                <a:sym typeface="Space Grotesk"/>
              </a:rPr>
              <a:t>extract Plate</a:t>
            </a:r>
            <a:r>
              <a:rPr lang="en-IN" sz="120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Calculates the bounding rectangle for the grouped characters</a:t>
            </a:r>
            <a:r>
              <a:rPr lang="en-US" sz="1200" dirty="0">
                <a:solidFill>
                  <a:srgbClr val="CCCCCC"/>
                </a:solidFill>
                <a:latin typeface="Candara" panose="020E0502030303020204" pitchFamily="3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Applies </a:t>
            </a:r>
            <a:r>
              <a:rPr lang="en-US" sz="1200" dirty="0">
                <a:solidFill>
                  <a:srgbClr val="CCCCCC"/>
                </a:solidFill>
                <a:latin typeface="Candara" panose="020E0502030303020204" pitchFamily="34" charset="0"/>
                <a:ea typeface="Space Grotesk"/>
                <a:cs typeface="Space Grotesk" panose="020B0604020202020204" charset="0"/>
                <a:sym typeface="Space Grotesk"/>
              </a:rPr>
              <a:t>rotation and cropping to isolate the plate region</a:t>
            </a:r>
            <a:r>
              <a:rPr lang="en-US" sz="1200" dirty="0">
                <a:solidFill>
                  <a:srgbClr val="CCCCCC"/>
                </a:solidFill>
                <a:latin typeface="Candara" panose="020E0502030303020204" pitchFamily="3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cv2.getRotationMatrix2D</a:t>
            </a:r>
            <a:r>
              <a:rPr lang="en-US" sz="1200" dirty="0">
                <a:solidFill>
                  <a:srgbClr val="CCCCCC"/>
                </a:solidFill>
                <a:latin typeface="Candara" panose="020E0502030303020204" pitchFamily="34" charset="0"/>
                <a:ea typeface="Space Grotesk"/>
                <a:cs typeface="Space Grotesk" panose="020B0604020202020204" charset="0"/>
                <a:sym typeface="Space Grotesk"/>
              </a:rPr>
              <a:t>() and cv2.warpAffine() are used to rotate the image</a:t>
            </a:r>
            <a:r>
              <a:rPr lang="en-US" sz="1200" dirty="0">
                <a:solidFill>
                  <a:srgbClr val="CCCCCC"/>
                </a:solidFill>
                <a:latin typeface="Candara" panose="020E0502030303020204" pitchFamily="34" charset="0"/>
                <a:ea typeface="Space Grotesk"/>
                <a:cs typeface="Space Grotesk" panose="020B0604020202020204" charset="0"/>
                <a:sym typeface="Space Grotesk"/>
              </a:rPr>
              <a:t>.</a:t>
            </a:r>
          </a:p>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cv2.getRectSubPix</a:t>
            </a:r>
            <a:r>
              <a:rPr lang="en-US" sz="1200" dirty="0">
                <a:solidFill>
                  <a:srgbClr val="CCCCCC"/>
                </a:solidFill>
                <a:latin typeface="Candara" panose="020E0502030303020204" pitchFamily="34" charset="0"/>
                <a:ea typeface="Space Grotesk"/>
                <a:cs typeface="Space Grotesk" panose="020B0604020202020204" charset="0"/>
                <a:sym typeface="Space Grotesk"/>
              </a:rPr>
              <a:t>() is used to crop the rotated image.</a:t>
            </a:r>
            <a:endParaRPr sz="1200" dirty="0">
              <a:solidFill>
                <a:srgbClr val="CCCCCC"/>
              </a:solidFill>
              <a:latin typeface="Candara" panose="020E0502030303020204" pitchFamily="34" charset="0"/>
              <a:ea typeface="Space Grotesk"/>
              <a:cs typeface="Space Grotesk" panose="020B0604020202020204" charset="0"/>
              <a:sym typeface="Space Grotesk"/>
            </a:endParaRPr>
          </a:p>
        </p:txBody>
      </p:sp>
      <p:sp>
        <p:nvSpPr>
          <p:cNvPr id="2" name="Rectangle 1"/>
          <p:cNvSpPr/>
          <p:nvPr/>
        </p:nvSpPr>
        <p:spPr>
          <a:xfrm>
            <a:off x="955276" y="330080"/>
            <a:ext cx="7461600" cy="646331"/>
          </a:xfrm>
          <a:prstGeom prst="rect">
            <a:avLst/>
          </a:prstGeom>
        </p:spPr>
        <p:txBody>
          <a:bodyPr wrap="square">
            <a:spAutoFit/>
          </a:bodyPr>
          <a:lstStyle/>
          <a:p>
            <a:pPr marL="171450" lvl="2" indent="-171450">
              <a:buClr>
                <a:srgbClr val="D9D9D9"/>
              </a:buClr>
              <a:buFont typeface="Wingdings" panose="05000000000000000000" pitchFamily="2" charset="2"/>
              <a:buChar char="Ø"/>
            </a:pPr>
            <a:r>
              <a:rPr lang="en-US" sz="1200" dirty="0">
                <a:solidFill>
                  <a:srgbClr val="CCCCCC"/>
                </a:solidFill>
                <a:latin typeface="Candara" panose="020E0502030303020204" pitchFamily="34" charset="0"/>
                <a:ea typeface="Space Grotesk"/>
                <a:cs typeface="Space Grotesk" panose="020B0604020202020204" charset="0"/>
                <a:sym typeface="Space Grotesk"/>
              </a:rPr>
              <a:t>cv2.adaptiveThreshold(</a:t>
            </a:r>
            <a:r>
              <a:rPr lang="en-US" sz="1200" dirty="0" err="1">
                <a:solidFill>
                  <a:srgbClr val="CCCCCC"/>
                </a:solidFill>
                <a:latin typeface="Candara" panose="020E0502030303020204" pitchFamily="34" charset="0"/>
                <a:ea typeface="Space Grotesk"/>
                <a:cs typeface="Space Grotesk" panose="020B0604020202020204" charset="0"/>
                <a:sym typeface="Space Grotesk"/>
              </a:rPr>
              <a:t>img</a:t>
            </a:r>
            <a:r>
              <a:rPr lang="en-US" sz="1200" dirty="0">
                <a:solidFill>
                  <a:srgbClr val="CCCCCC"/>
                </a:solidFill>
                <a:latin typeface="Candara" panose="020E0502030303020204" pitchFamily="34" charset="0"/>
                <a:ea typeface="Space Grotesk"/>
                <a:cs typeface="Space Grotesk" panose="020B0604020202020204" charset="0"/>
                <a:sym typeface="Space Grotesk"/>
              </a:rPr>
              <a:t>, 255.0, cv2.ADAPTIVE_THRESH_GAUSSIAN_C, cv2.THRESH_BINARY_INV, ADAPTIVE_THRESH_BLOCK_SIZE, ADAPTIVE_THRESH_WEIGHT)</a:t>
            </a:r>
          </a:p>
          <a:p>
            <a:pPr marL="171450" lvl="2" indent="-171450">
              <a:buClr>
                <a:srgbClr val="D9D9D9"/>
              </a:buClr>
              <a:buFont typeface="Wingdings" panose="05000000000000000000" pitchFamily="2" charset="2"/>
              <a:buChar char="Ø"/>
            </a:pPr>
            <a:r>
              <a:rPr lang="en-US" sz="1200" dirty="0">
                <a:solidFill>
                  <a:srgbClr val="CCCCCC"/>
                </a:solidFill>
                <a:latin typeface="Space Grotesk" panose="020B0604020202020204" charset="0"/>
                <a:ea typeface="Space Grotesk"/>
                <a:cs typeface="Space Grotesk" panose="020B0604020202020204" charset="0"/>
                <a:sym typeface="Space Grotesk"/>
              </a:rPr>
              <a:t>Adaptive thresholding is used because lighting conditions can vary across the image.</a:t>
            </a:r>
            <a:endParaRPr lang="en-US"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14"/>
          <p:cNvSpPr txBox="1"/>
          <p:nvPr/>
        </p:nvSpPr>
        <p:spPr>
          <a:xfrm>
            <a:off x="785814" y="159150"/>
            <a:ext cx="7565230" cy="70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None/>
            </a:pPr>
            <a:r>
              <a:rPr lang="en-IN" sz="1400" b="1" i="0" u="none" strike="noStrike" cap="none" dirty="0">
                <a:solidFill>
                  <a:srgbClr val="CCCCCC"/>
                </a:solidFill>
                <a:latin typeface="Space Grotesk"/>
                <a:ea typeface="Space Grotesk"/>
                <a:cs typeface="Space Grotesk"/>
                <a:sym typeface="Space Grotesk"/>
              </a:rPr>
              <a:t>3. Character Segmentation (detectchars.py)</a:t>
            </a:r>
            <a:endParaRPr sz="1200" b="1" i="0" u="none" strike="noStrike" cap="none" dirty="0">
              <a:solidFill>
                <a:srgbClr val="CCCCCC"/>
              </a:solidFill>
              <a:latin typeface="Space Grotesk"/>
              <a:ea typeface="Space Grotesk"/>
              <a:cs typeface="Space Grotesk"/>
              <a:sym typeface="Space Grotesk"/>
            </a:endParaRPr>
          </a:p>
        </p:txBody>
      </p:sp>
      <p:sp>
        <p:nvSpPr>
          <p:cNvPr id="603" name="Google Shape;603;p14"/>
          <p:cNvSpPr/>
          <p:nvPr/>
        </p:nvSpPr>
        <p:spPr>
          <a:xfrm>
            <a:off x="1085850" y="620200"/>
            <a:ext cx="7265194" cy="21236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Contour </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Detection:</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rPr>
              <a:t>Finds contours within the plate image</a:t>
            </a:r>
            <a:r>
              <a:rPr lang="en-US" sz="1200" dirty="0" smtClean="0">
                <a:solidFill>
                  <a:srgbClr val="D9D9D9"/>
                </a:solidFill>
                <a:latin typeface="Space Grotesk" panose="020B0604020202020204" charset="0"/>
                <a:cs typeface="Space Grotesk" panose="020B0604020202020204" charset="0"/>
              </a:rPr>
              <a:t>.</a:t>
            </a:r>
          </a:p>
          <a:p>
            <a:pPr lvl="0"/>
            <a:endParaRPr sz="1200" dirty="0">
              <a:solidFill>
                <a:srgbClr val="CCCCCC"/>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Filtering (</a:t>
            </a:r>
            <a:r>
              <a:rPr lang="en-IN" sz="1200" u="sng" dirty="0">
                <a:solidFill>
                  <a:srgbClr val="CCCCCC"/>
                </a:solidFill>
                <a:latin typeface="Space Grotesk" panose="020B0604020202020204" charset="0"/>
                <a:ea typeface="Space Grotesk"/>
                <a:cs typeface="Space Grotesk" panose="020B0604020202020204" charset="0"/>
                <a:sym typeface="Space Grotesk"/>
              </a:rPr>
              <a:t>check If Possible Char</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rPr>
              <a:t>Filters contours to identify potential characters</a:t>
            </a:r>
            <a:r>
              <a:rPr lang="en-US" sz="1200" dirty="0">
                <a:solidFill>
                  <a:srgbClr val="D9D9D9"/>
                </a:solidFill>
                <a:latin typeface="Space Grotesk" panose="020B0604020202020204" charset="0"/>
                <a:cs typeface="Space Grotesk" panose="020B0604020202020204" charset="0"/>
              </a:rPr>
              <a:t>.</a:t>
            </a:r>
          </a:p>
          <a:p>
            <a:pPr lvl="0"/>
            <a:endParaRPr sz="1200" dirty="0" smtClean="0">
              <a:solidFill>
                <a:srgbClr val="CCCCCC"/>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Character </a:t>
            </a: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Grouping (</a:t>
            </a:r>
            <a:r>
              <a:rPr lang="en-IN" sz="1200" u="sng" dirty="0">
                <a:solidFill>
                  <a:srgbClr val="CCCCCC"/>
                </a:solidFill>
                <a:latin typeface="Space Grotesk" panose="020B0604020202020204" charset="0"/>
                <a:ea typeface="Space Grotesk"/>
                <a:cs typeface="Space Grotesk" panose="020B0604020202020204" charset="0"/>
                <a:sym typeface="Space Grotesk"/>
              </a:rPr>
              <a:t>find List Of Lists Of Matching Chars</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0" indent="-171450">
              <a:buClr>
                <a:srgbClr val="D9D9D9"/>
              </a:buClr>
              <a:buFont typeface="Wingdings" panose="05000000000000000000" pitchFamily="2" charset="2"/>
              <a:buChar char="Ø"/>
            </a:pPr>
            <a:r>
              <a:rPr lang="en-IN" sz="1200" dirty="0">
                <a:solidFill>
                  <a:srgbClr val="D9D9D9"/>
                </a:solidFill>
                <a:latin typeface="Space Grotesk" panose="020B0604020202020204" charset="0"/>
                <a:cs typeface="Space Grotesk" panose="020B0604020202020204" charset="0"/>
              </a:rPr>
              <a:t> </a:t>
            </a:r>
            <a:r>
              <a:rPr lang="en-US" sz="1200" dirty="0">
                <a:solidFill>
                  <a:srgbClr val="D9D9D9"/>
                </a:solidFill>
                <a:latin typeface="Space Grotesk" panose="020B0604020202020204" charset="0"/>
                <a:cs typeface="Space Grotesk" panose="020B0604020202020204" charset="0"/>
              </a:rPr>
              <a:t>Groups characters based on geometric properties</a:t>
            </a:r>
            <a:r>
              <a:rPr lang="en-US" sz="1200" dirty="0">
                <a:solidFill>
                  <a:srgbClr val="D9D9D9"/>
                </a:solidFill>
                <a:latin typeface="Space Grotesk" panose="020B0604020202020204" charset="0"/>
                <a:cs typeface="Space Grotesk" panose="020B0604020202020204" charset="0"/>
              </a:rPr>
              <a:t>.</a:t>
            </a:r>
          </a:p>
          <a:p>
            <a:pPr lvl="0"/>
            <a:endParaRPr sz="1200" dirty="0">
              <a:solidFill>
                <a:srgbClr val="CCCCCC"/>
              </a:solidFill>
              <a:latin typeface="Space Grotesk" panose="020B0604020202020204" charset="0"/>
              <a:ea typeface="Space Grotesk"/>
              <a:cs typeface="Space Grotesk" panose="020B0604020202020204" charset="0"/>
              <a:sym typeface="Space Grotesk"/>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Overlapping Character Removal (</a:t>
            </a:r>
            <a:r>
              <a:rPr lang="en-IN" sz="1200" u="sng" dirty="0">
                <a:solidFill>
                  <a:srgbClr val="CCCCCC"/>
                </a:solidFill>
                <a:latin typeface="Space Grotesk" panose="020B0604020202020204" charset="0"/>
                <a:ea typeface="Space Grotesk"/>
                <a:cs typeface="Space Grotesk" panose="020B0604020202020204" charset="0"/>
                <a:sym typeface="Space Grotesk"/>
              </a:rPr>
              <a:t>remove Inner Overlapping Charts</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indent="-171450">
              <a:buClr>
                <a:srgbClr val="D9D9D9"/>
              </a:buClr>
              <a:buFont typeface="Wingdings" panose="05000000000000000000" pitchFamily="2" charset="2"/>
              <a:buChar char="Ø"/>
            </a:pPr>
            <a:r>
              <a:rPr lang="en-US" sz="1200" dirty="0" smtClean="0">
                <a:solidFill>
                  <a:srgbClr val="D9D9D9"/>
                </a:solidFill>
                <a:latin typeface="Space Grotesk" panose="020B0604020202020204" charset="0"/>
                <a:cs typeface="Space Grotesk" panose="020B0604020202020204" charset="0"/>
              </a:rPr>
              <a:t>Removes </a:t>
            </a:r>
            <a:r>
              <a:rPr lang="en-US" sz="1200" dirty="0">
                <a:solidFill>
                  <a:srgbClr val="D9D9D9"/>
                </a:solidFill>
                <a:latin typeface="Space Grotesk" panose="020B0604020202020204" charset="0"/>
                <a:cs typeface="Space Grotesk" panose="020B0604020202020204" charset="0"/>
              </a:rPr>
              <a:t>inner overlapping characters, to clean up the character list.</a:t>
            </a:r>
            <a:endParaRPr sz="1200" dirty="0">
              <a:solidFill>
                <a:srgbClr val="D9D9D9"/>
              </a:solidFill>
              <a:latin typeface="Space Grotesk" panose="020B0604020202020204" charset="0"/>
              <a:cs typeface="Space Grotesk" panose="020B0604020202020204" charset="0"/>
              <a:sym typeface="Space Grotesk"/>
            </a:endParaRPr>
          </a:p>
        </p:txBody>
      </p:sp>
      <p:sp>
        <p:nvSpPr>
          <p:cNvPr id="4" name="Google Shape;608;p15"/>
          <p:cNvSpPr txBox="1"/>
          <p:nvPr/>
        </p:nvSpPr>
        <p:spPr>
          <a:xfrm>
            <a:off x="785814" y="2947056"/>
            <a:ext cx="7461600" cy="70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1400" b="1" i="0" u="none" strike="noStrike" cap="none" dirty="0">
                <a:solidFill>
                  <a:srgbClr val="CCCCCC"/>
                </a:solidFill>
                <a:latin typeface="Space Grotesk"/>
                <a:ea typeface="Space Grotesk"/>
                <a:cs typeface="Space Grotesk"/>
                <a:sym typeface="Space Grotesk"/>
              </a:rPr>
              <a:t>4. Character Recognition (detectchars.py)</a:t>
            </a:r>
            <a:endParaRPr b="1" dirty="0">
              <a:solidFill>
                <a:srgbClr val="CCCCCC"/>
              </a:solidFill>
            </a:endParaRPr>
          </a:p>
          <a:p>
            <a:pPr marL="0" marR="0" lvl="0" indent="0" algn="l" rtl="0">
              <a:lnSpc>
                <a:spcPct val="100000"/>
              </a:lnSpc>
              <a:spcBef>
                <a:spcPts val="1600"/>
              </a:spcBef>
              <a:spcAft>
                <a:spcPts val="1600"/>
              </a:spcAft>
              <a:buNone/>
            </a:pPr>
            <a:endParaRPr sz="1200" b="1" i="0" u="none" strike="noStrike" cap="none" dirty="0">
              <a:solidFill>
                <a:srgbClr val="CCCCCC"/>
              </a:solidFill>
              <a:latin typeface="Space Grotesk"/>
              <a:ea typeface="Space Grotesk"/>
              <a:cs typeface="Space Grotesk"/>
              <a:sym typeface="Space Grotesk"/>
            </a:endParaRPr>
          </a:p>
        </p:txBody>
      </p:sp>
      <p:sp>
        <p:nvSpPr>
          <p:cNvPr id="5" name="Google Shape;609;p15"/>
          <p:cNvSpPr/>
          <p:nvPr/>
        </p:nvSpPr>
        <p:spPr>
          <a:xfrm>
            <a:off x="1085850" y="3297456"/>
            <a:ext cx="7391400" cy="15696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K-Nearest </a:t>
            </a:r>
            <a:r>
              <a:rPr lang="en-IN" sz="1200" b="0" i="0" u="sng" strike="noStrike" cap="none" dirty="0" err="1">
                <a:solidFill>
                  <a:srgbClr val="CCCCCC"/>
                </a:solidFill>
                <a:latin typeface="Space Grotesk" panose="020B0604020202020204" charset="0"/>
                <a:ea typeface="Space Grotesk"/>
                <a:cs typeface="Space Grotesk" panose="020B0604020202020204" charset="0"/>
                <a:sym typeface="Space Grotesk"/>
              </a:rPr>
              <a:t>Neighbors</a:t>
            </a: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 (KNN</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rPr>
              <a:t>Classifies characters based on a trained dataset.cv2.ml.</a:t>
            </a:r>
          </a:p>
          <a:p>
            <a:pPr marL="171450" indent="-171450">
              <a:buClr>
                <a:srgbClr val="D9D9D9"/>
              </a:buClr>
              <a:buFont typeface="Wingdings" panose="05000000000000000000" pitchFamily="2" charset="2"/>
              <a:buChar char="Ø"/>
            </a:pPr>
            <a:r>
              <a:rPr lang="en-US" sz="1200" dirty="0" err="1">
                <a:solidFill>
                  <a:srgbClr val="D9D9D9"/>
                </a:solidFill>
                <a:latin typeface="Candara" panose="020E0502030303020204" pitchFamily="34" charset="0"/>
                <a:cs typeface="Space Grotesk" panose="020B0604020202020204" charset="0"/>
              </a:rPr>
              <a:t>KNearest_create</a:t>
            </a:r>
            <a:r>
              <a:rPr lang="en-US" sz="1200" dirty="0">
                <a:solidFill>
                  <a:srgbClr val="D9D9D9"/>
                </a:solidFill>
                <a:latin typeface="Candara" panose="020E0502030303020204" pitchFamily="34" charset="0"/>
                <a:cs typeface="Space Grotesk" panose="020B0604020202020204" charset="0"/>
              </a:rPr>
              <a:t>()</a:t>
            </a:r>
            <a:r>
              <a:rPr lang="en-US" sz="1200" dirty="0">
                <a:solidFill>
                  <a:srgbClr val="D9D9D9"/>
                </a:solidFill>
                <a:latin typeface="Space Grotesk" panose="020B0604020202020204" charset="0"/>
                <a:cs typeface="Space Grotesk" panose="020B0604020202020204" charset="0"/>
              </a:rPr>
              <a:t> and</a:t>
            </a:r>
            <a:r>
              <a:rPr lang="en-US" sz="1200" dirty="0">
                <a:solidFill>
                  <a:srgbClr val="D9D9D9"/>
                </a:solidFill>
                <a:latin typeface="Candara" panose="020E0502030303020204" pitchFamily="34" charset="0"/>
                <a:cs typeface="Space Grotesk" panose="020B0604020202020204" charset="0"/>
              </a:rPr>
              <a:t> </a:t>
            </a:r>
            <a:r>
              <a:rPr lang="en-US" sz="1200" dirty="0" err="1">
                <a:solidFill>
                  <a:srgbClr val="D9D9D9"/>
                </a:solidFill>
                <a:latin typeface="Candara" panose="020E0502030303020204" pitchFamily="34" charset="0"/>
                <a:cs typeface="Space Grotesk" panose="020B0604020202020204" charset="0"/>
              </a:rPr>
              <a:t>kNearest.train</a:t>
            </a:r>
            <a:r>
              <a:rPr lang="en-US" sz="1200" dirty="0">
                <a:solidFill>
                  <a:srgbClr val="D9D9D9"/>
                </a:solidFill>
                <a:latin typeface="Candara" panose="020E0502030303020204" pitchFamily="34" charset="0"/>
                <a:cs typeface="Space Grotesk" panose="020B0604020202020204" charset="0"/>
              </a:rPr>
              <a:t>(): </a:t>
            </a:r>
            <a:r>
              <a:rPr lang="en-US" sz="1200" dirty="0">
                <a:solidFill>
                  <a:srgbClr val="D9D9D9"/>
                </a:solidFill>
                <a:latin typeface="Space Grotesk" panose="020B0604020202020204" charset="0"/>
                <a:cs typeface="Space Grotesk" panose="020B0604020202020204" charset="0"/>
              </a:rPr>
              <a:t>Creates and trains the KNN model.</a:t>
            </a:r>
          </a:p>
          <a:p>
            <a:pPr marL="171450" indent="-171450">
              <a:buClr>
                <a:srgbClr val="D9D9D9"/>
              </a:buClr>
              <a:buFont typeface="Wingdings" panose="05000000000000000000" pitchFamily="2" charset="2"/>
              <a:buChar char="Ø"/>
            </a:pPr>
            <a:r>
              <a:rPr lang="en-US" sz="1200" dirty="0" err="1">
                <a:solidFill>
                  <a:srgbClr val="D9D9D9"/>
                </a:solidFill>
                <a:latin typeface="Candara" panose="020E0502030303020204" pitchFamily="34" charset="0"/>
                <a:cs typeface="Space Grotesk" panose="020B0604020202020204" charset="0"/>
              </a:rPr>
              <a:t>kNearest.findNearest</a:t>
            </a:r>
            <a:r>
              <a:rPr lang="en-US" sz="1200" dirty="0">
                <a:solidFill>
                  <a:srgbClr val="D9D9D9"/>
                </a:solidFill>
                <a:latin typeface="Candara" panose="020E0502030303020204" pitchFamily="34" charset="0"/>
                <a:cs typeface="Space Grotesk" panose="020B0604020202020204" charset="0"/>
              </a:rPr>
              <a:t>(): </a:t>
            </a:r>
            <a:r>
              <a:rPr lang="en-US" sz="1200" dirty="0">
                <a:solidFill>
                  <a:srgbClr val="D9D9D9"/>
                </a:solidFill>
                <a:latin typeface="Space Grotesk" panose="020B0604020202020204" charset="0"/>
                <a:cs typeface="Space Grotesk" panose="020B0604020202020204" charset="0"/>
              </a:rPr>
              <a:t>Predicts the character.</a:t>
            </a:r>
          </a:p>
          <a:p>
            <a:pPr marL="171450" lvl="0" indent="-171450">
              <a:buFont typeface="Arial" panose="020B0604020202020204" pitchFamily="34" charset="0"/>
              <a:buChar char="•"/>
            </a:pPr>
            <a:endParaRPr sz="1200" dirty="0">
              <a:solidFill>
                <a:srgbClr val="D9D9D9"/>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Feature </a:t>
            </a:r>
            <a:r>
              <a:rPr lang="en-IN" sz="1200" b="0" i="0" u="sng" strike="noStrike" cap="none" dirty="0" smtClean="0">
                <a:solidFill>
                  <a:srgbClr val="CCCCCC"/>
                </a:solidFill>
                <a:latin typeface="Space Grotesk" panose="020B0604020202020204" charset="0"/>
                <a:ea typeface="Space Grotesk"/>
                <a:cs typeface="Space Grotesk" panose="020B0604020202020204" charset="0"/>
                <a:sym typeface="Space Grotesk"/>
              </a:rPr>
              <a:t>Extraction</a:t>
            </a:r>
          </a:p>
          <a:p>
            <a:pPr marL="17145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sym typeface="Space Grotesk"/>
              </a:rPr>
              <a:t>Resizes character images to a fixed size for consistent input to KNN</a:t>
            </a:r>
            <a:r>
              <a:rPr lang="en-US" sz="1200" dirty="0">
                <a:solidFill>
                  <a:srgbClr val="D9D9D9"/>
                </a:solidFill>
                <a:latin typeface="Space Grotesk" panose="020B0604020202020204" charset="0"/>
                <a:cs typeface="Space Grotesk" panose="020B0604020202020204" charset="0"/>
                <a:sym typeface="Space Grotesk"/>
              </a:rPr>
              <a:t>.</a:t>
            </a:r>
          </a:p>
          <a:p>
            <a:pPr marL="171450" indent="-171450">
              <a:buClr>
                <a:srgbClr val="D9D9D9"/>
              </a:buClr>
              <a:buFont typeface="Wingdings" panose="05000000000000000000" pitchFamily="2" charset="2"/>
              <a:buChar char="Ø"/>
            </a:pPr>
            <a:r>
              <a:rPr lang="en-US" sz="1200" dirty="0">
                <a:solidFill>
                  <a:srgbClr val="D9D9D9"/>
                </a:solidFill>
                <a:latin typeface="Candara" panose="020E0502030303020204" pitchFamily="34" charset="0"/>
                <a:cs typeface="Space Grotesk" panose="020B0604020202020204" charset="0"/>
                <a:sym typeface="Space Grotesk"/>
              </a:rPr>
              <a:t>cv2.resize()</a:t>
            </a:r>
            <a:endParaRPr sz="1200" dirty="0">
              <a:solidFill>
                <a:srgbClr val="D9D9D9"/>
              </a:solidFill>
              <a:latin typeface="Candara" panose="020E0502030303020204" pitchFamily="34" charset="0"/>
              <a:cs typeface="Space Grotesk" panose="020B0604020202020204" charset="0"/>
              <a:sym typeface="Space Grotes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10" name="Google Shape;610;p15"/>
          <p:cNvSpPr txBox="1"/>
          <p:nvPr/>
        </p:nvSpPr>
        <p:spPr>
          <a:xfrm>
            <a:off x="875605" y="295044"/>
            <a:ext cx="7461600" cy="38361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1600"/>
              </a:spcAft>
              <a:buNone/>
            </a:pPr>
            <a:r>
              <a:rPr lang="en-IN" sz="1400" b="1" i="0" u="none" strike="noStrike" cap="none" dirty="0">
                <a:solidFill>
                  <a:srgbClr val="CCCCCC"/>
                </a:solidFill>
                <a:latin typeface="Space Grotesk"/>
                <a:ea typeface="Space Grotesk"/>
                <a:cs typeface="Space Grotesk"/>
                <a:sym typeface="Space Grotesk"/>
              </a:rPr>
              <a:t>5. Display and Output (main.py)</a:t>
            </a:r>
            <a:endParaRPr sz="1200" b="1" i="0" u="none" strike="noStrike" cap="none" dirty="0">
              <a:solidFill>
                <a:srgbClr val="CCCCCC"/>
              </a:solidFill>
              <a:latin typeface="Space Grotesk"/>
              <a:ea typeface="Space Grotesk"/>
              <a:cs typeface="Space Grotesk"/>
              <a:sym typeface="Space Grotesk"/>
            </a:endParaRPr>
          </a:p>
        </p:txBody>
      </p:sp>
      <p:sp>
        <p:nvSpPr>
          <p:cNvPr id="611" name="Google Shape;611;p15"/>
          <p:cNvSpPr/>
          <p:nvPr/>
        </p:nvSpPr>
        <p:spPr>
          <a:xfrm>
            <a:off x="1090676" y="678656"/>
            <a:ext cx="7391400"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200" b="0" u="sng" strike="noStrike" cap="none" dirty="0">
                <a:solidFill>
                  <a:srgbClr val="CCCCCC"/>
                </a:solidFill>
                <a:latin typeface="Space Grotesk" panose="020B0604020202020204" charset="0"/>
                <a:ea typeface="Space Grotesk"/>
                <a:cs typeface="Space Grotesk" panose="020B0604020202020204" charset="0"/>
                <a:sym typeface="Space Grotesk"/>
              </a:rPr>
              <a:t>Drawing </a:t>
            </a:r>
            <a:r>
              <a:rPr lang="en-IN" sz="1200" b="0" u="sng" strike="noStrike" cap="none" dirty="0" smtClean="0">
                <a:solidFill>
                  <a:srgbClr val="CCCCCC"/>
                </a:solidFill>
                <a:latin typeface="Space Grotesk" panose="020B0604020202020204" charset="0"/>
                <a:ea typeface="Space Grotesk"/>
                <a:cs typeface="Space Grotesk" panose="020B0604020202020204" charset="0"/>
                <a:sym typeface="Space Grotesk"/>
              </a:rPr>
              <a:t>Rectangles:</a:t>
            </a:r>
            <a:endParaRPr sz="1200" b="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rPr>
              <a:t>Draws a red rectangle around the detected plate</a:t>
            </a:r>
            <a:r>
              <a:rPr lang="en-US" sz="1200" dirty="0">
                <a:solidFill>
                  <a:srgbClr val="D9D9D9"/>
                </a:solidFill>
                <a:latin typeface="Space Grotesk" panose="020B0604020202020204" charset="0"/>
                <a:cs typeface="Space Grotesk" panose="020B0604020202020204" charset="0"/>
              </a:rPr>
              <a:t>.</a:t>
            </a:r>
          </a:p>
          <a:p>
            <a:pPr marL="171450" lvl="0" indent="-171450">
              <a:buClr>
                <a:srgbClr val="D9D9D9"/>
              </a:buClr>
              <a:buFont typeface="Wingdings" panose="05000000000000000000" pitchFamily="2" charset="2"/>
              <a:buChar char="Ø"/>
            </a:pPr>
            <a:r>
              <a:rPr lang="en-US" sz="1200" dirty="0">
                <a:solidFill>
                  <a:srgbClr val="D9D9D9"/>
                </a:solidFill>
                <a:latin typeface="Candara" panose="020E0502030303020204" pitchFamily="34" charset="0"/>
                <a:cs typeface="Space Grotesk" panose="020B0604020202020204" charset="0"/>
              </a:rPr>
              <a:t>cv2.line</a:t>
            </a:r>
            <a:r>
              <a:rPr lang="en-US" sz="1200" dirty="0">
                <a:solidFill>
                  <a:srgbClr val="D9D9D9"/>
                </a:solidFill>
                <a:latin typeface="Candara" panose="020E0502030303020204" pitchFamily="34" charset="0"/>
                <a:cs typeface="Space Grotesk" panose="020B0604020202020204" charset="0"/>
              </a:rPr>
              <a:t>() </a:t>
            </a:r>
            <a:r>
              <a:rPr lang="en-US" sz="1200" dirty="0">
                <a:solidFill>
                  <a:srgbClr val="D9D9D9"/>
                </a:solidFill>
                <a:latin typeface="Space Grotesk" panose="020B0604020202020204" charset="0"/>
                <a:cs typeface="Space Grotesk" panose="020B0604020202020204" charset="0"/>
              </a:rPr>
              <a:t>and </a:t>
            </a:r>
            <a:r>
              <a:rPr lang="en-US" sz="1200" dirty="0">
                <a:solidFill>
                  <a:srgbClr val="D9D9D9"/>
                </a:solidFill>
                <a:latin typeface="Candara" panose="020E0502030303020204" pitchFamily="34" charset="0"/>
                <a:cs typeface="Space Grotesk" panose="020B0604020202020204" charset="0"/>
              </a:rPr>
              <a:t>cv2.boxPoints()</a:t>
            </a:r>
          </a:p>
          <a:p>
            <a:pPr marL="171450" lvl="0" indent="-171450">
              <a:buFont typeface="Arial" panose="020B0604020202020204" pitchFamily="34" charset="0"/>
              <a:buChar char="•"/>
            </a:pPr>
            <a:endParaRPr sz="1200" dirty="0">
              <a:solidFill>
                <a:srgbClr val="CCCCCC"/>
              </a:solidFill>
              <a:latin typeface="Space Grotesk" panose="020B0604020202020204" charset="0"/>
              <a:cs typeface="Space Grotesk" panose="020B0604020202020204" charset="0"/>
            </a:endParaRPr>
          </a:p>
          <a:p>
            <a:pPr marL="0" marR="0" lvl="0" indent="0" algn="l" rtl="0">
              <a:lnSpc>
                <a:spcPct val="100000"/>
              </a:lnSpc>
              <a:spcBef>
                <a:spcPts val="0"/>
              </a:spcBef>
              <a:spcAft>
                <a:spcPts val="0"/>
              </a:spcAft>
              <a:buNone/>
            </a:pPr>
            <a:r>
              <a:rPr lang="en-IN" sz="1200" b="0" i="0" u="sng" strike="noStrike" cap="none" dirty="0">
                <a:solidFill>
                  <a:srgbClr val="CCCCCC"/>
                </a:solidFill>
                <a:latin typeface="Space Grotesk" panose="020B0604020202020204" charset="0"/>
                <a:ea typeface="Space Grotesk"/>
                <a:cs typeface="Space Grotesk" panose="020B0604020202020204" charset="0"/>
                <a:sym typeface="Space Grotesk"/>
              </a:rPr>
              <a:t>Text Output:</a:t>
            </a:r>
            <a:endParaRPr sz="1200" b="0" i="0" u="sng" strike="noStrike" cap="none" dirty="0">
              <a:solidFill>
                <a:srgbClr val="CCCCCC"/>
              </a:solidFill>
              <a:latin typeface="Space Grotesk" panose="020B0604020202020204" charset="0"/>
              <a:ea typeface="Space Grotesk"/>
              <a:cs typeface="Space Grotesk" panose="020B0604020202020204" charset="0"/>
              <a:sym typeface="Space Grotesk"/>
            </a:endParaRPr>
          </a:p>
          <a:p>
            <a:pPr marL="171450" lvl="0" indent="-171450">
              <a:buClr>
                <a:srgbClr val="D9D9D9"/>
              </a:buClr>
              <a:buFont typeface="Wingdings" panose="05000000000000000000" pitchFamily="2" charset="2"/>
              <a:buChar char="Ø"/>
            </a:pPr>
            <a:r>
              <a:rPr lang="en-US" sz="1200" dirty="0">
                <a:solidFill>
                  <a:srgbClr val="D9D9D9"/>
                </a:solidFill>
                <a:latin typeface="Space Grotesk" panose="020B0604020202020204" charset="0"/>
                <a:cs typeface="Space Grotesk" panose="020B0604020202020204" charset="0"/>
                <a:sym typeface="Space Grotesk"/>
              </a:rPr>
              <a:t>Writes the recognized characters onto the image</a:t>
            </a:r>
            <a:r>
              <a:rPr lang="en-US" sz="1200" dirty="0">
                <a:solidFill>
                  <a:srgbClr val="D9D9D9"/>
                </a:solidFill>
                <a:latin typeface="Space Grotesk" panose="020B0604020202020204" charset="0"/>
                <a:cs typeface="Space Grotesk" panose="020B0604020202020204" charset="0"/>
                <a:sym typeface="Space Grotesk"/>
              </a:rPr>
              <a:t>.</a:t>
            </a:r>
          </a:p>
          <a:p>
            <a:pPr marL="171450" lvl="0" indent="-171450">
              <a:buClr>
                <a:srgbClr val="D9D9D9"/>
              </a:buClr>
              <a:buFont typeface="Wingdings" panose="05000000000000000000" pitchFamily="2" charset="2"/>
              <a:buChar char="Ø"/>
            </a:pPr>
            <a:r>
              <a:rPr lang="en-US" sz="1200" dirty="0">
                <a:solidFill>
                  <a:srgbClr val="D9D9D9"/>
                </a:solidFill>
                <a:latin typeface="Candara" panose="020E0502030303020204" pitchFamily="34" charset="0"/>
                <a:cs typeface="Space Grotesk" panose="020B0604020202020204" charset="0"/>
                <a:sym typeface="Space Grotesk"/>
              </a:rPr>
              <a:t>cv2.putText()</a:t>
            </a:r>
            <a:endParaRPr sz="1200" dirty="0">
              <a:solidFill>
                <a:srgbClr val="D9D9D9"/>
              </a:solidFill>
              <a:latin typeface="Candara" panose="020E0502030303020204" pitchFamily="34" charset="0"/>
              <a:cs typeface="Space Grotesk" panose="020B0604020202020204" charset="0"/>
              <a:sym typeface="Space Grotesk"/>
            </a:endParaRPr>
          </a:p>
        </p:txBody>
      </p:sp>
      <p:sp>
        <p:nvSpPr>
          <p:cNvPr id="2" name="Rectangle 1"/>
          <p:cNvSpPr/>
          <p:nvPr/>
        </p:nvSpPr>
        <p:spPr>
          <a:xfrm>
            <a:off x="875605" y="2072784"/>
            <a:ext cx="7461600" cy="2072362"/>
          </a:xfrm>
          <a:prstGeom prst="rect">
            <a:avLst/>
          </a:prstGeom>
        </p:spPr>
        <p:txBody>
          <a:bodyPr wrap="square">
            <a:spAutoFit/>
          </a:bodyPr>
          <a:lstStyle/>
          <a:p>
            <a:pPr lvl="0"/>
            <a:r>
              <a:rPr lang="en-US" b="1" dirty="0" smtClean="0">
                <a:solidFill>
                  <a:srgbClr val="CCCCCC"/>
                </a:solidFill>
                <a:latin typeface="Space Grotesk"/>
                <a:ea typeface="Space Grotesk"/>
                <a:cs typeface="Space Grotesk"/>
                <a:sym typeface="Space Grotesk"/>
              </a:rPr>
              <a:t>KNN Model</a:t>
            </a:r>
          </a:p>
          <a:p>
            <a:pPr lvl="0">
              <a:spcBef>
                <a:spcPts val="200"/>
              </a:spcBef>
            </a:pPr>
            <a:r>
              <a:rPr lang="en-US" sz="1200" dirty="0" smtClean="0">
                <a:solidFill>
                  <a:srgbClr val="CCCCCC"/>
                </a:solidFill>
                <a:latin typeface="Space Grotesk"/>
                <a:ea typeface="Space Grotesk"/>
                <a:cs typeface="Space Grotesk"/>
                <a:sym typeface="Space Grotesk"/>
              </a:rPr>
              <a:t>K-Nearest </a:t>
            </a:r>
            <a:r>
              <a:rPr lang="en-US" sz="1200" dirty="0">
                <a:solidFill>
                  <a:srgbClr val="CCCCCC"/>
                </a:solidFill>
                <a:latin typeface="Space Grotesk"/>
                <a:ea typeface="Space Grotesk"/>
                <a:cs typeface="Space Grotesk"/>
                <a:sym typeface="Space Grotesk"/>
              </a:rPr>
              <a:t>Neighbors (KNN) is a straightforward machine learning algorithm used for both classification and regression. Instead of creating a complex model during training, it simply stores the entire training dataset. When you want to predict the class or value of a new data point, KNN does the following</a:t>
            </a:r>
            <a:r>
              <a:rPr lang="en-US" sz="1200" dirty="0" smtClean="0">
                <a:solidFill>
                  <a:srgbClr val="CCCCCC"/>
                </a:solidFill>
                <a:latin typeface="Space Grotesk"/>
                <a:ea typeface="Space Grotesk"/>
                <a:cs typeface="Space Grotesk"/>
                <a:sym typeface="Space Grotesk"/>
              </a:rPr>
              <a:t>:</a:t>
            </a:r>
          </a:p>
          <a:p>
            <a:pPr marL="228600" lvl="0" indent="-228600">
              <a:spcBef>
                <a:spcPts val="200"/>
              </a:spcBef>
              <a:buClr>
                <a:srgbClr val="D9D9D9"/>
              </a:buClr>
              <a:buFont typeface="+mj-lt"/>
              <a:buAutoNum type="arabicPeriod"/>
            </a:pPr>
            <a:r>
              <a:rPr lang="en-US" sz="1200" dirty="0" smtClean="0">
                <a:solidFill>
                  <a:srgbClr val="CCCCCC"/>
                </a:solidFill>
                <a:latin typeface="Space Grotesk"/>
                <a:ea typeface="Space Grotesk"/>
                <a:cs typeface="Space Grotesk"/>
                <a:sym typeface="Space Grotesk"/>
              </a:rPr>
              <a:t>Calculates </a:t>
            </a:r>
            <a:r>
              <a:rPr lang="en-US" sz="1200" dirty="0">
                <a:solidFill>
                  <a:srgbClr val="CCCCCC"/>
                </a:solidFill>
                <a:latin typeface="Space Grotesk"/>
                <a:ea typeface="Space Grotesk"/>
                <a:cs typeface="Space Grotesk"/>
                <a:sym typeface="Space Grotesk"/>
              </a:rPr>
              <a:t>Distances: It computes the distance between the new data point and every point in the training set (using metrics like Euclidean distance</a:t>
            </a:r>
            <a:r>
              <a:rPr lang="en-US" sz="1200" dirty="0" smtClean="0">
                <a:solidFill>
                  <a:srgbClr val="CCCCCC"/>
                </a:solidFill>
                <a:latin typeface="Space Grotesk"/>
                <a:ea typeface="Space Grotesk"/>
                <a:cs typeface="Space Grotesk"/>
                <a:sym typeface="Space Grotesk"/>
              </a:rPr>
              <a:t>).</a:t>
            </a:r>
          </a:p>
          <a:p>
            <a:pPr marL="228600" lvl="0" indent="-228600">
              <a:spcBef>
                <a:spcPts val="200"/>
              </a:spcBef>
              <a:buClr>
                <a:srgbClr val="D9D9D9"/>
              </a:buClr>
              <a:buFont typeface="+mj-lt"/>
              <a:buAutoNum type="arabicPeriod"/>
            </a:pPr>
            <a:r>
              <a:rPr lang="en-US" sz="1200" dirty="0" smtClean="0">
                <a:solidFill>
                  <a:srgbClr val="CCCCCC"/>
                </a:solidFill>
                <a:latin typeface="Space Grotesk"/>
                <a:ea typeface="Space Grotesk"/>
                <a:cs typeface="Space Grotesk"/>
                <a:sym typeface="Space Grotesk"/>
              </a:rPr>
              <a:t>Finds </a:t>
            </a:r>
            <a:r>
              <a:rPr lang="en-US" sz="1200" dirty="0">
                <a:solidFill>
                  <a:srgbClr val="CCCCCC"/>
                </a:solidFill>
                <a:latin typeface="Space Grotesk"/>
                <a:ea typeface="Space Grotesk"/>
                <a:cs typeface="Space Grotesk"/>
                <a:sym typeface="Space Grotesk"/>
              </a:rPr>
              <a:t>Nearest Neighbors: It identifies the "k" data points in the training set that are closest to the new point, where "k" is a user-defined number</a:t>
            </a:r>
            <a:r>
              <a:rPr lang="en-US" sz="1200" dirty="0" smtClean="0">
                <a:solidFill>
                  <a:srgbClr val="CCCCCC"/>
                </a:solidFill>
                <a:latin typeface="Space Grotesk"/>
                <a:ea typeface="Space Grotesk"/>
                <a:cs typeface="Space Grotesk"/>
                <a:sym typeface="Space Grotesk"/>
              </a:rPr>
              <a:t>.</a:t>
            </a:r>
          </a:p>
          <a:p>
            <a:pPr marL="228600" lvl="0" indent="-228600">
              <a:spcBef>
                <a:spcPts val="200"/>
              </a:spcBef>
              <a:buClr>
                <a:srgbClr val="D9D9D9"/>
              </a:buClr>
              <a:buFont typeface="+mj-lt"/>
              <a:buAutoNum type="arabicPeriod"/>
            </a:pPr>
            <a:r>
              <a:rPr lang="en-US" sz="1200" dirty="0" smtClean="0">
                <a:solidFill>
                  <a:srgbClr val="CCCCCC"/>
                </a:solidFill>
                <a:latin typeface="Space Grotesk"/>
                <a:ea typeface="Space Grotesk"/>
                <a:cs typeface="Space Grotesk"/>
                <a:sym typeface="Space Grotesk"/>
              </a:rPr>
              <a:t>Makes Predictions: </a:t>
            </a:r>
          </a:p>
        </p:txBody>
      </p:sp>
      <p:sp>
        <p:nvSpPr>
          <p:cNvPr id="3" name="Rectangle 2"/>
          <p:cNvSpPr/>
          <p:nvPr/>
        </p:nvSpPr>
        <p:spPr>
          <a:xfrm>
            <a:off x="1090676" y="4102189"/>
            <a:ext cx="7153212" cy="856645"/>
          </a:xfrm>
          <a:prstGeom prst="rect">
            <a:avLst/>
          </a:prstGeom>
        </p:spPr>
        <p:txBody>
          <a:bodyPr wrap="square">
            <a:spAutoFit/>
          </a:bodyPr>
          <a:lstStyle/>
          <a:p>
            <a:pPr marL="171450" lvl="1" indent="-171450">
              <a:spcBef>
                <a:spcPts val="200"/>
              </a:spcBef>
              <a:buClr>
                <a:srgbClr val="D9D9D9"/>
              </a:buClr>
              <a:buFont typeface="Arial" panose="020B0604020202020204" pitchFamily="34" charset="0"/>
              <a:buChar char="•"/>
            </a:pPr>
            <a:r>
              <a:rPr lang="en-US" sz="1200" dirty="0">
                <a:solidFill>
                  <a:srgbClr val="CCCCCC"/>
                </a:solidFill>
                <a:latin typeface="Space Grotesk"/>
                <a:ea typeface="Space Grotesk"/>
                <a:cs typeface="Space Grotesk"/>
                <a:sym typeface="Space Grotesk"/>
              </a:rPr>
              <a:t>For classification, it assigns the new point to the class that appears most frequently among those "k" neighbors (majority vote).</a:t>
            </a:r>
          </a:p>
          <a:p>
            <a:pPr marL="171450" lvl="1" indent="-171450">
              <a:spcBef>
                <a:spcPts val="200"/>
              </a:spcBef>
              <a:buClr>
                <a:srgbClr val="D9D9D9"/>
              </a:buClr>
              <a:buFont typeface="Arial" panose="020B0604020202020204" pitchFamily="34" charset="0"/>
              <a:buChar char="•"/>
            </a:pPr>
            <a:r>
              <a:rPr lang="en-US" sz="1200" dirty="0">
                <a:solidFill>
                  <a:srgbClr val="CCCCCC"/>
                </a:solidFill>
                <a:latin typeface="Space Grotesk"/>
                <a:ea typeface="Space Grotesk"/>
                <a:cs typeface="Space Grotesk"/>
                <a:sym typeface="Space Grotesk"/>
              </a:rPr>
              <a:t>For regression, it predicts the value of the new point by averaging the values of its "k" nearest neighbors.</a:t>
            </a:r>
            <a:endParaRPr lang="en-US" dirty="0">
              <a:solidFill>
                <a:srgbClr val="CCCCC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10900" cy="62653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solidFill>
                  <a:srgbClr val="CCCCCC"/>
                </a:solidFill>
              </a:rPr>
              <a:t>Modules and Data Structures</a:t>
            </a:r>
            <a:endParaRPr>
              <a:solidFill>
                <a:srgbClr val="CCCCCC"/>
              </a:solidFill>
            </a:endParaRPr>
          </a:p>
        </p:txBody>
      </p:sp>
      <p:sp>
        <p:nvSpPr>
          <p:cNvPr id="617" name="Google Shape;617;p16"/>
          <p:cNvSpPr txBox="1"/>
          <p:nvPr/>
        </p:nvSpPr>
        <p:spPr>
          <a:xfrm>
            <a:off x="844650" y="1071563"/>
            <a:ext cx="7461600" cy="335565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sz="1400" b="1" i="0" u="none" strike="noStrike" cap="none" dirty="0">
                <a:solidFill>
                  <a:srgbClr val="CCCCCC"/>
                </a:solidFill>
                <a:latin typeface="Space Grotesk"/>
                <a:ea typeface="Space Grotesk"/>
                <a:cs typeface="Space Grotesk"/>
                <a:sym typeface="Space Grotesk"/>
              </a:rPr>
              <a:t>Important </a:t>
            </a:r>
            <a:r>
              <a:rPr lang="en-IN" sz="1400" b="1" i="0" u="none" strike="noStrike" cap="none" dirty="0" smtClean="0">
                <a:solidFill>
                  <a:srgbClr val="CCCCCC"/>
                </a:solidFill>
                <a:latin typeface="Space Grotesk"/>
                <a:ea typeface="Space Grotesk"/>
                <a:cs typeface="Space Grotesk"/>
                <a:sym typeface="Space Grotesk"/>
              </a:rPr>
              <a:t>Modules</a:t>
            </a:r>
            <a:endParaRPr dirty="0">
              <a:solidFill>
                <a:srgbClr val="CCCCCC"/>
              </a:solidFill>
            </a:endParaRPr>
          </a:p>
          <a:p>
            <a:pPr marL="0" marR="0" lvl="0" indent="0" algn="l" rtl="0">
              <a:lnSpc>
                <a:spcPct val="100000"/>
              </a:lnSpc>
              <a:spcBef>
                <a:spcPts val="200"/>
              </a:spcBef>
              <a:spcAft>
                <a:spcPts val="0"/>
              </a:spcAft>
              <a:buNone/>
            </a:pPr>
            <a:r>
              <a:rPr lang="en-IN" sz="1200" b="0" i="0" u="sng" strike="noStrike" cap="none" dirty="0">
                <a:solidFill>
                  <a:srgbClr val="CCCCCC"/>
                </a:solidFill>
                <a:latin typeface="Space Grotesk"/>
                <a:ea typeface="Space Grotesk"/>
                <a:cs typeface="Space Grotesk"/>
                <a:sym typeface="Space Grotesk"/>
              </a:rPr>
              <a:t>cv2 (</a:t>
            </a:r>
            <a:r>
              <a:rPr lang="en-IN" sz="1200" b="0" i="0" u="sng" strike="noStrike" cap="none" dirty="0" err="1">
                <a:solidFill>
                  <a:srgbClr val="CCCCCC"/>
                </a:solidFill>
                <a:latin typeface="Space Grotesk"/>
                <a:ea typeface="Space Grotesk"/>
                <a:cs typeface="Space Grotesk"/>
                <a:sym typeface="Space Grotesk"/>
              </a:rPr>
              <a:t>OpenCV</a:t>
            </a:r>
            <a:r>
              <a:rPr lang="en-IN" sz="1200" b="0" i="0" u="sng" strike="noStrike" cap="none" dirty="0">
                <a:solidFill>
                  <a:srgbClr val="CCCCCC"/>
                </a:solidFill>
                <a:latin typeface="Space Grotesk"/>
                <a:ea typeface="Space Grotesk"/>
                <a:cs typeface="Space Grotesk"/>
                <a:sym typeface="Space Grotesk"/>
              </a:rPr>
              <a:t>): </a:t>
            </a:r>
            <a:r>
              <a:rPr lang="en-IN" sz="1200" b="0" i="0" u="none" strike="noStrike" cap="none" dirty="0">
                <a:solidFill>
                  <a:srgbClr val="CCCCCC"/>
                </a:solidFill>
                <a:latin typeface="Space Grotesk"/>
                <a:ea typeface="Space Grotesk"/>
                <a:cs typeface="Space Grotesk"/>
                <a:sym typeface="Space Grotesk"/>
              </a:rPr>
              <a:t>Image processing and computer vision library. Used for image loading, manipulation, contour detection, morphology, thresholding, and drawing.</a:t>
            </a:r>
            <a:endParaRPr dirty="0">
              <a:solidFill>
                <a:srgbClr val="CCCCCC"/>
              </a:solidFill>
            </a:endParaRPr>
          </a:p>
          <a:p>
            <a:pPr marL="0" marR="0" lvl="0" indent="0" algn="l" rtl="0">
              <a:lnSpc>
                <a:spcPct val="100000"/>
              </a:lnSpc>
              <a:spcBef>
                <a:spcPts val="200"/>
              </a:spcBef>
              <a:spcAft>
                <a:spcPts val="0"/>
              </a:spcAft>
              <a:buNone/>
            </a:pPr>
            <a:r>
              <a:rPr lang="en-IN" sz="1200" b="0" i="0" u="sng" strike="noStrike" cap="none" dirty="0" err="1">
                <a:solidFill>
                  <a:srgbClr val="CCCCCC"/>
                </a:solidFill>
                <a:latin typeface="Space Grotesk"/>
                <a:ea typeface="Space Grotesk"/>
                <a:cs typeface="Space Grotesk"/>
                <a:sym typeface="Space Grotesk"/>
              </a:rPr>
              <a:t>numpy</a:t>
            </a:r>
            <a:r>
              <a:rPr lang="en-IN" sz="1200" b="0" i="0" u="sng" strike="noStrike" cap="none" dirty="0">
                <a:solidFill>
                  <a:srgbClr val="CCCCCC"/>
                </a:solidFill>
                <a:latin typeface="Space Grotesk"/>
                <a:ea typeface="Space Grotesk"/>
                <a:cs typeface="Space Grotesk"/>
                <a:sym typeface="Space Grotesk"/>
              </a:rPr>
              <a:t>: </a:t>
            </a:r>
            <a:r>
              <a:rPr lang="en-IN" sz="1200" b="0" i="0" u="none" strike="noStrike" cap="none" dirty="0">
                <a:solidFill>
                  <a:srgbClr val="CCCCCC"/>
                </a:solidFill>
                <a:latin typeface="Space Grotesk"/>
                <a:ea typeface="Space Grotesk"/>
                <a:cs typeface="Space Grotesk"/>
                <a:sym typeface="Space Grotesk"/>
              </a:rPr>
              <a:t>Numerical computing library. Used for array operations and image data representation.</a:t>
            </a:r>
            <a:endParaRPr dirty="0">
              <a:solidFill>
                <a:srgbClr val="CCCCCC"/>
              </a:solidFill>
            </a:endParaRPr>
          </a:p>
          <a:p>
            <a:pPr marL="0" marR="0" lvl="0" indent="0" algn="l" rtl="0">
              <a:lnSpc>
                <a:spcPct val="100000"/>
              </a:lnSpc>
              <a:spcBef>
                <a:spcPts val="200"/>
              </a:spcBef>
              <a:spcAft>
                <a:spcPts val="0"/>
              </a:spcAft>
              <a:buNone/>
            </a:pPr>
            <a:r>
              <a:rPr lang="en-IN" sz="1200" b="0" i="0" u="sng" strike="noStrike" cap="none" dirty="0" err="1">
                <a:solidFill>
                  <a:srgbClr val="CCCCCC"/>
                </a:solidFill>
                <a:latin typeface="Space Grotesk"/>
                <a:ea typeface="Space Grotesk"/>
                <a:cs typeface="Space Grotesk"/>
                <a:sym typeface="Space Grotesk"/>
              </a:rPr>
              <a:t>os</a:t>
            </a:r>
            <a:r>
              <a:rPr lang="en-IN" sz="1200" b="0" i="0" u="sng" strike="noStrike" cap="none" dirty="0">
                <a:solidFill>
                  <a:srgbClr val="CCCCCC"/>
                </a:solidFill>
                <a:latin typeface="Space Grotesk"/>
                <a:ea typeface="Space Grotesk"/>
                <a:cs typeface="Space Grotesk"/>
                <a:sym typeface="Space Grotesk"/>
              </a:rPr>
              <a:t>: </a:t>
            </a:r>
            <a:r>
              <a:rPr lang="en-IN" sz="1200" b="0" i="0" u="none" strike="noStrike" cap="none" dirty="0">
                <a:solidFill>
                  <a:srgbClr val="CCCCCC"/>
                </a:solidFill>
                <a:latin typeface="Space Grotesk"/>
                <a:ea typeface="Space Grotesk"/>
                <a:cs typeface="Space Grotesk"/>
                <a:sym typeface="Space Grotesk"/>
              </a:rPr>
              <a:t>Used for operating system dependent functionality, such as file path manipulation.</a:t>
            </a:r>
            <a:endParaRPr dirty="0">
              <a:solidFill>
                <a:srgbClr val="CCCCCC"/>
              </a:solidFill>
            </a:endParaRPr>
          </a:p>
          <a:p>
            <a:pPr marL="0" marR="0" lvl="0" indent="0" algn="l" rtl="0">
              <a:lnSpc>
                <a:spcPct val="100000"/>
              </a:lnSpc>
              <a:spcBef>
                <a:spcPts val="200"/>
              </a:spcBef>
              <a:spcAft>
                <a:spcPts val="0"/>
              </a:spcAft>
              <a:buNone/>
            </a:pPr>
            <a:r>
              <a:rPr lang="en-IN" sz="1200" b="0" i="0" u="sng" strike="noStrike" cap="none" dirty="0">
                <a:solidFill>
                  <a:srgbClr val="CCCCCC"/>
                </a:solidFill>
                <a:latin typeface="Space Grotesk"/>
                <a:ea typeface="Space Grotesk"/>
                <a:cs typeface="Space Grotesk"/>
                <a:sym typeface="Space Grotesk"/>
              </a:rPr>
              <a:t>math: </a:t>
            </a:r>
            <a:r>
              <a:rPr lang="en-IN" sz="1200" b="0" i="0" u="none" strike="noStrike" cap="none" dirty="0">
                <a:solidFill>
                  <a:srgbClr val="CCCCCC"/>
                </a:solidFill>
                <a:latin typeface="Space Grotesk"/>
                <a:ea typeface="Space Grotesk"/>
                <a:cs typeface="Space Grotesk"/>
                <a:sym typeface="Space Grotesk"/>
              </a:rPr>
              <a:t>Used for mathematical operations, like square root, and trigonometric functions.</a:t>
            </a:r>
            <a:endParaRPr dirty="0">
              <a:solidFill>
                <a:srgbClr val="CCCCCC"/>
              </a:solidFill>
            </a:endParaRPr>
          </a:p>
          <a:p>
            <a:pPr marL="0" marR="0" lvl="0" indent="0" algn="l" rtl="0">
              <a:lnSpc>
                <a:spcPct val="100000"/>
              </a:lnSpc>
              <a:spcBef>
                <a:spcPts val="200"/>
              </a:spcBef>
              <a:spcAft>
                <a:spcPts val="0"/>
              </a:spcAft>
              <a:buNone/>
            </a:pPr>
            <a:endParaRPr sz="1400" b="0" i="0" u="none" strike="noStrike" cap="none" dirty="0">
              <a:solidFill>
                <a:srgbClr val="CCCCCC"/>
              </a:solidFill>
              <a:latin typeface="Space Grotesk"/>
              <a:ea typeface="Space Grotesk"/>
              <a:cs typeface="Space Grotesk"/>
              <a:sym typeface="Space Grotesk"/>
            </a:endParaRPr>
          </a:p>
          <a:p>
            <a:pPr marL="0" marR="0" lvl="0" indent="0" algn="l" rtl="0">
              <a:lnSpc>
                <a:spcPct val="100000"/>
              </a:lnSpc>
              <a:spcBef>
                <a:spcPts val="200"/>
              </a:spcBef>
              <a:spcAft>
                <a:spcPts val="0"/>
              </a:spcAft>
              <a:buNone/>
            </a:pPr>
            <a:r>
              <a:rPr lang="en-IN" sz="1400" b="1" i="0" u="none" strike="noStrike" cap="none" dirty="0">
                <a:solidFill>
                  <a:srgbClr val="CCCCCC"/>
                </a:solidFill>
                <a:latin typeface="Space Grotesk"/>
                <a:ea typeface="Space Grotesk"/>
                <a:cs typeface="Space Grotesk"/>
                <a:sym typeface="Space Grotesk"/>
              </a:rPr>
              <a:t>Key Data </a:t>
            </a:r>
            <a:r>
              <a:rPr lang="en-IN" sz="1400" b="1" i="0" u="none" strike="noStrike" cap="none" dirty="0" smtClean="0">
                <a:solidFill>
                  <a:srgbClr val="CCCCCC"/>
                </a:solidFill>
                <a:latin typeface="Space Grotesk"/>
                <a:ea typeface="Space Grotesk"/>
                <a:cs typeface="Space Grotesk"/>
                <a:sym typeface="Space Grotesk"/>
              </a:rPr>
              <a:t>Structures</a:t>
            </a:r>
            <a:endParaRPr dirty="0">
              <a:solidFill>
                <a:srgbClr val="CCCCCC"/>
              </a:solidFill>
            </a:endParaRPr>
          </a:p>
          <a:p>
            <a:pPr marL="0" marR="0" lvl="0" indent="0" algn="l" rtl="0">
              <a:lnSpc>
                <a:spcPct val="100000"/>
              </a:lnSpc>
              <a:spcBef>
                <a:spcPts val="200"/>
              </a:spcBef>
              <a:spcAft>
                <a:spcPts val="0"/>
              </a:spcAft>
              <a:buNone/>
            </a:pPr>
            <a:r>
              <a:rPr lang="en-IN" sz="1200" u="sng" dirty="0">
                <a:solidFill>
                  <a:srgbClr val="CCCCCC"/>
                </a:solidFill>
                <a:latin typeface="Space Grotesk"/>
                <a:ea typeface="Space Grotesk"/>
                <a:cs typeface="Space Grotesk"/>
                <a:sym typeface="Space Grotesk"/>
              </a:rPr>
              <a:t>Possible Char</a:t>
            </a:r>
            <a:r>
              <a:rPr lang="en-IN" sz="1200" b="0" i="0" u="sng" strike="noStrike" cap="none" dirty="0">
                <a:solidFill>
                  <a:srgbClr val="CCCCCC"/>
                </a:solidFill>
                <a:latin typeface="Space Grotesk"/>
                <a:ea typeface="Space Grotesk"/>
                <a:cs typeface="Space Grotesk"/>
                <a:sym typeface="Space Grotesk"/>
              </a:rPr>
              <a:t>: </a:t>
            </a:r>
            <a:r>
              <a:rPr lang="en-IN" sz="1200" b="0" i="0" u="none" strike="noStrike" cap="none" dirty="0">
                <a:solidFill>
                  <a:srgbClr val="CCCCCC"/>
                </a:solidFill>
                <a:latin typeface="Space Grotesk"/>
                <a:ea typeface="Space Grotesk"/>
                <a:cs typeface="Space Grotesk"/>
                <a:sym typeface="Space Grotesk"/>
              </a:rPr>
              <a:t>Represents a potential character with its contour, bounding rectangle, and geometric properties.</a:t>
            </a:r>
            <a:endParaRPr dirty="0">
              <a:solidFill>
                <a:srgbClr val="CCCCCC"/>
              </a:solidFill>
            </a:endParaRPr>
          </a:p>
          <a:p>
            <a:pPr marL="0" marR="0" lvl="0" indent="0" algn="l" rtl="0">
              <a:lnSpc>
                <a:spcPct val="100000"/>
              </a:lnSpc>
              <a:spcBef>
                <a:spcPts val="200"/>
              </a:spcBef>
              <a:spcAft>
                <a:spcPts val="0"/>
              </a:spcAft>
              <a:buNone/>
            </a:pPr>
            <a:r>
              <a:rPr lang="en-IN" sz="1200" u="sng" dirty="0">
                <a:solidFill>
                  <a:srgbClr val="CCCCCC"/>
                </a:solidFill>
                <a:latin typeface="Space Grotesk"/>
                <a:ea typeface="Space Grotesk"/>
                <a:cs typeface="Space Grotesk"/>
                <a:sym typeface="Space Grotesk"/>
              </a:rPr>
              <a:t>Possible Plate</a:t>
            </a:r>
            <a:r>
              <a:rPr lang="en-IN" sz="1200" b="0" i="0" u="sng" strike="noStrike" cap="none" dirty="0">
                <a:solidFill>
                  <a:srgbClr val="CCCCCC"/>
                </a:solidFill>
                <a:latin typeface="Space Grotesk"/>
                <a:ea typeface="Space Grotesk"/>
                <a:cs typeface="Space Grotesk"/>
                <a:sym typeface="Space Grotesk"/>
              </a:rPr>
              <a:t>: </a:t>
            </a:r>
            <a:r>
              <a:rPr lang="en-IN" sz="1200" b="0" i="0" u="none" strike="noStrike" cap="none" dirty="0">
                <a:solidFill>
                  <a:srgbClr val="CCCCCC"/>
                </a:solidFill>
                <a:latin typeface="Space Grotesk"/>
                <a:ea typeface="Space Grotesk"/>
                <a:cs typeface="Space Grotesk"/>
                <a:sym typeface="Space Grotesk"/>
              </a:rPr>
              <a:t>Represents a potential license plate with its image, location, and recognized characters.</a:t>
            </a:r>
            <a:endParaRPr sz="1200" b="0" i="0" u="none" strike="noStrike" cap="none" dirty="0">
              <a:solidFill>
                <a:srgbClr val="CCCCCC"/>
              </a:solidFill>
              <a:latin typeface="Space Grotesk"/>
              <a:ea typeface="Space Grotesk"/>
              <a:cs typeface="Space Grotesk"/>
              <a:sym typeface="Space Grotesk"/>
            </a:endParaRPr>
          </a:p>
          <a:p>
            <a:pPr marL="0" marR="0" lvl="0" indent="0" algn="l" rtl="0">
              <a:lnSpc>
                <a:spcPct val="100000"/>
              </a:lnSpc>
              <a:spcBef>
                <a:spcPts val="200"/>
              </a:spcBef>
              <a:spcAft>
                <a:spcPts val="200"/>
              </a:spcAft>
              <a:buNone/>
            </a:pPr>
            <a:endParaRPr sz="1200" b="0" i="0" u="none" strike="noStrike" cap="none" dirty="0">
              <a:solidFill>
                <a:srgbClr val="CCCCCC"/>
              </a:solidFill>
              <a:latin typeface="Space Grotesk"/>
              <a:ea typeface="Space Grotesk"/>
              <a:cs typeface="Space Grotesk"/>
              <a:sym typeface="Space Grotesk"/>
            </a:endParaRPr>
          </a:p>
        </p:txBody>
      </p:sp>
      <p:sp>
        <p:nvSpPr>
          <p:cNvPr id="618" name="Google Shape;618;p16"/>
          <p:cNvSpPr/>
          <p:nvPr/>
        </p:nvSpPr>
        <p:spPr>
          <a:xfrm>
            <a:off x="844650" y="3904000"/>
            <a:ext cx="77109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sng" strike="noStrike" cap="none">
                <a:solidFill>
                  <a:srgbClr val="CCCCCC"/>
                </a:solidFill>
                <a:latin typeface="Space Grotesk"/>
                <a:ea typeface="Space Grotesk"/>
                <a:cs typeface="Space Grotesk"/>
                <a:sym typeface="Space Grotesk"/>
              </a:rPr>
              <a:t>NOTE: </a:t>
            </a:r>
            <a:r>
              <a:rPr lang="en-IN" sz="1400" b="0" i="0" u="none" strike="noStrike" cap="none">
                <a:solidFill>
                  <a:srgbClr val="CCCCCC"/>
                </a:solidFill>
                <a:latin typeface="Space Grotesk"/>
                <a:ea typeface="Space Grotesk"/>
                <a:cs typeface="Space Grotesk"/>
                <a:sym typeface="Space Grotesk"/>
              </a:rPr>
              <a:t>The system relies on a pre-trained KNN model (classifications.txt and flattened-images.txt).</a:t>
            </a:r>
            <a:endParaRPr sz="1400" b="0" i="0" u="none" strike="noStrike" cap="none">
              <a:solidFill>
                <a:srgbClr val="CCCCCC"/>
              </a:solidFill>
              <a:latin typeface="Space Grotesk"/>
              <a:ea typeface="Space Grotesk"/>
              <a:cs typeface="Space Grotesk"/>
              <a:sym typeface="Space Grotesk"/>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17"/>
          <p:cNvSpPr txBox="1">
            <a:spLocks noGrp="1"/>
          </p:cNvSpPr>
          <p:nvPr>
            <p:ph type="title"/>
          </p:nvPr>
        </p:nvSpPr>
        <p:spPr>
          <a:xfrm>
            <a:off x="1267300" y="2416650"/>
            <a:ext cx="6609300" cy="16338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t>Coding &amp; Execution</a:t>
            </a:r>
            <a:endParaRPr/>
          </a:p>
        </p:txBody>
      </p:sp>
      <p:sp>
        <p:nvSpPr>
          <p:cNvPr id="624" name="Google Shape;624;p17"/>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IN"/>
              <a:t>04</a:t>
            </a:r>
            <a:endParaRPr/>
          </a:p>
        </p:txBody>
      </p:sp>
      <p:grpSp>
        <p:nvGrpSpPr>
          <p:cNvPr id="625" name="Google Shape;625;p17"/>
          <p:cNvGrpSpPr/>
          <p:nvPr/>
        </p:nvGrpSpPr>
        <p:grpSpPr>
          <a:xfrm rot="10800000" flipH="1">
            <a:off x="6949534" y="1387249"/>
            <a:ext cx="3300415" cy="543321"/>
            <a:chOff x="5348025" y="3359050"/>
            <a:chExt cx="2031775" cy="334475"/>
          </a:xfrm>
        </p:grpSpPr>
        <p:grpSp>
          <p:nvGrpSpPr>
            <p:cNvPr id="626" name="Google Shape;626;p17"/>
            <p:cNvGrpSpPr/>
            <p:nvPr/>
          </p:nvGrpSpPr>
          <p:grpSpPr>
            <a:xfrm>
              <a:off x="5348025" y="3359050"/>
              <a:ext cx="2031775" cy="334475"/>
              <a:chOff x="5348025" y="3359050"/>
              <a:chExt cx="2031775" cy="334475"/>
            </a:xfrm>
          </p:grpSpPr>
          <p:sp>
            <p:nvSpPr>
              <p:cNvPr id="627" name="Google Shape;627;p17"/>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7"/>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29" name="Google Shape;629;p17"/>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0" name="Google Shape;630;p17"/>
          <p:cNvGrpSpPr/>
          <p:nvPr/>
        </p:nvGrpSpPr>
        <p:grpSpPr>
          <a:xfrm>
            <a:off x="1470775" y="861075"/>
            <a:ext cx="6471247" cy="3090609"/>
            <a:chOff x="1470775" y="861075"/>
            <a:chExt cx="6471247" cy="3090609"/>
          </a:xfrm>
        </p:grpSpPr>
        <p:sp>
          <p:nvSpPr>
            <p:cNvPr id="631" name="Google Shape;631;p17"/>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7"/>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17"/>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17"/>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5" name="Google Shape;635;p17"/>
          <p:cNvGrpSpPr/>
          <p:nvPr/>
        </p:nvGrpSpPr>
        <p:grpSpPr>
          <a:xfrm flipH="1">
            <a:off x="4333800" y="4240481"/>
            <a:ext cx="476400" cy="253800"/>
            <a:chOff x="2781725" y="285750"/>
            <a:chExt cx="476400" cy="253800"/>
          </a:xfrm>
        </p:grpSpPr>
        <p:sp>
          <p:nvSpPr>
            <p:cNvPr id="636" name="Google Shape;636;p17"/>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7" name="Google Shape;637;p17"/>
            <p:cNvGrpSpPr/>
            <p:nvPr/>
          </p:nvGrpSpPr>
          <p:grpSpPr>
            <a:xfrm>
              <a:off x="2881527" y="381562"/>
              <a:ext cx="276778" cy="62175"/>
              <a:chOff x="4508201" y="1661332"/>
              <a:chExt cx="1965755" cy="441583"/>
            </a:xfrm>
          </p:grpSpPr>
          <p:sp>
            <p:nvSpPr>
              <p:cNvPr id="638" name="Google Shape;638;p17"/>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7"/>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7"/>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19"/>
          <p:cNvSpPr txBox="1"/>
          <p:nvPr/>
        </p:nvSpPr>
        <p:spPr>
          <a:xfrm>
            <a:off x="845818" y="958612"/>
            <a:ext cx="7559041" cy="380767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Aft>
                <a:spcPts val="0"/>
              </a:spcAft>
              <a:buNone/>
            </a:pPr>
            <a:r>
              <a:rPr lang="en-IN" b="1" u="sng" dirty="0">
                <a:solidFill>
                  <a:srgbClr val="CCCCCC"/>
                </a:solidFill>
                <a:latin typeface="Space Grotesk" panose="020B0604020202020204" charset="0"/>
                <a:ea typeface="Michroma"/>
                <a:cs typeface="Space Grotesk" panose="020B0604020202020204" charset="0"/>
                <a:sym typeface="Michroma"/>
              </a:rPr>
              <a:t>For </a:t>
            </a:r>
            <a:r>
              <a:rPr lang="en-IN" b="1" u="sng" dirty="0" smtClean="0">
                <a:solidFill>
                  <a:srgbClr val="CCCCCC"/>
                </a:solidFill>
                <a:latin typeface="Space Grotesk" panose="020B0604020202020204" charset="0"/>
                <a:ea typeface="Michroma"/>
                <a:cs typeface="Space Grotesk" panose="020B0604020202020204" charset="0"/>
                <a:sym typeface="Michroma"/>
              </a:rPr>
              <a:t>finding </a:t>
            </a:r>
            <a:r>
              <a:rPr lang="en-IN" b="1" u="sng" dirty="0">
                <a:solidFill>
                  <a:srgbClr val="CCCCCC"/>
                </a:solidFill>
                <a:latin typeface="Space Grotesk" panose="020B0604020202020204" charset="0"/>
                <a:ea typeface="Michroma"/>
                <a:cs typeface="Space Grotesk" panose="020B0604020202020204" charset="0"/>
                <a:sym typeface="Michroma"/>
              </a:rPr>
              <a:t>Plates</a:t>
            </a:r>
            <a:endParaRPr b="1" u="sng" dirty="0">
              <a:solidFill>
                <a:srgbClr val="CCCCCC"/>
              </a:solidFill>
              <a:latin typeface="Space Grotesk" panose="020B0604020202020204" charset="0"/>
              <a:ea typeface="Michroma"/>
              <a:cs typeface="Space Grotesk" panose="020B0604020202020204" charset="0"/>
              <a:sym typeface="Michroma"/>
            </a:endParaRPr>
          </a:p>
          <a:p>
            <a:pPr marL="0" lvl="0" indent="0" algn="ctr" rtl="0">
              <a:spcBef>
                <a:spcPts val="200"/>
              </a:spcBef>
              <a:spcAft>
                <a:spcPts val="0"/>
              </a:spcAft>
              <a:buNone/>
            </a:pPr>
            <a:endParaRPr lang="en-IN" sz="1200" dirty="0" smtClean="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200"/>
              </a:spcBef>
              <a:spcAft>
                <a:spcPts val="0"/>
              </a:spcAft>
              <a:buNone/>
            </a:pPr>
            <a:r>
              <a:rPr lang="en-IN" sz="1200" dirty="0" err="1" smtClean="0">
                <a:solidFill>
                  <a:srgbClr val="CCCCCC"/>
                </a:solidFill>
                <a:latin typeface="Space Grotesk" panose="020B0604020202020204" charset="0"/>
                <a:ea typeface="Space Grotesk"/>
                <a:cs typeface="Space Grotesk" panose="020B0604020202020204" charset="0"/>
                <a:sym typeface="Space Grotesk"/>
              </a:rPr>
              <a:t>imgOriginalScene</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lang="en-IN"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a:solidFill>
                  <a:srgbClr val="CCCCCC"/>
                </a:solidFill>
                <a:latin typeface="Space Grotesk" panose="020B0604020202020204" charset="0"/>
                <a:ea typeface="Space Grotesk"/>
                <a:cs typeface="Space Grotesk" panose="020B0604020202020204" charset="0"/>
                <a:sym typeface="Space Grotesk"/>
              </a:rPr>
              <a:t> </a:t>
            </a: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err="1" smtClean="0">
                <a:solidFill>
                  <a:srgbClr val="CCCCCC"/>
                </a:solidFill>
                <a:latin typeface="Space Grotesk" panose="020B0604020202020204" charset="0"/>
                <a:ea typeface="Space Grotesk"/>
                <a:cs typeface="Space Grotesk" panose="020B0604020202020204" charset="0"/>
                <a:sym typeface="Space Grotesk"/>
              </a:rPr>
              <a:t>preprocess</a:t>
            </a:r>
            <a:r>
              <a:rPr lang="en-IN" sz="1200" dirty="0" smtClean="0">
                <a:solidFill>
                  <a:srgbClr val="CCCCCC"/>
                </a:solidFill>
                <a:latin typeface="Space Grotesk" panose="020B0604020202020204" charset="0"/>
                <a:ea typeface="Space Grotesk"/>
                <a:cs typeface="Space Grotesk" panose="020B0604020202020204" charset="0"/>
                <a:sym typeface="Space Grotesk"/>
              </a:rPr>
              <a:t>()</a:t>
            </a: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err="1" smtClean="0">
                <a:solidFill>
                  <a:srgbClr val="CCCCCC"/>
                </a:solidFill>
                <a:latin typeface="Space Grotesk" panose="020B0604020202020204" charset="0"/>
                <a:ea typeface="Space Grotesk"/>
                <a:cs typeface="Space Grotesk" panose="020B0604020202020204" charset="0"/>
                <a:sym typeface="Space Grotesk"/>
              </a:rPr>
              <a:t>imgGrayscaleScene</a:t>
            </a: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err="1" smtClean="0">
                <a:solidFill>
                  <a:srgbClr val="CCCCCC"/>
                </a:solidFill>
                <a:latin typeface="Space Grotesk" panose="020B0604020202020204" charset="0"/>
                <a:ea typeface="Space Grotesk"/>
                <a:cs typeface="Space Grotesk" panose="020B0604020202020204" charset="0"/>
                <a:sym typeface="Space Grotesk"/>
              </a:rPr>
              <a:t>imgThreshScene</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a:solidFill>
                  <a:srgbClr val="CCCCCC"/>
                </a:solidFill>
                <a:latin typeface="Space Grotesk" panose="020B0604020202020204" charset="0"/>
                <a:ea typeface="Space Grotesk"/>
                <a:cs typeface="Space Grotesk" panose="020B0604020202020204" charset="0"/>
                <a:sym typeface="Space Grotesk"/>
              </a:rPr>
              <a:t>  </a:t>
            </a: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err="1" smtClean="0">
                <a:solidFill>
                  <a:srgbClr val="CCCCCC"/>
                </a:solidFill>
                <a:latin typeface="Space Grotesk" panose="020B0604020202020204" charset="0"/>
                <a:ea typeface="Space Grotesk"/>
                <a:cs typeface="Space Grotesk" panose="020B0604020202020204" charset="0"/>
                <a:sym typeface="Space Grotesk"/>
              </a:rPr>
              <a:t>findPossibleCharsInScene</a:t>
            </a:r>
            <a:r>
              <a:rPr lang="en-IN" sz="1200" dirty="0">
                <a:solidFill>
                  <a:srgbClr val="CCCCCC"/>
                </a:solidFill>
                <a:latin typeface="Space Grotesk" panose="020B0604020202020204" charset="0"/>
                <a:ea typeface="Space Grotesk"/>
                <a:cs typeface="Space Grotesk" panose="020B0604020202020204" charset="0"/>
                <a:sym typeface="Space Grotesk"/>
              </a:rPr>
              <a:t>()</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err="1">
                <a:solidFill>
                  <a:srgbClr val="CCCCCC"/>
                </a:solidFill>
                <a:latin typeface="Space Grotesk" panose="020B0604020202020204" charset="0"/>
                <a:ea typeface="Space Grotesk"/>
                <a:cs typeface="Space Grotesk" panose="020B0604020202020204" charset="0"/>
                <a:sym typeface="Space Grotesk"/>
              </a:rPr>
              <a:t>listOfPossibleCharsInScene</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err="1" smtClean="0">
                <a:solidFill>
                  <a:srgbClr val="CCCCCC"/>
                </a:solidFill>
                <a:latin typeface="Space Grotesk" panose="020B0604020202020204" charset="0"/>
                <a:ea typeface="Space Grotesk"/>
                <a:cs typeface="Space Grotesk" panose="020B0604020202020204" charset="0"/>
                <a:sym typeface="Space Grotesk"/>
              </a:rPr>
              <a:t>findListOfListsOfMatchingChars</a:t>
            </a:r>
            <a:r>
              <a:rPr lang="en-IN" sz="1200" dirty="0">
                <a:solidFill>
                  <a:srgbClr val="CCCCCC"/>
                </a:solidFill>
                <a:latin typeface="Space Grotesk" panose="020B0604020202020204" charset="0"/>
                <a:ea typeface="Space Grotesk"/>
                <a:cs typeface="Space Grotesk" panose="020B0604020202020204" charset="0"/>
                <a:sym typeface="Space Grotesk"/>
              </a:rPr>
              <a:t>()</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err="1">
                <a:solidFill>
                  <a:srgbClr val="CCCCCC"/>
                </a:solidFill>
                <a:latin typeface="Space Grotesk" panose="020B0604020202020204" charset="0"/>
                <a:ea typeface="Space Grotesk"/>
                <a:cs typeface="Space Grotesk" panose="020B0604020202020204" charset="0"/>
                <a:sym typeface="Space Grotesk"/>
              </a:rPr>
              <a:t>listOfListsOfMatchingCharsInScene</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a:solidFill>
                  <a:srgbClr val="CCCCCC"/>
                </a:solidFill>
                <a:latin typeface="Space Grotesk" panose="020B0604020202020204" charset="0"/>
                <a:ea typeface="Space Grotesk"/>
                <a:cs typeface="Space Grotesk" panose="020B0604020202020204" charset="0"/>
                <a:sym typeface="Space Grotesk"/>
              </a:rPr>
              <a:t>	 </a:t>
            </a:r>
            <a:r>
              <a:rPr lang="en-IN" sz="1200" dirty="0" smtClean="0">
                <a:solidFill>
                  <a:srgbClr val="CCCCCC"/>
                </a:solidFill>
                <a:latin typeface="Space Grotesk" panose="020B0604020202020204" charset="0"/>
                <a:ea typeface="Space Grotesk"/>
                <a:cs typeface="Space Grotesk" panose="020B0604020202020204" charset="0"/>
                <a:sym typeface="Space Grotesk"/>
              </a:rPr>
              <a:t>                 </a:t>
            </a:r>
            <a:r>
              <a:rPr lang="en-IN" sz="1200" dirty="0" err="1" smtClean="0">
                <a:solidFill>
                  <a:srgbClr val="CCCCCC"/>
                </a:solidFill>
                <a:latin typeface="Space Grotesk" panose="020B0604020202020204" charset="0"/>
                <a:ea typeface="Space Grotesk"/>
                <a:cs typeface="Space Grotesk" panose="020B0604020202020204" charset="0"/>
                <a:sym typeface="Space Grotesk"/>
              </a:rPr>
              <a:t>extractPlate</a:t>
            </a:r>
            <a:r>
              <a:rPr lang="en-IN" sz="1200" dirty="0">
                <a:solidFill>
                  <a:srgbClr val="CCCCCC"/>
                </a:solidFill>
                <a:latin typeface="Space Grotesk" panose="020B0604020202020204" charset="0"/>
                <a:ea typeface="Space Grotesk"/>
                <a:cs typeface="Space Grotesk" panose="020B0604020202020204" charset="0"/>
                <a:sym typeface="Space Grotesk"/>
              </a:rPr>
              <a:t>()</a:t>
            </a: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endParaRPr sz="1200" dirty="0">
              <a:solidFill>
                <a:srgbClr val="CCCCCC"/>
              </a:solidFill>
              <a:latin typeface="Space Grotesk" panose="020B0604020202020204" charset="0"/>
              <a:ea typeface="Space Grotesk"/>
              <a:cs typeface="Space Grotesk" panose="020B0604020202020204" charset="0"/>
              <a:sym typeface="Space Grotesk"/>
            </a:endParaRPr>
          </a:p>
          <a:p>
            <a:pPr marL="0" lvl="0" indent="0" algn="ctr" rtl="0">
              <a:spcBef>
                <a:spcPts val="0"/>
              </a:spcBef>
              <a:spcAft>
                <a:spcPts val="0"/>
              </a:spcAft>
              <a:buNone/>
            </a:pPr>
            <a:r>
              <a:rPr lang="en-IN" sz="1200" dirty="0" err="1" smtClean="0">
                <a:solidFill>
                  <a:srgbClr val="CCCCCC"/>
                </a:solidFill>
                <a:latin typeface="Space Grotesk" panose="020B0604020202020204" charset="0"/>
                <a:ea typeface="Space Grotesk"/>
                <a:cs typeface="Space Grotesk" panose="020B0604020202020204" charset="0"/>
                <a:sym typeface="Space Grotesk"/>
              </a:rPr>
              <a:t>listOfPossiblePlates</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
        <p:nvSpPr>
          <p:cNvPr id="656" name="Google Shape;656;p19"/>
          <p:cNvSpPr txBox="1"/>
          <p:nvPr/>
        </p:nvSpPr>
        <p:spPr>
          <a:xfrm>
            <a:off x="845819" y="312112"/>
            <a:ext cx="7559041"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3000" b="1" dirty="0">
                <a:solidFill>
                  <a:schemeClr val="dk1"/>
                </a:solidFill>
                <a:latin typeface="Michroma"/>
                <a:ea typeface="Michroma"/>
                <a:cs typeface="Michroma"/>
                <a:sym typeface="Michroma"/>
              </a:rPr>
              <a:t>Control Flow for LPR</a:t>
            </a:r>
            <a:endParaRPr dirty="0"/>
          </a:p>
        </p:txBody>
      </p:sp>
      <p:sp>
        <p:nvSpPr>
          <p:cNvPr id="2" name="Down Arrow 1"/>
          <p:cNvSpPr/>
          <p:nvPr/>
        </p:nvSpPr>
        <p:spPr>
          <a:xfrm>
            <a:off x="4572000" y="179070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4560568" y="254508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572000" y="3251825"/>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560568" y="4006205"/>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560568" y="4712951"/>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flipV="1">
            <a:off x="2019300" y="1901192"/>
            <a:ext cx="16916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flipV="1">
            <a:off x="2019300" y="4208135"/>
            <a:ext cx="16916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1996439" y="1901192"/>
            <a:ext cx="45719" cy="2350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113324" y="2938076"/>
            <a:ext cx="1872629" cy="276999"/>
          </a:xfrm>
          <a:prstGeom prst="rect">
            <a:avLst/>
          </a:prstGeom>
        </p:spPr>
        <p:txBody>
          <a:bodyPr wrap="none">
            <a:spAutoFit/>
          </a:bodyPr>
          <a:lstStyle/>
          <a:p>
            <a:pPr lvl="0" algn="ctr"/>
            <a:r>
              <a:rPr lang="en-IN" sz="1200" dirty="0" err="1" smtClean="0">
                <a:solidFill>
                  <a:srgbClr val="CCCCCC"/>
                </a:solidFill>
                <a:latin typeface="Space Grotesk" panose="020B0604020202020204" charset="0"/>
                <a:ea typeface="Space Grotesk"/>
                <a:cs typeface="Space Grotesk" panose="020B0604020202020204" charset="0"/>
                <a:sym typeface="Space Grotesk"/>
              </a:rPr>
              <a:t>detectPlatesInScene</a:t>
            </a:r>
            <a:r>
              <a:rPr lang="en-IN" sz="1200" dirty="0" smtClean="0">
                <a:solidFill>
                  <a:srgbClr val="CCCCCC"/>
                </a:solidFill>
                <a:latin typeface="Space Grotesk" panose="020B0604020202020204" charset="0"/>
                <a:ea typeface="Space Grotesk"/>
                <a:cs typeface="Space Grotesk" panose="020B0604020202020204" charset="0"/>
                <a:sym typeface="Space Grotesk"/>
              </a:rPr>
              <a:t>()</a:t>
            </a:r>
            <a:endParaRPr lang="en-IN"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0"/>
          <p:cNvSpPr txBox="1"/>
          <p:nvPr/>
        </p:nvSpPr>
        <p:spPr>
          <a:xfrm>
            <a:off x="902970" y="8278"/>
            <a:ext cx="7414260" cy="5135222"/>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IN" b="1" u="sng" dirty="0">
                <a:solidFill>
                  <a:srgbClr val="CCCCCC"/>
                </a:solidFill>
                <a:latin typeface="Space Grotesk" panose="020B0604020202020204" charset="0"/>
                <a:ea typeface="Michroma"/>
                <a:cs typeface="Space Grotesk" panose="020B0604020202020204" charset="0"/>
                <a:sym typeface="Michroma"/>
              </a:rPr>
              <a:t>Find Chars Within Plates</a:t>
            </a:r>
            <a:endParaRPr b="1" u="sng" dirty="0">
              <a:solidFill>
                <a:srgbClr val="CCCCCC"/>
              </a:solidFill>
              <a:latin typeface="Space Grotesk" panose="020B0604020202020204" charset="0"/>
              <a:ea typeface="Michroma"/>
              <a:cs typeface="Space Grotesk" panose="020B0604020202020204" charset="0"/>
              <a:sym typeface="Michroma"/>
            </a:endParaRPr>
          </a:p>
          <a:p>
            <a:pPr marL="0" lvl="0" indent="0" algn="ctr" rtl="0">
              <a:lnSpc>
                <a:spcPct val="115000"/>
              </a:lnSpc>
              <a:spcBef>
                <a:spcPts val="1200"/>
              </a:spcBef>
              <a:spcAft>
                <a:spcPts val="0"/>
              </a:spcAft>
              <a:buNone/>
            </a:pPr>
            <a:endParaRPr lang="en-IN" sz="1200" dirty="0" smtClean="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err="1" smtClean="0">
                <a:solidFill>
                  <a:srgbClr val="CCCCCC"/>
                </a:solidFill>
                <a:latin typeface="Space Grotesk" panose="020B0604020202020204" charset="0"/>
                <a:cs typeface="Space Grotesk" panose="020B0604020202020204" charset="0"/>
              </a:rPr>
              <a:t>listOfPossiblePlates</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smtClean="0">
                <a:solidFill>
                  <a:srgbClr val="CCCCCC"/>
                </a:solidFill>
                <a:latin typeface="Space Grotesk" panose="020B0604020202020204" charset="0"/>
                <a:cs typeface="Space Grotesk" panose="020B0604020202020204" charset="0"/>
              </a:rPr>
              <a:t>	            </a:t>
            </a:r>
            <a:r>
              <a:rPr lang="en-IN" sz="1200" dirty="0" err="1" smtClean="0">
                <a:solidFill>
                  <a:srgbClr val="CCCCCC"/>
                </a:solidFill>
                <a:latin typeface="Space Grotesk" panose="020B0604020202020204" charset="0"/>
                <a:cs typeface="Space Grotesk" panose="020B0604020202020204" charset="0"/>
              </a:rPr>
              <a:t>preprocess</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err="1">
                <a:solidFill>
                  <a:srgbClr val="CCCCCC"/>
                </a:solidFill>
                <a:latin typeface="Space Grotesk" panose="020B0604020202020204" charset="0"/>
                <a:cs typeface="Space Grotesk" panose="020B0604020202020204" charset="0"/>
              </a:rPr>
              <a:t>imgGrayscale</a:t>
            </a:r>
            <a:r>
              <a:rPr lang="en-IN" sz="1200" dirty="0">
                <a:solidFill>
                  <a:srgbClr val="CCCCCC"/>
                </a:solidFill>
                <a:latin typeface="Space Grotesk" panose="020B0604020202020204" charset="0"/>
                <a:cs typeface="Space Grotesk" panose="020B0604020202020204" charset="0"/>
              </a:rPr>
              <a:t>, </a:t>
            </a:r>
            <a:r>
              <a:rPr lang="en-IN" sz="1200" dirty="0" err="1">
                <a:solidFill>
                  <a:srgbClr val="CCCCCC"/>
                </a:solidFill>
                <a:latin typeface="Space Grotesk" panose="020B0604020202020204" charset="0"/>
                <a:cs typeface="Space Grotesk" panose="020B0604020202020204" charset="0"/>
              </a:rPr>
              <a:t>imgThresh</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smtClean="0">
                <a:solidFill>
                  <a:srgbClr val="CCCCCC"/>
                </a:solidFill>
                <a:latin typeface="Space Grotesk" panose="020B0604020202020204" charset="0"/>
                <a:cs typeface="Space Grotesk" panose="020B0604020202020204" charset="0"/>
              </a:rPr>
              <a:t>		               </a:t>
            </a:r>
            <a:r>
              <a:rPr lang="en-IN" sz="1200" dirty="0" err="1" smtClean="0">
                <a:solidFill>
                  <a:srgbClr val="CCCCCC"/>
                </a:solidFill>
                <a:latin typeface="Space Grotesk" panose="020B0604020202020204" charset="0"/>
                <a:cs typeface="Space Grotesk" panose="020B0604020202020204" charset="0"/>
              </a:rPr>
              <a:t>findPossibleCharsInPlate</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err="1">
                <a:solidFill>
                  <a:srgbClr val="CCCCCC"/>
                </a:solidFill>
                <a:latin typeface="Space Grotesk" panose="020B0604020202020204" charset="0"/>
                <a:cs typeface="Space Grotesk" panose="020B0604020202020204" charset="0"/>
              </a:rPr>
              <a:t>listOfPossibleCharsInPlate</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smtClean="0">
                <a:solidFill>
                  <a:srgbClr val="CCCCCC"/>
                </a:solidFill>
                <a:latin typeface="Space Grotesk" panose="020B0604020202020204" charset="0"/>
                <a:cs typeface="Space Grotesk" panose="020B0604020202020204" charset="0"/>
              </a:rPr>
              <a:t>			     </a:t>
            </a:r>
            <a:r>
              <a:rPr lang="en-IN" sz="1200" dirty="0" err="1" smtClean="0">
                <a:solidFill>
                  <a:srgbClr val="CCCCCC"/>
                </a:solidFill>
                <a:latin typeface="Space Grotesk" panose="020B0604020202020204" charset="0"/>
                <a:cs typeface="Space Grotesk" panose="020B0604020202020204" charset="0"/>
              </a:rPr>
              <a:t>findListOfListsOfMatchingChars</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err="1">
                <a:solidFill>
                  <a:srgbClr val="CCCCCC"/>
                </a:solidFill>
                <a:latin typeface="Space Grotesk" panose="020B0604020202020204" charset="0"/>
                <a:cs typeface="Space Grotesk" panose="020B0604020202020204" charset="0"/>
              </a:rPr>
              <a:t>listOfListsOfMatchingCharsInPlate</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a:solidFill>
                  <a:srgbClr val="CCCCCC"/>
                </a:solidFill>
                <a:latin typeface="Space Grotesk" panose="020B0604020202020204" charset="0"/>
                <a:cs typeface="Space Grotesk" panose="020B0604020202020204" charset="0"/>
              </a:rPr>
              <a:t>	</a:t>
            </a:r>
            <a:r>
              <a:rPr lang="en-IN" sz="1200" dirty="0" smtClean="0">
                <a:solidFill>
                  <a:srgbClr val="CCCCCC"/>
                </a:solidFill>
                <a:latin typeface="Space Grotesk" panose="020B0604020202020204" charset="0"/>
                <a:cs typeface="Space Grotesk" panose="020B0604020202020204" charset="0"/>
              </a:rPr>
              <a:t>		  </a:t>
            </a:r>
            <a:r>
              <a:rPr lang="en-IN" sz="1200" dirty="0" err="1" smtClean="0">
                <a:solidFill>
                  <a:srgbClr val="CCCCCC"/>
                </a:solidFill>
                <a:latin typeface="Space Grotesk" panose="020B0604020202020204" charset="0"/>
                <a:cs typeface="Space Grotesk" panose="020B0604020202020204" charset="0"/>
              </a:rPr>
              <a:t>removeInnerOverlappingChars</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r>
              <a:rPr lang="en-IN" sz="1200" dirty="0" err="1" smtClean="0">
                <a:solidFill>
                  <a:srgbClr val="CCCCCC"/>
                </a:solidFill>
                <a:latin typeface="Space Grotesk" panose="020B0604020202020204" charset="0"/>
                <a:cs typeface="Space Grotesk" panose="020B0604020202020204" charset="0"/>
              </a:rPr>
              <a:t>listOfListsOfMatchingCharsInPlate</a:t>
            </a:r>
            <a:endParaRPr lang="en-IN" sz="1200" dirty="0" smtClean="0">
              <a:solidFill>
                <a:srgbClr val="CCCCCC"/>
              </a:solidFill>
              <a:latin typeface="Space Grotesk" panose="020B0604020202020204" charset="0"/>
              <a:cs typeface="Space Grotesk" panose="020B0604020202020204" charset="0"/>
            </a:endParaRPr>
          </a:p>
          <a:p>
            <a:pPr marL="0" lvl="0" indent="0" algn="ctr" rtl="0">
              <a:lnSpc>
                <a:spcPct val="115000"/>
              </a:lnSpc>
              <a:spcBef>
                <a:spcPts val="1200"/>
              </a:spcBef>
              <a:spcAft>
                <a:spcPts val="0"/>
              </a:spcAft>
              <a:buNone/>
            </a:pPr>
            <a:endParaRPr sz="1200" dirty="0" smtClean="0">
              <a:solidFill>
                <a:srgbClr val="CCCCCC"/>
              </a:solidFill>
              <a:latin typeface="Space Grotesk" panose="020B0604020202020204" charset="0"/>
              <a:cs typeface="Space Grotesk" panose="020B0604020202020204" charset="0"/>
            </a:endParaRPr>
          </a:p>
          <a:p>
            <a:pPr marL="0" lvl="0" indent="0" algn="l" rtl="0">
              <a:lnSpc>
                <a:spcPct val="115000"/>
              </a:lnSpc>
              <a:spcBef>
                <a:spcPts val="1200"/>
              </a:spcBef>
              <a:spcAft>
                <a:spcPts val="1200"/>
              </a:spcAft>
              <a:buNone/>
            </a:pPr>
            <a:endParaRPr sz="1200" dirty="0">
              <a:solidFill>
                <a:srgbClr val="CCCCCC"/>
              </a:solidFill>
              <a:latin typeface="Space Grotesk" panose="020B0604020202020204" charset="0"/>
              <a:cs typeface="Space Grotesk" panose="020B0604020202020204" charset="0"/>
            </a:endParaRPr>
          </a:p>
        </p:txBody>
      </p:sp>
      <p:sp>
        <p:nvSpPr>
          <p:cNvPr id="3" name="Rectangle 2"/>
          <p:cNvSpPr/>
          <p:nvPr/>
        </p:nvSpPr>
        <p:spPr>
          <a:xfrm>
            <a:off x="4815840" y="4214001"/>
            <a:ext cx="4770120" cy="517065"/>
          </a:xfrm>
          <a:prstGeom prst="rect">
            <a:avLst/>
          </a:prstGeom>
        </p:spPr>
        <p:txBody>
          <a:bodyPr wrap="square">
            <a:spAutoFit/>
          </a:bodyPr>
          <a:lstStyle/>
          <a:p>
            <a:pPr lvl="0">
              <a:lnSpc>
                <a:spcPct val="115000"/>
              </a:lnSpc>
              <a:spcBef>
                <a:spcPts val="1200"/>
              </a:spcBef>
            </a:pPr>
            <a:r>
              <a:rPr lang="en-US" sz="1200" dirty="0" smtClean="0">
                <a:solidFill>
                  <a:srgbClr val="CCCCCC"/>
                </a:solidFill>
                <a:latin typeface="Space Grotesk" panose="020B0604020202020204" charset="0"/>
                <a:cs typeface="Space Grotesk" panose="020B0604020202020204" charset="0"/>
              </a:rPr>
              <a:t>within </a:t>
            </a:r>
            <a:r>
              <a:rPr lang="en-US" sz="1200" dirty="0">
                <a:solidFill>
                  <a:srgbClr val="CCCCCC"/>
                </a:solidFill>
                <a:latin typeface="Space Grotesk" panose="020B0604020202020204" charset="0"/>
                <a:cs typeface="Space Grotesk" panose="020B0604020202020204" charset="0"/>
              </a:rPr>
              <a:t>each possible plate, suppose the longest list of potential matching chars is the actual list of chars</a:t>
            </a:r>
            <a:endParaRPr lang="en-US" sz="1200" dirty="0">
              <a:solidFill>
                <a:srgbClr val="CCCCCC"/>
              </a:solidFill>
              <a:latin typeface="Space Grotesk" panose="020B0604020202020204" charset="0"/>
              <a:cs typeface="Space Grotesk" panose="020B0604020202020204" charset="0"/>
            </a:endParaRPr>
          </a:p>
        </p:txBody>
      </p:sp>
      <p:sp>
        <p:nvSpPr>
          <p:cNvPr id="15" name="Down Arrow 14"/>
          <p:cNvSpPr/>
          <p:nvPr/>
        </p:nvSpPr>
        <p:spPr>
          <a:xfrm>
            <a:off x="4549140" y="127254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610100" y="201930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610100" y="274701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610100" y="3474720"/>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4610100" y="4240530"/>
            <a:ext cx="129540" cy="80391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flipV="1">
            <a:off x="1882140" y="1428751"/>
            <a:ext cx="16916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1882140" y="1428751"/>
            <a:ext cx="45719" cy="37147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88719" y="3001506"/>
            <a:ext cx="1749198" cy="276999"/>
          </a:xfrm>
          <a:prstGeom prst="rect">
            <a:avLst/>
          </a:prstGeom>
        </p:spPr>
        <p:txBody>
          <a:bodyPr wrap="none">
            <a:spAutoFit/>
          </a:bodyPr>
          <a:lstStyle/>
          <a:p>
            <a:pPr lvl="0" algn="ctr"/>
            <a:r>
              <a:rPr lang="en-IN" sz="1200" dirty="0" err="1" smtClean="0">
                <a:solidFill>
                  <a:srgbClr val="CCCCCC"/>
                </a:solidFill>
                <a:latin typeface="Space Grotesk" panose="020B0604020202020204" charset="0"/>
                <a:ea typeface="Space Grotesk"/>
                <a:cs typeface="Space Grotesk" panose="020B0604020202020204" charset="0"/>
                <a:sym typeface="Space Grotesk"/>
              </a:rPr>
              <a:t>detectCharsInPlate</a:t>
            </a:r>
            <a:r>
              <a:rPr lang="en-IN" sz="1200" dirty="0" smtClean="0">
                <a:solidFill>
                  <a:srgbClr val="CCCCCC"/>
                </a:solidFill>
                <a:latin typeface="Space Grotesk" panose="020B0604020202020204" charset="0"/>
                <a:ea typeface="Space Grotesk"/>
                <a:cs typeface="Space Grotesk" panose="020B0604020202020204" charset="0"/>
                <a:sym typeface="Space Grotesk"/>
              </a:rPr>
              <a:t>()</a:t>
            </a:r>
            <a:endParaRPr lang="en-IN"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t>Table of contents</a:t>
            </a:r>
            <a:endParaRPr/>
          </a:p>
        </p:txBody>
      </p:sp>
      <p:sp>
        <p:nvSpPr>
          <p:cNvPr id="443" name="Google Shape;443;p2"/>
          <p:cNvSpPr txBox="1">
            <a:spLocks noGrp="1"/>
          </p:cNvSpPr>
          <p:nvPr>
            <p:ph type="title" idx="2"/>
          </p:nvPr>
        </p:nvSpPr>
        <p:spPr>
          <a:xfrm>
            <a:off x="1522175" y="1501013"/>
            <a:ext cx="10059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01</a:t>
            </a:r>
            <a:endParaRPr/>
          </a:p>
        </p:txBody>
      </p:sp>
      <p:sp>
        <p:nvSpPr>
          <p:cNvPr id="444" name="Google Shape;444;p2"/>
          <p:cNvSpPr txBox="1">
            <a:spLocks noGrp="1"/>
          </p:cNvSpPr>
          <p:nvPr>
            <p:ph type="title" idx="3"/>
          </p:nvPr>
        </p:nvSpPr>
        <p:spPr>
          <a:xfrm>
            <a:off x="2822075" y="2934438"/>
            <a:ext cx="10056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04</a:t>
            </a:r>
            <a:endParaRPr/>
          </a:p>
        </p:txBody>
      </p:sp>
      <p:sp>
        <p:nvSpPr>
          <p:cNvPr id="445" name="Google Shape;445;p2"/>
          <p:cNvSpPr txBox="1">
            <a:spLocks noGrp="1"/>
          </p:cNvSpPr>
          <p:nvPr>
            <p:ph type="title" idx="4"/>
          </p:nvPr>
        </p:nvSpPr>
        <p:spPr>
          <a:xfrm>
            <a:off x="4069050" y="1501021"/>
            <a:ext cx="10059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02</a:t>
            </a:r>
            <a:endParaRPr/>
          </a:p>
        </p:txBody>
      </p:sp>
      <p:sp>
        <p:nvSpPr>
          <p:cNvPr id="446" name="Google Shape;446;p2"/>
          <p:cNvSpPr txBox="1">
            <a:spLocks noGrp="1"/>
          </p:cNvSpPr>
          <p:nvPr>
            <p:ph type="title" idx="5"/>
          </p:nvPr>
        </p:nvSpPr>
        <p:spPr>
          <a:xfrm>
            <a:off x="5221800" y="2934438"/>
            <a:ext cx="10059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05</a:t>
            </a:r>
            <a:endParaRPr/>
          </a:p>
        </p:txBody>
      </p:sp>
      <p:sp>
        <p:nvSpPr>
          <p:cNvPr id="447" name="Google Shape;447;p2"/>
          <p:cNvSpPr txBox="1">
            <a:spLocks noGrp="1"/>
          </p:cNvSpPr>
          <p:nvPr>
            <p:ph type="title" idx="6"/>
          </p:nvPr>
        </p:nvSpPr>
        <p:spPr>
          <a:xfrm>
            <a:off x="6615925" y="1501021"/>
            <a:ext cx="1005900" cy="447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IN"/>
              <a:t>03</a:t>
            </a:r>
            <a:endParaRPr/>
          </a:p>
        </p:txBody>
      </p:sp>
      <p:sp>
        <p:nvSpPr>
          <p:cNvPr id="448" name="Google Shape;448;p2"/>
          <p:cNvSpPr txBox="1">
            <a:spLocks noGrp="1"/>
          </p:cNvSpPr>
          <p:nvPr>
            <p:ph type="subTitle" idx="1"/>
          </p:nvPr>
        </p:nvSpPr>
        <p:spPr>
          <a:xfrm>
            <a:off x="872375" y="1948613"/>
            <a:ext cx="2305500" cy="73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IN"/>
              <a:t>Introduction</a:t>
            </a:r>
            <a:endParaRPr/>
          </a:p>
        </p:txBody>
      </p:sp>
      <p:sp>
        <p:nvSpPr>
          <p:cNvPr id="449" name="Google Shape;449;p2"/>
          <p:cNvSpPr txBox="1">
            <a:spLocks noGrp="1"/>
          </p:cNvSpPr>
          <p:nvPr>
            <p:ph type="subTitle" idx="8"/>
          </p:nvPr>
        </p:nvSpPr>
        <p:spPr>
          <a:xfrm>
            <a:off x="3419250" y="1948613"/>
            <a:ext cx="2305500" cy="73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IN"/>
              <a:t>Problem &amp; solution</a:t>
            </a:r>
            <a:endParaRPr/>
          </a:p>
        </p:txBody>
      </p:sp>
      <p:sp>
        <p:nvSpPr>
          <p:cNvPr id="450" name="Google Shape;450;p2"/>
          <p:cNvSpPr txBox="1">
            <a:spLocks noGrp="1"/>
          </p:cNvSpPr>
          <p:nvPr>
            <p:ph type="subTitle" idx="9"/>
          </p:nvPr>
        </p:nvSpPr>
        <p:spPr>
          <a:xfrm>
            <a:off x="5966125" y="1948613"/>
            <a:ext cx="2305500" cy="73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IN"/>
              <a:t>Methodology</a:t>
            </a:r>
            <a:endParaRPr/>
          </a:p>
        </p:txBody>
      </p:sp>
      <p:sp>
        <p:nvSpPr>
          <p:cNvPr id="451" name="Google Shape;451;p2"/>
          <p:cNvSpPr txBox="1">
            <a:spLocks noGrp="1"/>
          </p:cNvSpPr>
          <p:nvPr>
            <p:ph type="subTitle" idx="13"/>
          </p:nvPr>
        </p:nvSpPr>
        <p:spPr>
          <a:xfrm>
            <a:off x="2172125" y="3413657"/>
            <a:ext cx="2305500" cy="73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IN"/>
              <a:t>Coding &amp; Execution</a:t>
            </a:r>
            <a:endParaRPr/>
          </a:p>
        </p:txBody>
      </p:sp>
      <p:sp>
        <p:nvSpPr>
          <p:cNvPr id="452" name="Google Shape;452;p2"/>
          <p:cNvSpPr txBox="1">
            <a:spLocks noGrp="1"/>
          </p:cNvSpPr>
          <p:nvPr>
            <p:ph type="subTitle" idx="15"/>
          </p:nvPr>
        </p:nvSpPr>
        <p:spPr>
          <a:xfrm>
            <a:off x="4572000" y="3382038"/>
            <a:ext cx="2305500" cy="738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I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 name="Google Shape;676;g33b04303f11_1_48"/>
          <p:cNvSpPr txBox="1"/>
          <p:nvPr/>
        </p:nvSpPr>
        <p:spPr>
          <a:xfrm>
            <a:off x="815340" y="506775"/>
            <a:ext cx="7437120" cy="4074931"/>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Aft>
                <a:spcPts val="0"/>
              </a:spcAft>
              <a:buNone/>
            </a:pPr>
            <a:r>
              <a:rPr lang="en-IN" sz="1200" dirty="0" err="1" smtClean="0">
                <a:solidFill>
                  <a:srgbClr val="CCCCCC"/>
                </a:solidFill>
                <a:latin typeface="Space Grotesk" panose="020B0604020202020204" charset="0"/>
                <a:cs typeface="Space Grotesk" panose="020B0604020202020204" charset="0"/>
              </a:rPr>
              <a:t>longestListOfMatchingCharsInPlate</a:t>
            </a:r>
            <a:endParaRPr lang="en-IN" sz="1200" dirty="0" smtClean="0">
              <a:solidFill>
                <a:srgbClr val="CCCCCC"/>
              </a:solidFill>
              <a:latin typeface="Space Grotesk" panose="020B0604020202020204" charset="0"/>
              <a:cs typeface="Space Grotesk" panose="020B0604020202020204" charset="0"/>
            </a:endParaRPr>
          </a:p>
          <a:p>
            <a:pPr marL="0" lvl="0" indent="0" algn="ctr" rtl="0">
              <a:lnSpc>
                <a:spcPct val="115000"/>
              </a:lnSpc>
              <a:spcAft>
                <a:spcPts val="0"/>
              </a:spcAft>
              <a:buNone/>
            </a:pP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Aft>
                <a:spcPts val="0"/>
              </a:spcAft>
              <a:buNone/>
            </a:pPr>
            <a:r>
              <a:rPr lang="en-IN" sz="1200" dirty="0" smtClean="0">
                <a:solidFill>
                  <a:srgbClr val="CCCCCC"/>
                </a:solidFill>
                <a:latin typeface="Space Grotesk" panose="020B0604020202020204" charset="0"/>
                <a:cs typeface="Space Grotesk" panose="020B0604020202020204" charset="0"/>
              </a:rPr>
              <a:t>		            *</a:t>
            </a:r>
            <a:r>
              <a:rPr lang="en-IN" sz="1200" dirty="0" err="1">
                <a:solidFill>
                  <a:srgbClr val="CCCCCC"/>
                </a:solidFill>
                <a:latin typeface="Space Grotesk" panose="020B0604020202020204" charset="0"/>
                <a:cs typeface="Space Grotesk" panose="020B0604020202020204" charset="0"/>
              </a:rPr>
              <a:t>loadKNNDataAndTrainKNN</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Aft>
                <a:spcPts val="0"/>
              </a:spcAft>
              <a:buNone/>
            </a:pPr>
            <a:r>
              <a:rPr lang="en-IN" sz="1200" dirty="0" smtClean="0">
                <a:solidFill>
                  <a:srgbClr val="CCCCCC"/>
                </a:solidFill>
                <a:latin typeface="Space Grotesk" panose="020B0604020202020204" charset="0"/>
                <a:cs typeface="Space Grotesk" panose="020B0604020202020204" charset="0"/>
              </a:rPr>
              <a:t>		      </a:t>
            </a:r>
            <a:r>
              <a:rPr lang="en-IN" sz="1200" dirty="0" err="1" smtClean="0">
                <a:solidFill>
                  <a:srgbClr val="CCCCCC"/>
                </a:solidFill>
                <a:latin typeface="Space Grotesk" panose="020B0604020202020204" charset="0"/>
                <a:cs typeface="Space Grotesk" panose="020B0604020202020204" charset="0"/>
              </a:rPr>
              <a:t>recognizeCharsInPlate</a:t>
            </a:r>
            <a:r>
              <a:rPr lang="en-IN" sz="1200" dirty="0" smtClean="0">
                <a:solidFill>
                  <a:srgbClr val="CCCCCC"/>
                </a:solidFill>
                <a:latin typeface="Space Grotesk" panose="020B0604020202020204" charset="0"/>
                <a:cs typeface="Space Grotesk" panose="020B0604020202020204" charset="0"/>
              </a:rPr>
              <a:t>()</a:t>
            </a:r>
          </a:p>
          <a:p>
            <a:pPr marL="0" lvl="0" indent="0" algn="ctr" rtl="0">
              <a:lnSpc>
                <a:spcPct val="115000"/>
              </a:lnSpc>
              <a:spcAft>
                <a:spcPts val="0"/>
              </a:spcAft>
              <a:buNone/>
            </a:pPr>
            <a:endParaRPr sz="1200" dirty="0">
              <a:solidFill>
                <a:srgbClr val="CCCCCC"/>
              </a:solidFill>
              <a:latin typeface="Space Grotesk" panose="020B0604020202020204" charset="0"/>
              <a:cs typeface="Space Grotesk" panose="020B0604020202020204" charset="0"/>
            </a:endParaRPr>
          </a:p>
          <a:p>
            <a:pPr marL="0" lvl="0" indent="0" algn="ctr" rtl="0">
              <a:lnSpc>
                <a:spcPct val="115000"/>
              </a:lnSpc>
              <a:spcAft>
                <a:spcPts val="1200"/>
              </a:spcAft>
              <a:buNone/>
            </a:pPr>
            <a:r>
              <a:rPr lang="en-IN" sz="1200" dirty="0" err="1" smtClean="0">
                <a:solidFill>
                  <a:srgbClr val="CCCCCC"/>
                </a:solidFill>
                <a:latin typeface="Space Grotesk" panose="020B0604020202020204" charset="0"/>
                <a:cs typeface="Space Grotesk" panose="020B0604020202020204" charset="0"/>
              </a:rPr>
              <a:t>possiblePlate.strChars</a:t>
            </a:r>
            <a:endParaRPr lang="en-US" sz="1200" dirty="0" smtClean="0">
              <a:solidFill>
                <a:srgbClr val="CCCCCC"/>
              </a:solidFill>
              <a:latin typeface="Space Grotesk"/>
              <a:ea typeface="Space Grotesk"/>
              <a:cs typeface="Space Grotesk"/>
              <a:sym typeface="Space Grotesk"/>
            </a:endParaRPr>
          </a:p>
          <a:p>
            <a:pPr lvl="0" algn="ctr">
              <a:lnSpc>
                <a:spcPct val="115000"/>
              </a:lnSpc>
            </a:pPr>
            <a:endParaRPr lang="en-US" sz="1200" dirty="0" smtClean="0">
              <a:solidFill>
                <a:srgbClr val="CCCCCC"/>
              </a:solidFill>
              <a:latin typeface="Space Grotesk"/>
              <a:ea typeface="Space Grotesk"/>
              <a:cs typeface="Space Grotesk"/>
              <a:sym typeface="Space Grotesk"/>
            </a:endParaRPr>
          </a:p>
          <a:p>
            <a:pPr lvl="0" algn="ctr">
              <a:lnSpc>
                <a:spcPct val="115000"/>
              </a:lnSpc>
            </a:pPr>
            <a:endParaRPr lang="en-US" sz="1200" dirty="0" smtClean="0">
              <a:solidFill>
                <a:srgbClr val="CCCCCC"/>
              </a:solidFill>
              <a:latin typeface="Space Grotesk"/>
              <a:ea typeface="Space Grotesk"/>
              <a:cs typeface="Space Grotesk"/>
              <a:sym typeface="Space Grotesk"/>
            </a:endParaRPr>
          </a:p>
          <a:p>
            <a:pPr lvl="0" algn="ctr">
              <a:lnSpc>
                <a:spcPct val="115000"/>
              </a:lnSpc>
            </a:pPr>
            <a:endParaRPr lang="en-US" sz="1200" dirty="0" smtClean="0">
              <a:solidFill>
                <a:srgbClr val="CCCCCC"/>
              </a:solidFill>
              <a:latin typeface="Space Grotesk"/>
              <a:ea typeface="Space Grotesk"/>
              <a:cs typeface="Space Grotesk"/>
              <a:sym typeface="Space Grotesk"/>
            </a:endParaRPr>
          </a:p>
          <a:p>
            <a:pPr lvl="0" algn="ctr">
              <a:lnSpc>
                <a:spcPct val="115000"/>
              </a:lnSpc>
            </a:pPr>
            <a:r>
              <a:rPr lang="en-US" sz="1200" dirty="0" err="1" smtClean="0">
                <a:solidFill>
                  <a:srgbClr val="CCCCCC"/>
                </a:solidFill>
                <a:latin typeface="Space Grotesk"/>
                <a:ea typeface="Space Grotesk"/>
                <a:cs typeface="Space Grotesk"/>
                <a:sym typeface="Space Grotesk"/>
              </a:rPr>
              <a:t>listOfPossiblePlates</a:t>
            </a:r>
            <a:endParaRPr lang="en-US" sz="1200" dirty="0">
              <a:solidFill>
                <a:srgbClr val="CCCCCC"/>
              </a:solidFill>
              <a:latin typeface="Space Grotesk"/>
              <a:ea typeface="Space Grotesk"/>
              <a:cs typeface="Space Grotesk"/>
              <a:sym typeface="Space Grotesk"/>
            </a:endParaRPr>
          </a:p>
          <a:p>
            <a:pPr lvl="0" algn="ctr">
              <a:lnSpc>
                <a:spcPct val="115000"/>
              </a:lnSpc>
            </a:pPr>
            <a:endParaRPr lang="en-US" sz="1200" dirty="0" smtClean="0">
              <a:solidFill>
                <a:srgbClr val="CCCCCC"/>
              </a:solidFill>
              <a:latin typeface="Space Grotesk"/>
              <a:ea typeface="Space Grotesk"/>
              <a:cs typeface="Space Grotesk"/>
              <a:sym typeface="Space Grotesk"/>
            </a:endParaRPr>
          </a:p>
          <a:p>
            <a:pPr lvl="0" algn="ctr">
              <a:lnSpc>
                <a:spcPct val="115000"/>
              </a:lnSpc>
            </a:pPr>
            <a:endParaRPr lang="en-US" sz="1200" dirty="0">
              <a:solidFill>
                <a:srgbClr val="CCCCCC"/>
              </a:solidFill>
              <a:latin typeface="Space Grotesk"/>
              <a:ea typeface="Space Grotesk"/>
              <a:cs typeface="Space Grotesk"/>
              <a:sym typeface="Space Grotesk"/>
            </a:endParaRPr>
          </a:p>
          <a:p>
            <a:pPr lvl="0" algn="ctr">
              <a:lnSpc>
                <a:spcPct val="115000"/>
              </a:lnSpc>
            </a:pPr>
            <a:endParaRPr lang="en-US" sz="1200" dirty="0" smtClean="0">
              <a:solidFill>
                <a:srgbClr val="CCCCCC"/>
              </a:solidFill>
              <a:latin typeface="Space Grotesk"/>
              <a:ea typeface="Space Grotesk"/>
              <a:cs typeface="Space Grotesk"/>
              <a:sym typeface="Space Grotesk"/>
            </a:endParaRPr>
          </a:p>
          <a:p>
            <a:pPr lvl="0" algn="ctr">
              <a:lnSpc>
                <a:spcPct val="115000"/>
              </a:lnSpc>
            </a:pPr>
            <a:endParaRPr lang="en-US" sz="1200" dirty="0">
              <a:solidFill>
                <a:srgbClr val="CCCCCC"/>
              </a:solidFill>
              <a:latin typeface="Space Grotesk"/>
              <a:ea typeface="Space Grotesk"/>
              <a:cs typeface="Space Grotesk"/>
              <a:sym typeface="Space Grotesk"/>
            </a:endParaRPr>
          </a:p>
          <a:p>
            <a:pPr lvl="0" algn="ctr">
              <a:lnSpc>
                <a:spcPct val="115000"/>
              </a:lnSpc>
            </a:pPr>
            <a:r>
              <a:rPr lang="en-US" sz="1200" dirty="0" err="1" smtClean="0">
                <a:solidFill>
                  <a:srgbClr val="CCCCCC"/>
                </a:solidFill>
                <a:latin typeface="Space Grotesk"/>
                <a:ea typeface="Space Grotesk"/>
                <a:cs typeface="Space Grotesk"/>
                <a:sym typeface="Space Grotesk"/>
              </a:rPr>
              <a:t>licPlate</a:t>
            </a:r>
            <a:endParaRPr lang="en-US" sz="1200" dirty="0">
              <a:solidFill>
                <a:srgbClr val="CCCCCC"/>
              </a:solidFill>
              <a:latin typeface="Space Grotesk"/>
              <a:ea typeface="Space Grotesk"/>
              <a:cs typeface="Space Grotesk"/>
              <a:sym typeface="Space Grotesk"/>
            </a:endParaRPr>
          </a:p>
          <a:p>
            <a:pPr lvl="0" algn="ctr"/>
            <a:endParaRPr lang="en-US" sz="1200" dirty="0">
              <a:solidFill>
                <a:srgbClr val="CCCCCC"/>
              </a:solidFill>
              <a:latin typeface="Space Grotesk"/>
              <a:ea typeface="Space Grotesk"/>
              <a:cs typeface="Space Grotesk"/>
              <a:sym typeface="Space Grotesk"/>
            </a:endParaRPr>
          </a:p>
          <a:p>
            <a:pPr marL="0" lvl="0" indent="0" algn="ctr" rtl="0">
              <a:lnSpc>
                <a:spcPct val="115000"/>
              </a:lnSpc>
              <a:spcAft>
                <a:spcPts val="1200"/>
              </a:spcAft>
              <a:buNone/>
            </a:pPr>
            <a:endParaRPr sz="1200" dirty="0">
              <a:solidFill>
                <a:srgbClr val="CCCCCC"/>
              </a:solidFill>
              <a:latin typeface="Space Grotesk" panose="020B0604020202020204" charset="0"/>
              <a:cs typeface="Space Grotesk" panose="020B0604020202020204" charset="0"/>
            </a:endParaRPr>
          </a:p>
        </p:txBody>
      </p:sp>
      <p:sp>
        <p:nvSpPr>
          <p:cNvPr id="11" name="Google Shape;681;g33b04303f11_1_48"/>
          <p:cNvSpPr txBox="1"/>
          <p:nvPr/>
        </p:nvSpPr>
        <p:spPr>
          <a:xfrm>
            <a:off x="4741265" y="1958340"/>
            <a:ext cx="3511195" cy="553968"/>
          </a:xfrm>
          <a:prstGeom prst="rect">
            <a:avLst/>
          </a:prstGeom>
          <a:noFill/>
          <a:ln>
            <a:noFill/>
          </a:ln>
        </p:spPr>
        <p:txBody>
          <a:bodyPr spcFirstLastPara="1" wrap="square" lIns="91425" tIns="91425" rIns="91425" bIns="91425" anchor="t" anchorCtr="0">
            <a:spAutoFit/>
          </a:bodyPr>
          <a:lstStyle/>
          <a:p>
            <a:pPr lvl="0"/>
            <a:r>
              <a:rPr lang="en-US" sz="1200" dirty="0">
                <a:solidFill>
                  <a:srgbClr val="CCCCCC"/>
                </a:solidFill>
                <a:latin typeface="Space Grotesk"/>
                <a:ea typeface="Space Grotesk"/>
                <a:cs typeface="Space Grotesk"/>
                <a:sym typeface="Space Grotesk"/>
              </a:rPr>
              <a:t>Suppose the plate with the most </a:t>
            </a:r>
            <a:r>
              <a:rPr lang="en-US" sz="1200" dirty="0" smtClean="0">
                <a:solidFill>
                  <a:srgbClr val="CCCCCC"/>
                </a:solidFill>
                <a:latin typeface="Space Grotesk"/>
                <a:ea typeface="Space Grotesk"/>
                <a:cs typeface="Space Grotesk"/>
                <a:sym typeface="Space Grotesk"/>
              </a:rPr>
              <a:t>recognized characters </a:t>
            </a:r>
            <a:r>
              <a:rPr lang="en-US" sz="1200" dirty="0">
                <a:solidFill>
                  <a:srgbClr val="CCCCCC"/>
                </a:solidFill>
                <a:latin typeface="Space Grotesk"/>
                <a:ea typeface="Space Grotesk"/>
                <a:cs typeface="Space Grotesk"/>
                <a:sym typeface="Space Grotesk"/>
              </a:rPr>
              <a:t>is the actual plate</a:t>
            </a:r>
            <a:endParaRPr lang="en-US" sz="1200" dirty="0">
              <a:solidFill>
                <a:srgbClr val="CCCCCC"/>
              </a:solidFill>
              <a:latin typeface="Space Grotesk"/>
              <a:ea typeface="Space Grotesk"/>
              <a:cs typeface="Space Grotesk"/>
              <a:sym typeface="Space Grotesk"/>
            </a:endParaRPr>
          </a:p>
        </p:txBody>
      </p:sp>
      <p:sp>
        <p:nvSpPr>
          <p:cNvPr id="4" name="Rectangle 3"/>
          <p:cNvSpPr/>
          <p:nvPr/>
        </p:nvSpPr>
        <p:spPr>
          <a:xfrm>
            <a:off x="746760" y="2795737"/>
            <a:ext cx="2506980" cy="1200329"/>
          </a:xfrm>
          <a:prstGeom prst="rect">
            <a:avLst/>
          </a:prstGeom>
        </p:spPr>
        <p:txBody>
          <a:bodyPr wrap="square">
            <a:spAutoFit/>
          </a:bodyPr>
          <a:lstStyle/>
          <a:p>
            <a:r>
              <a:rPr lang="en-US" sz="1200" dirty="0">
                <a:solidFill>
                  <a:srgbClr val="D9D9D9"/>
                </a:solidFill>
                <a:latin typeface="Space Grotesk" panose="020B0604020202020204" charset="0"/>
                <a:cs typeface="Space Grotesk" panose="020B0604020202020204" charset="0"/>
              </a:rPr>
              <a:t>*</a:t>
            </a:r>
            <a:r>
              <a:rPr lang="en-US" sz="1200" dirty="0" err="1">
                <a:solidFill>
                  <a:srgbClr val="D9D9D9"/>
                </a:solidFill>
                <a:latin typeface="Space Grotesk" panose="020B0604020202020204" charset="0"/>
                <a:cs typeface="Space Grotesk" panose="020B0604020202020204" charset="0"/>
              </a:rPr>
              <a:t>loadKNNDataAndTrainKNN</a:t>
            </a:r>
            <a:r>
              <a:rPr lang="en-US" sz="1200" dirty="0">
                <a:solidFill>
                  <a:srgbClr val="D9D9D9"/>
                </a:solidFill>
                <a:latin typeface="Space Grotesk" panose="020B0604020202020204" charset="0"/>
                <a:cs typeface="Space Grotesk" panose="020B0604020202020204" charset="0"/>
              </a:rPr>
              <a:t>() is actually called at the beginning of the program, it does not matter when this is called, so long as it's called before </a:t>
            </a:r>
            <a:r>
              <a:rPr lang="en-US" sz="1200" dirty="0" err="1">
                <a:solidFill>
                  <a:srgbClr val="D9D9D9"/>
                </a:solidFill>
                <a:latin typeface="Space Grotesk" panose="020B0604020202020204" charset="0"/>
                <a:cs typeface="Space Grotesk" panose="020B0604020202020204" charset="0"/>
              </a:rPr>
              <a:t>recognizeCharsInPlate</a:t>
            </a:r>
            <a:r>
              <a:rPr lang="en-US" sz="1200" dirty="0">
                <a:solidFill>
                  <a:srgbClr val="D9D9D9"/>
                </a:solidFill>
                <a:latin typeface="Space Grotesk" panose="020B0604020202020204" charset="0"/>
                <a:cs typeface="Space Grotesk" panose="020B0604020202020204" charset="0"/>
              </a:rPr>
              <a:t>()</a:t>
            </a:r>
            <a:endParaRPr lang="en-IN" sz="1200" dirty="0">
              <a:solidFill>
                <a:srgbClr val="D9D9D9"/>
              </a:solidFill>
              <a:latin typeface="Space Grotesk" panose="020B0604020202020204" charset="0"/>
              <a:cs typeface="Space Grotesk" panose="020B0604020202020204" charset="0"/>
            </a:endParaRPr>
          </a:p>
        </p:txBody>
      </p:sp>
      <p:sp>
        <p:nvSpPr>
          <p:cNvPr id="16" name="Down Arrow 15"/>
          <p:cNvSpPr/>
          <p:nvPr/>
        </p:nvSpPr>
        <p:spPr>
          <a:xfrm>
            <a:off x="4347210" y="102915"/>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366260" y="910635"/>
            <a:ext cx="129540" cy="643845"/>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326535" y="1958340"/>
            <a:ext cx="169265" cy="641778"/>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Down Arrow 19"/>
          <p:cNvSpPr/>
          <p:nvPr/>
        </p:nvSpPr>
        <p:spPr>
          <a:xfrm>
            <a:off x="4347210" y="2966072"/>
            <a:ext cx="148590" cy="676288"/>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flipV="1">
            <a:off x="1744980" y="1209697"/>
            <a:ext cx="169164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1729741" y="1"/>
            <a:ext cx="45719" cy="125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595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2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t>Execution Steps</a:t>
            </a:r>
            <a:endParaRPr/>
          </a:p>
        </p:txBody>
      </p:sp>
      <p:sp>
        <p:nvSpPr>
          <p:cNvPr id="689" name="Google Shape;689;p21"/>
          <p:cNvSpPr txBox="1"/>
          <p:nvPr/>
        </p:nvSpPr>
        <p:spPr>
          <a:xfrm>
            <a:off x="913725" y="1151150"/>
            <a:ext cx="6986400" cy="412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IN" sz="1200">
                <a:solidFill>
                  <a:schemeClr val="dk1"/>
                </a:solidFill>
                <a:latin typeface="Space Grotesk"/>
                <a:ea typeface="Space Grotesk"/>
                <a:cs typeface="Space Grotesk"/>
                <a:sym typeface="Space Grotesk"/>
              </a:rPr>
              <a:t>imgOriginalscene</a:t>
            </a:r>
            <a:endParaRPr sz="1200" b="0" i="0" u="none" strike="noStrike" cap="none">
              <a:solidFill>
                <a:schemeClr val="dk1"/>
              </a:solidFill>
              <a:latin typeface="Space Grotesk"/>
              <a:ea typeface="Space Grotesk"/>
              <a:cs typeface="Space Grotesk"/>
              <a:sym typeface="Space Grotesk"/>
            </a:endParaRPr>
          </a:p>
          <a:p>
            <a:pPr marL="0" marR="0" lvl="0" indent="0" algn="ctr" rtl="0">
              <a:lnSpc>
                <a:spcPct val="100000"/>
              </a:lnSpc>
              <a:spcBef>
                <a:spcPts val="0"/>
              </a:spcBef>
              <a:spcAft>
                <a:spcPts val="0"/>
              </a:spcAft>
              <a:buNone/>
            </a:pPr>
            <a:endParaRPr sz="1200" b="0" i="0" u="none" strike="noStrike" cap="none">
              <a:solidFill>
                <a:schemeClr val="dk1"/>
              </a:solidFill>
              <a:latin typeface="Space Grotesk"/>
              <a:ea typeface="Space Grotesk"/>
              <a:cs typeface="Space Grotesk"/>
              <a:sym typeface="Space Grotesk"/>
            </a:endParaRPr>
          </a:p>
        </p:txBody>
      </p:sp>
      <p:pic>
        <p:nvPicPr>
          <p:cNvPr id="690" name="Google Shape;690;p21"/>
          <p:cNvPicPr preferRelativeResize="0"/>
          <p:nvPr/>
        </p:nvPicPr>
        <p:blipFill>
          <a:blip r:embed="rId3">
            <a:alphaModFix/>
          </a:blip>
          <a:stretch>
            <a:fillRect/>
          </a:stretch>
        </p:blipFill>
        <p:spPr>
          <a:xfrm>
            <a:off x="2506300" y="1440175"/>
            <a:ext cx="4049325" cy="2425425"/>
          </a:xfrm>
          <a:prstGeom prst="rect">
            <a:avLst/>
          </a:prstGeom>
          <a:noFill/>
          <a:ln>
            <a:noFill/>
          </a:ln>
        </p:spPr>
      </p:pic>
      <p:sp>
        <p:nvSpPr>
          <p:cNvPr id="692" name="Google Shape;692;p21"/>
          <p:cNvSpPr txBox="1"/>
          <p:nvPr/>
        </p:nvSpPr>
        <p:spPr>
          <a:xfrm>
            <a:off x="4414725" y="4157175"/>
            <a:ext cx="34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chemeClr val="dk1"/>
                </a:solidFill>
                <a:latin typeface="Space Grotesk"/>
                <a:ea typeface="Space Grotesk"/>
                <a:cs typeface="Space Grotesk"/>
                <a:sym typeface="Space Grotesk"/>
              </a:rPr>
              <a:t>preprocess()</a:t>
            </a:r>
            <a:endParaRPr sz="1200">
              <a:solidFill>
                <a:schemeClr val="dk1"/>
              </a:solidFill>
              <a:latin typeface="Space Grotesk"/>
              <a:ea typeface="Space Grotesk"/>
              <a:cs typeface="Space Grotesk"/>
              <a:sym typeface="Space Grotesk"/>
            </a:endParaRPr>
          </a:p>
        </p:txBody>
      </p:sp>
      <p:sp>
        <p:nvSpPr>
          <p:cNvPr id="7" name="Down Arrow 6"/>
          <p:cNvSpPr/>
          <p:nvPr/>
        </p:nvSpPr>
        <p:spPr>
          <a:xfrm>
            <a:off x="4277385" y="3952694"/>
            <a:ext cx="137340" cy="863145"/>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pic>
        <p:nvPicPr>
          <p:cNvPr id="697" name="Google Shape;697;p22"/>
          <p:cNvPicPr preferRelativeResize="0"/>
          <p:nvPr/>
        </p:nvPicPr>
        <p:blipFill>
          <a:blip r:embed="rId3">
            <a:alphaModFix/>
          </a:blip>
          <a:stretch>
            <a:fillRect/>
          </a:stretch>
        </p:blipFill>
        <p:spPr>
          <a:xfrm>
            <a:off x="3478802" y="370345"/>
            <a:ext cx="2566795" cy="1562865"/>
          </a:xfrm>
          <a:prstGeom prst="rect">
            <a:avLst/>
          </a:prstGeom>
          <a:noFill/>
          <a:ln>
            <a:noFill/>
          </a:ln>
        </p:spPr>
      </p:pic>
      <p:sp>
        <p:nvSpPr>
          <p:cNvPr id="698" name="Google Shape;698;p22"/>
          <p:cNvSpPr txBox="1"/>
          <p:nvPr/>
        </p:nvSpPr>
        <p:spPr>
          <a:xfrm>
            <a:off x="2928750" y="1045"/>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ImgGreyscalescene</a:t>
            </a:r>
            <a:endParaRPr sz="1200" dirty="0">
              <a:solidFill>
                <a:schemeClr val="dk1"/>
              </a:solidFill>
              <a:latin typeface="Space Grotesk"/>
              <a:ea typeface="Space Grotesk"/>
              <a:cs typeface="Space Grotesk"/>
              <a:sym typeface="Space Grotesk"/>
            </a:endParaRPr>
          </a:p>
        </p:txBody>
      </p:sp>
      <p:sp>
        <p:nvSpPr>
          <p:cNvPr id="700" name="Google Shape;700;p22"/>
          <p:cNvSpPr txBox="1"/>
          <p:nvPr/>
        </p:nvSpPr>
        <p:spPr>
          <a:xfrm>
            <a:off x="3262199" y="2498385"/>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imgthreshscene</a:t>
            </a:r>
            <a:endParaRPr dirty="0"/>
          </a:p>
        </p:txBody>
      </p:sp>
      <p:pic>
        <p:nvPicPr>
          <p:cNvPr id="701" name="Google Shape;701;p22"/>
          <p:cNvPicPr preferRelativeResize="0"/>
          <p:nvPr/>
        </p:nvPicPr>
        <p:blipFill>
          <a:blip r:embed="rId4">
            <a:alphaModFix/>
          </a:blip>
          <a:stretch>
            <a:fillRect/>
          </a:stretch>
        </p:blipFill>
        <p:spPr>
          <a:xfrm>
            <a:off x="3478802" y="2902505"/>
            <a:ext cx="2566795" cy="1509476"/>
          </a:xfrm>
          <a:prstGeom prst="rect">
            <a:avLst/>
          </a:prstGeom>
          <a:noFill/>
          <a:ln>
            <a:noFill/>
          </a:ln>
        </p:spPr>
      </p:pic>
      <p:sp>
        <p:nvSpPr>
          <p:cNvPr id="8" name="Down Arrow 7"/>
          <p:cNvSpPr/>
          <p:nvPr/>
        </p:nvSpPr>
        <p:spPr>
          <a:xfrm>
            <a:off x="4697429" y="2044587"/>
            <a:ext cx="129540" cy="40386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wn Arrow 8"/>
          <p:cNvSpPr/>
          <p:nvPr/>
        </p:nvSpPr>
        <p:spPr>
          <a:xfrm>
            <a:off x="4697429" y="4482052"/>
            <a:ext cx="129540" cy="513673"/>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24"/>
          <p:cNvPicPr preferRelativeResize="0"/>
          <p:nvPr/>
        </p:nvPicPr>
        <p:blipFill>
          <a:blip r:embed="rId3">
            <a:alphaModFix/>
          </a:blip>
          <a:stretch>
            <a:fillRect/>
          </a:stretch>
        </p:blipFill>
        <p:spPr>
          <a:xfrm>
            <a:off x="3130063" y="850362"/>
            <a:ext cx="2883875" cy="1713125"/>
          </a:xfrm>
          <a:prstGeom prst="rect">
            <a:avLst/>
          </a:prstGeom>
          <a:noFill/>
          <a:ln>
            <a:noFill/>
          </a:ln>
        </p:spPr>
      </p:pic>
      <p:sp>
        <p:nvSpPr>
          <p:cNvPr id="709" name="Google Shape;709;p24"/>
          <p:cNvSpPr txBox="1"/>
          <p:nvPr/>
        </p:nvSpPr>
        <p:spPr>
          <a:xfrm>
            <a:off x="4491027" y="24930"/>
            <a:ext cx="227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a:solidFill>
                  <a:schemeClr val="dk1"/>
                </a:solidFill>
                <a:latin typeface="Space Grotesk"/>
                <a:ea typeface="Space Grotesk"/>
                <a:cs typeface="Space Grotesk"/>
                <a:sym typeface="Space Grotesk"/>
              </a:rPr>
              <a:t>findpossiblecharsinscene</a:t>
            </a:r>
            <a:r>
              <a:rPr lang="en-IN" sz="1200" dirty="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sp>
        <p:nvSpPr>
          <p:cNvPr id="710" name="Google Shape;710;p24"/>
          <p:cNvSpPr txBox="1"/>
          <p:nvPr/>
        </p:nvSpPr>
        <p:spPr>
          <a:xfrm>
            <a:off x="2993650" y="447982"/>
            <a:ext cx="2883875"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smtClean="0">
                <a:solidFill>
                  <a:schemeClr val="dk1"/>
                </a:solidFill>
                <a:latin typeface="Space Grotesk"/>
                <a:ea typeface="Space Grotesk"/>
                <a:cs typeface="Space Grotesk"/>
                <a:sym typeface="Space Grotesk"/>
              </a:rPr>
              <a:t>All </a:t>
            </a:r>
            <a:r>
              <a:rPr lang="en-IN" sz="1200" dirty="0">
                <a:solidFill>
                  <a:schemeClr val="dk1"/>
                </a:solidFill>
                <a:latin typeface="Space Grotesk"/>
                <a:ea typeface="Space Grotesk"/>
                <a:cs typeface="Space Grotesk"/>
                <a:sym typeface="Space Grotesk"/>
              </a:rPr>
              <a:t>contours</a:t>
            </a:r>
            <a:endParaRPr sz="1200" dirty="0">
              <a:solidFill>
                <a:schemeClr val="dk1"/>
              </a:solidFill>
              <a:latin typeface="Space Grotesk"/>
              <a:ea typeface="Space Grotesk"/>
              <a:cs typeface="Space Grotesk"/>
              <a:sym typeface="Space Grotesk"/>
            </a:endParaRPr>
          </a:p>
        </p:txBody>
      </p:sp>
      <p:sp>
        <p:nvSpPr>
          <p:cNvPr id="712" name="Google Shape;712;p24"/>
          <p:cNvSpPr txBox="1"/>
          <p:nvPr/>
        </p:nvSpPr>
        <p:spPr>
          <a:xfrm>
            <a:off x="3072000" y="25336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vectorofpossiblecharinscene</a:t>
            </a:r>
            <a:endParaRPr dirty="0"/>
          </a:p>
        </p:txBody>
      </p:sp>
      <p:pic>
        <p:nvPicPr>
          <p:cNvPr id="713" name="Google Shape;713;p24"/>
          <p:cNvPicPr preferRelativeResize="0"/>
          <p:nvPr/>
        </p:nvPicPr>
        <p:blipFill>
          <a:blip r:embed="rId4">
            <a:alphaModFix/>
          </a:blip>
          <a:stretch>
            <a:fillRect/>
          </a:stretch>
        </p:blipFill>
        <p:spPr>
          <a:xfrm>
            <a:off x="3072000" y="2902950"/>
            <a:ext cx="2941937" cy="1608090"/>
          </a:xfrm>
          <a:prstGeom prst="rect">
            <a:avLst/>
          </a:prstGeom>
          <a:noFill/>
          <a:ln>
            <a:noFill/>
          </a:ln>
        </p:spPr>
      </p:pic>
      <p:sp>
        <p:nvSpPr>
          <p:cNvPr id="714" name="Google Shape;714;p24"/>
          <p:cNvSpPr txBox="1"/>
          <p:nvPr/>
        </p:nvSpPr>
        <p:spPr>
          <a:xfrm>
            <a:off x="4605427" y="4596752"/>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a:solidFill>
                  <a:schemeClr val="dk1"/>
                </a:solidFill>
                <a:latin typeface="Space Grotesk"/>
                <a:ea typeface="Space Grotesk"/>
                <a:cs typeface="Space Grotesk"/>
                <a:sym typeface="Space Grotesk"/>
              </a:rPr>
              <a:t>findvectorofvectorsofmatchingchar</a:t>
            </a:r>
            <a:r>
              <a:rPr lang="en-IN" sz="1200" dirty="0">
                <a:solidFill>
                  <a:schemeClr val="dk1"/>
                </a:solidFill>
                <a:latin typeface="Space Grotesk"/>
                <a:ea typeface="Space Grotesk"/>
                <a:cs typeface="Space Grotesk"/>
                <a:sym typeface="Space Grotesk"/>
              </a:rPr>
              <a:t>()</a:t>
            </a:r>
            <a:endParaRPr dirty="0"/>
          </a:p>
        </p:txBody>
      </p:sp>
      <p:sp>
        <p:nvSpPr>
          <p:cNvPr id="10" name="Down Arrow 9"/>
          <p:cNvSpPr/>
          <p:nvPr/>
        </p:nvSpPr>
        <p:spPr>
          <a:xfrm>
            <a:off x="4380147" y="14909"/>
            <a:ext cx="110880" cy="49599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Down Arrow 10"/>
          <p:cNvSpPr/>
          <p:nvPr/>
        </p:nvSpPr>
        <p:spPr>
          <a:xfrm>
            <a:off x="4491027" y="4586238"/>
            <a:ext cx="114400" cy="488682"/>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6072000" y="3576190"/>
            <a:ext cx="1826141" cy="261610"/>
          </a:xfrm>
          <a:prstGeom prst="rect">
            <a:avLst/>
          </a:prstGeom>
        </p:spPr>
        <p:txBody>
          <a:bodyPr wrap="none">
            <a:spAutoFit/>
          </a:bodyPr>
          <a:lstStyle/>
          <a:p>
            <a:pPr lvl="0"/>
            <a:r>
              <a:rPr lang="en-IN" sz="1100" dirty="0" smtClean="0">
                <a:solidFill>
                  <a:schemeClr val="dk1"/>
                </a:solidFill>
                <a:latin typeface="Space Grotesk"/>
                <a:ea typeface="Space Grotesk"/>
                <a:cs typeface="Space Grotesk"/>
                <a:sym typeface="Space Grotesk"/>
              </a:rPr>
              <a:t>(131 w/ MCLRN F1 image)</a:t>
            </a:r>
            <a:endParaRPr lang="en-IN" sz="1100" dirty="0">
              <a:solidFill>
                <a:schemeClr val="dk1"/>
              </a:solidFill>
              <a:latin typeface="Space Grotesk"/>
              <a:ea typeface="Space Grotesk"/>
              <a:cs typeface="Space Grotesk"/>
              <a:sym typeface="Space Grotesk"/>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pic>
        <p:nvPicPr>
          <p:cNvPr id="11" name="Google Shape;721;g33b04303f11_1_90"/>
          <p:cNvPicPr preferRelativeResize="0"/>
          <p:nvPr/>
        </p:nvPicPr>
        <p:blipFill>
          <a:blip r:embed="rId3">
            <a:alphaModFix/>
          </a:blip>
          <a:stretch>
            <a:fillRect/>
          </a:stretch>
        </p:blipFill>
        <p:spPr>
          <a:xfrm>
            <a:off x="3402993" y="350032"/>
            <a:ext cx="2670190" cy="1488076"/>
          </a:xfrm>
          <a:prstGeom prst="rect">
            <a:avLst/>
          </a:prstGeom>
          <a:noFill/>
          <a:ln>
            <a:noFill/>
          </a:ln>
        </p:spPr>
      </p:pic>
      <p:sp>
        <p:nvSpPr>
          <p:cNvPr id="12" name="Google Shape;722;g33b04303f11_1_90"/>
          <p:cNvSpPr txBox="1"/>
          <p:nvPr/>
        </p:nvSpPr>
        <p:spPr>
          <a:xfrm>
            <a:off x="2823138" y="0"/>
            <a:ext cx="37155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vectorofvectorsofmatchingcharinscene</a:t>
            </a:r>
            <a:endParaRPr dirty="0"/>
          </a:p>
        </p:txBody>
      </p:sp>
      <p:sp>
        <p:nvSpPr>
          <p:cNvPr id="13" name="Google Shape;723;g33b04303f11_1_90"/>
          <p:cNvSpPr txBox="1"/>
          <p:nvPr/>
        </p:nvSpPr>
        <p:spPr>
          <a:xfrm>
            <a:off x="4730114" y="1892705"/>
            <a:ext cx="2204437"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chemeClr val="dk1"/>
                </a:solidFill>
                <a:latin typeface="Space Grotesk"/>
                <a:ea typeface="Space Grotesk"/>
                <a:cs typeface="Space Grotesk"/>
                <a:sym typeface="Space Grotesk"/>
              </a:rPr>
              <a:t>Extract plate()</a:t>
            </a:r>
            <a:endParaRPr sz="1200" dirty="0">
              <a:solidFill>
                <a:schemeClr val="dk1"/>
              </a:solidFill>
              <a:latin typeface="Space Grotesk"/>
              <a:ea typeface="Space Grotesk"/>
              <a:cs typeface="Space Grotesk"/>
              <a:sym typeface="Space Grotesk"/>
            </a:endParaRPr>
          </a:p>
        </p:txBody>
      </p:sp>
      <p:sp>
        <p:nvSpPr>
          <p:cNvPr id="14" name="Google Shape;724;g33b04303f11_1_90"/>
          <p:cNvSpPr txBox="1"/>
          <p:nvPr/>
        </p:nvSpPr>
        <p:spPr>
          <a:xfrm>
            <a:off x="3331855" y="2228854"/>
            <a:ext cx="2812465"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vectorofpossibleplate</a:t>
            </a:r>
            <a:endParaRPr sz="1200" dirty="0">
              <a:solidFill>
                <a:schemeClr val="dk1"/>
              </a:solidFill>
              <a:latin typeface="Space Grotesk"/>
              <a:ea typeface="Space Grotesk"/>
              <a:cs typeface="Space Grotesk"/>
              <a:sym typeface="Space Grotesk"/>
            </a:endParaRPr>
          </a:p>
        </p:txBody>
      </p:sp>
      <p:pic>
        <p:nvPicPr>
          <p:cNvPr id="15" name="Google Shape;725;g33b04303f11_1_90"/>
          <p:cNvPicPr preferRelativeResize="0"/>
          <p:nvPr/>
        </p:nvPicPr>
        <p:blipFill>
          <a:blip r:embed="rId4">
            <a:alphaModFix/>
          </a:blip>
          <a:stretch>
            <a:fillRect/>
          </a:stretch>
        </p:blipFill>
        <p:spPr>
          <a:xfrm>
            <a:off x="3451745" y="2542620"/>
            <a:ext cx="2670190" cy="1621031"/>
          </a:xfrm>
          <a:prstGeom prst="rect">
            <a:avLst/>
          </a:prstGeom>
          <a:noFill/>
          <a:ln>
            <a:noFill/>
          </a:ln>
        </p:spPr>
      </p:pic>
      <p:pic>
        <p:nvPicPr>
          <p:cNvPr id="16" name="Google Shape;726;g33b04303f11_1_90"/>
          <p:cNvPicPr preferRelativeResize="0"/>
          <p:nvPr/>
        </p:nvPicPr>
        <p:blipFill>
          <a:blip r:embed="rId5">
            <a:alphaModFix/>
          </a:blip>
          <a:stretch>
            <a:fillRect/>
          </a:stretch>
        </p:blipFill>
        <p:spPr>
          <a:xfrm>
            <a:off x="4006857" y="4249003"/>
            <a:ext cx="1552575" cy="390525"/>
          </a:xfrm>
          <a:prstGeom prst="rect">
            <a:avLst/>
          </a:prstGeom>
          <a:noFill/>
          <a:ln>
            <a:noFill/>
          </a:ln>
        </p:spPr>
      </p:pic>
      <p:sp>
        <p:nvSpPr>
          <p:cNvPr id="17" name="Google Shape;728;g33b04303f11_1_90"/>
          <p:cNvSpPr txBox="1"/>
          <p:nvPr/>
        </p:nvSpPr>
        <p:spPr>
          <a:xfrm>
            <a:off x="4831080" y="4660521"/>
            <a:ext cx="1167032"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a:solidFill>
                  <a:schemeClr val="dk1"/>
                </a:solidFill>
                <a:latin typeface="Space Grotesk"/>
                <a:ea typeface="Space Grotesk"/>
                <a:cs typeface="Space Grotesk"/>
                <a:sym typeface="Space Grotesk"/>
              </a:rPr>
              <a:t>preprocss</a:t>
            </a:r>
            <a:r>
              <a:rPr lang="en-IN" sz="1200" dirty="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sp>
        <p:nvSpPr>
          <p:cNvPr id="18" name="Down Arrow 17"/>
          <p:cNvSpPr/>
          <p:nvPr/>
        </p:nvSpPr>
        <p:spPr>
          <a:xfrm>
            <a:off x="4664566" y="1905906"/>
            <a:ext cx="106063" cy="377867"/>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own Arrow 18"/>
          <p:cNvSpPr/>
          <p:nvPr/>
        </p:nvSpPr>
        <p:spPr>
          <a:xfrm>
            <a:off x="4730114" y="4689049"/>
            <a:ext cx="100966" cy="395604"/>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144320" y="3222330"/>
            <a:ext cx="1826141" cy="261610"/>
          </a:xfrm>
          <a:prstGeom prst="rect">
            <a:avLst/>
          </a:prstGeom>
        </p:spPr>
        <p:txBody>
          <a:bodyPr wrap="none">
            <a:spAutoFit/>
          </a:bodyPr>
          <a:lstStyle/>
          <a:p>
            <a:pPr lvl="0"/>
            <a:r>
              <a:rPr lang="en-IN" sz="1100" dirty="0" smtClean="0">
                <a:solidFill>
                  <a:schemeClr val="dk1"/>
                </a:solidFill>
                <a:latin typeface="Space Grotesk"/>
                <a:ea typeface="Space Grotesk"/>
                <a:cs typeface="Space Grotesk"/>
                <a:sym typeface="Space Grotesk"/>
              </a:rPr>
              <a:t>(131 w/ MCLRN F1 image)</a:t>
            </a:r>
            <a:endParaRPr lang="en-IN" sz="1100" dirty="0">
              <a:solidFill>
                <a:schemeClr val="dk1"/>
              </a:solidFill>
              <a:latin typeface="Space Grotesk"/>
              <a:ea typeface="Space Grotesk"/>
              <a:cs typeface="Space Grotesk"/>
              <a:sym typeface="Space Grotesk"/>
            </a:endParaRPr>
          </a:p>
        </p:txBody>
      </p:sp>
      <p:sp>
        <p:nvSpPr>
          <p:cNvPr id="21" name="Rectangle 20"/>
          <p:cNvSpPr/>
          <p:nvPr/>
        </p:nvSpPr>
        <p:spPr>
          <a:xfrm>
            <a:off x="6121935" y="963265"/>
            <a:ext cx="1826141" cy="261610"/>
          </a:xfrm>
          <a:prstGeom prst="rect">
            <a:avLst/>
          </a:prstGeom>
        </p:spPr>
        <p:txBody>
          <a:bodyPr wrap="none">
            <a:spAutoFit/>
          </a:bodyPr>
          <a:lstStyle/>
          <a:p>
            <a:pPr lvl="0"/>
            <a:r>
              <a:rPr lang="en-IN" sz="1100" dirty="0" smtClean="0">
                <a:solidFill>
                  <a:schemeClr val="dk1"/>
                </a:solidFill>
                <a:latin typeface="Space Grotesk"/>
                <a:ea typeface="Space Grotesk"/>
                <a:cs typeface="Space Grotesk"/>
                <a:sym typeface="Space Grotesk"/>
              </a:rPr>
              <a:t>(131 w/ MCLRN F1 image)</a:t>
            </a:r>
            <a:endParaRPr lang="en-IN" sz="1100" dirty="0">
              <a:solidFill>
                <a:schemeClr val="dk1"/>
              </a:solidFill>
              <a:latin typeface="Space Grotesk"/>
              <a:ea typeface="Space Grotesk"/>
              <a:cs typeface="Space Grotesk"/>
              <a:sym typeface="Space Grotesk"/>
            </a:endParaRPr>
          </a:p>
        </p:txBody>
      </p:sp>
    </p:spTree>
    <p:extLst>
      <p:ext uri="{BB962C8B-B14F-4D97-AF65-F5344CB8AC3E}">
        <p14:creationId xmlns:p14="http://schemas.microsoft.com/office/powerpoint/2010/main" val="820157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g33b04303f11_1_129"/>
          <p:cNvSpPr txBox="1"/>
          <p:nvPr/>
        </p:nvSpPr>
        <p:spPr>
          <a:xfrm>
            <a:off x="2829300" y="54475"/>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imgGreyscale</a:t>
            </a:r>
            <a:endParaRPr sz="1200" dirty="0">
              <a:solidFill>
                <a:schemeClr val="dk1"/>
              </a:solidFill>
              <a:latin typeface="Space Grotesk"/>
              <a:ea typeface="Space Grotesk"/>
              <a:cs typeface="Space Grotesk"/>
              <a:sym typeface="Space Grotesk"/>
            </a:endParaRPr>
          </a:p>
        </p:txBody>
      </p:sp>
      <p:pic>
        <p:nvPicPr>
          <p:cNvPr id="734" name="Google Shape;734;g33b04303f11_1_129"/>
          <p:cNvPicPr preferRelativeResize="0"/>
          <p:nvPr/>
        </p:nvPicPr>
        <p:blipFill>
          <a:blip r:embed="rId3">
            <a:alphaModFix/>
          </a:blip>
          <a:stretch>
            <a:fillRect/>
          </a:stretch>
        </p:blipFill>
        <p:spPr>
          <a:xfrm>
            <a:off x="3832593" y="409450"/>
            <a:ext cx="1514475" cy="419100"/>
          </a:xfrm>
          <a:prstGeom prst="rect">
            <a:avLst/>
          </a:prstGeom>
          <a:noFill/>
          <a:ln>
            <a:noFill/>
          </a:ln>
        </p:spPr>
      </p:pic>
      <p:sp>
        <p:nvSpPr>
          <p:cNvPr id="736" name="Google Shape;736;g33b04303f11_1_129"/>
          <p:cNvSpPr txBox="1"/>
          <p:nvPr/>
        </p:nvSpPr>
        <p:spPr>
          <a:xfrm>
            <a:off x="2818260" y="1256022"/>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a:solidFill>
                  <a:schemeClr val="dk1"/>
                </a:solidFill>
                <a:latin typeface="Space Grotesk"/>
                <a:ea typeface="Space Grotesk"/>
                <a:cs typeface="Space Grotesk"/>
                <a:sym typeface="Space Grotesk"/>
              </a:rPr>
              <a:t>imgThresh</a:t>
            </a:r>
            <a:endParaRPr sz="1200" dirty="0">
              <a:solidFill>
                <a:schemeClr val="dk1"/>
              </a:solidFill>
              <a:latin typeface="Space Grotesk"/>
              <a:ea typeface="Space Grotesk"/>
              <a:cs typeface="Space Grotesk"/>
              <a:sym typeface="Space Grotesk"/>
            </a:endParaRPr>
          </a:p>
        </p:txBody>
      </p:sp>
      <p:pic>
        <p:nvPicPr>
          <p:cNvPr id="737" name="Google Shape;737;g33b04303f11_1_129"/>
          <p:cNvPicPr preferRelativeResize="0"/>
          <p:nvPr/>
        </p:nvPicPr>
        <p:blipFill>
          <a:blip r:embed="rId4">
            <a:alphaModFix/>
          </a:blip>
          <a:stretch>
            <a:fillRect/>
          </a:stretch>
        </p:blipFill>
        <p:spPr>
          <a:xfrm>
            <a:off x="3832593" y="1583978"/>
            <a:ext cx="1514475" cy="407743"/>
          </a:xfrm>
          <a:prstGeom prst="rect">
            <a:avLst/>
          </a:prstGeom>
          <a:noFill/>
          <a:ln>
            <a:noFill/>
          </a:ln>
        </p:spPr>
      </p:pic>
      <p:sp>
        <p:nvSpPr>
          <p:cNvPr id="739" name="Google Shape;739;g33b04303f11_1_129"/>
          <p:cNvSpPr txBox="1"/>
          <p:nvPr/>
        </p:nvSpPr>
        <p:spPr>
          <a:xfrm>
            <a:off x="4635574" y="2061847"/>
            <a:ext cx="34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smtClean="0">
                <a:solidFill>
                  <a:schemeClr val="dk1"/>
                </a:solidFill>
                <a:latin typeface="Space Grotesk"/>
                <a:ea typeface="Space Grotesk"/>
                <a:cs typeface="Space Grotesk"/>
                <a:sym typeface="Space Grotesk"/>
              </a:rPr>
              <a:t>FindPossibleCharInPlate</a:t>
            </a:r>
            <a:r>
              <a:rPr lang="en-IN" sz="1200" dirty="0" smtClean="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sp>
        <p:nvSpPr>
          <p:cNvPr id="740" name="Google Shape;740;g33b04303f11_1_129"/>
          <p:cNvSpPr txBox="1"/>
          <p:nvPr/>
        </p:nvSpPr>
        <p:spPr>
          <a:xfrm>
            <a:off x="2829300" y="2509576"/>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smtClean="0">
                <a:solidFill>
                  <a:schemeClr val="dk1"/>
                </a:solidFill>
                <a:latin typeface="Space Grotesk"/>
                <a:ea typeface="Space Grotesk"/>
                <a:cs typeface="Space Grotesk"/>
                <a:sym typeface="Space Grotesk"/>
              </a:rPr>
              <a:t>v</a:t>
            </a:r>
            <a:r>
              <a:rPr lang="en-IN" sz="1200" dirty="0" err="1" smtClean="0">
                <a:solidFill>
                  <a:schemeClr val="dk1"/>
                </a:solidFill>
                <a:latin typeface="Space Grotesk"/>
                <a:ea typeface="Space Grotesk"/>
                <a:cs typeface="Space Grotesk"/>
                <a:sym typeface="Space Grotesk"/>
              </a:rPr>
              <a:t>ectorOf</a:t>
            </a:r>
            <a:r>
              <a:rPr lang="en-IN" sz="1200" dirty="0" err="1" smtClean="0">
                <a:solidFill>
                  <a:schemeClr val="dk1"/>
                </a:solidFill>
                <a:latin typeface="Space Grotesk"/>
                <a:ea typeface="Space Grotesk"/>
                <a:cs typeface="Space Grotesk"/>
                <a:sym typeface="Space Grotesk"/>
              </a:rPr>
              <a:t>P</a:t>
            </a:r>
            <a:r>
              <a:rPr lang="en-IN" sz="1200" dirty="0" err="1" smtClean="0">
                <a:solidFill>
                  <a:schemeClr val="dk1"/>
                </a:solidFill>
                <a:latin typeface="Space Grotesk"/>
                <a:ea typeface="Space Grotesk"/>
                <a:cs typeface="Space Grotesk"/>
                <a:sym typeface="Space Grotesk"/>
              </a:rPr>
              <a:t>ossibleCharsInPlate</a:t>
            </a:r>
            <a:endParaRPr sz="1200" dirty="0">
              <a:solidFill>
                <a:schemeClr val="dk1"/>
              </a:solidFill>
              <a:latin typeface="Space Grotesk"/>
              <a:ea typeface="Space Grotesk"/>
              <a:cs typeface="Space Grotesk"/>
              <a:sym typeface="Space Grotesk"/>
            </a:endParaRPr>
          </a:p>
        </p:txBody>
      </p:sp>
      <p:pic>
        <p:nvPicPr>
          <p:cNvPr id="741" name="Google Shape;741;g33b04303f11_1_129"/>
          <p:cNvPicPr preferRelativeResize="0"/>
          <p:nvPr/>
        </p:nvPicPr>
        <p:blipFill>
          <a:blip r:embed="rId5">
            <a:alphaModFix/>
          </a:blip>
          <a:stretch>
            <a:fillRect/>
          </a:stretch>
        </p:blipFill>
        <p:spPr>
          <a:xfrm>
            <a:off x="3814762" y="2838948"/>
            <a:ext cx="1514475" cy="390451"/>
          </a:xfrm>
          <a:prstGeom prst="rect">
            <a:avLst/>
          </a:prstGeom>
          <a:noFill/>
          <a:ln>
            <a:noFill/>
          </a:ln>
        </p:spPr>
      </p:pic>
      <p:sp>
        <p:nvSpPr>
          <p:cNvPr id="743" name="Google Shape;743;g33b04303f11_1_129"/>
          <p:cNvSpPr txBox="1"/>
          <p:nvPr/>
        </p:nvSpPr>
        <p:spPr>
          <a:xfrm>
            <a:off x="2762820" y="3845255"/>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smtClean="0">
                <a:solidFill>
                  <a:schemeClr val="dk1"/>
                </a:solidFill>
                <a:latin typeface="Space Grotesk"/>
                <a:ea typeface="Space Grotesk"/>
                <a:cs typeface="Space Grotesk"/>
                <a:sym typeface="Space Grotesk"/>
              </a:rPr>
              <a:t>vectorOf</a:t>
            </a:r>
            <a:r>
              <a:rPr lang="en-IN" sz="1200" dirty="0" err="1" smtClean="0">
                <a:solidFill>
                  <a:schemeClr val="dk1"/>
                </a:solidFill>
                <a:latin typeface="Space Grotesk"/>
                <a:ea typeface="Space Grotesk"/>
                <a:cs typeface="Space Grotesk"/>
                <a:sym typeface="Space Grotesk"/>
              </a:rPr>
              <a:t>V</a:t>
            </a:r>
            <a:r>
              <a:rPr lang="en-IN" sz="1200" dirty="0" err="1" smtClean="0">
                <a:solidFill>
                  <a:schemeClr val="dk1"/>
                </a:solidFill>
                <a:latin typeface="Space Grotesk"/>
                <a:ea typeface="Space Grotesk"/>
                <a:cs typeface="Space Grotesk"/>
                <a:sym typeface="Space Grotesk"/>
              </a:rPr>
              <a:t>ectorsOfMatchingChars</a:t>
            </a:r>
            <a:r>
              <a:rPr lang="en-IN" sz="1200" dirty="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pic>
        <p:nvPicPr>
          <p:cNvPr id="744" name="Google Shape;744;g33b04303f11_1_129"/>
          <p:cNvPicPr preferRelativeResize="0"/>
          <p:nvPr/>
        </p:nvPicPr>
        <p:blipFill>
          <a:blip r:embed="rId6">
            <a:alphaModFix/>
          </a:blip>
          <a:stretch>
            <a:fillRect/>
          </a:stretch>
        </p:blipFill>
        <p:spPr>
          <a:xfrm>
            <a:off x="3758409" y="4181818"/>
            <a:ext cx="1754331" cy="404229"/>
          </a:xfrm>
          <a:prstGeom prst="rect">
            <a:avLst/>
          </a:prstGeom>
          <a:noFill/>
          <a:ln>
            <a:noFill/>
          </a:ln>
        </p:spPr>
      </p:pic>
      <p:sp>
        <p:nvSpPr>
          <p:cNvPr id="15" name="Down Arrow 14"/>
          <p:cNvSpPr/>
          <p:nvPr/>
        </p:nvSpPr>
        <p:spPr>
          <a:xfrm>
            <a:off x="4476095" y="929217"/>
            <a:ext cx="87720" cy="369841"/>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4445615" y="2048923"/>
            <a:ext cx="110880" cy="49599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Down Arrow 16"/>
          <p:cNvSpPr/>
          <p:nvPr/>
        </p:nvSpPr>
        <p:spPr>
          <a:xfrm>
            <a:off x="4445615" y="3339529"/>
            <a:ext cx="144215" cy="548254"/>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Down Arrow 17"/>
          <p:cNvSpPr/>
          <p:nvPr/>
        </p:nvSpPr>
        <p:spPr>
          <a:xfrm>
            <a:off x="4476095" y="4638428"/>
            <a:ext cx="113735" cy="424130"/>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Google Shape;743;g33b04303f11_1_129"/>
          <p:cNvSpPr txBox="1"/>
          <p:nvPr/>
        </p:nvSpPr>
        <p:spPr>
          <a:xfrm>
            <a:off x="4505520" y="3356463"/>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smtClean="0">
                <a:solidFill>
                  <a:schemeClr val="dk1"/>
                </a:solidFill>
                <a:latin typeface="Space Grotesk"/>
                <a:ea typeface="Space Grotesk"/>
                <a:cs typeface="Space Grotesk"/>
                <a:sym typeface="Space Grotesk"/>
              </a:rPr>
              <a:t>findVectorOf</a:t>
            </a:r>
            <a:r>
              <a:rPr lang="en-IN" sz="1200" dirty="0" err="1" smtClean="0">
                <a:solidFill>
                  <a:schemeClr val="dk1"/>
                </a:solidFill>
                <a:latin typeface="Space Grotesk"/>
                <a:ea typeface="Space Grotesk"/>
                <a:cs typeface="Space Grotesk"/>
                <a:sym typeface="Space Grotesk"/>
              </a:rPr>
              <a:t>V</a:t>
            </a:r>
            <a:r>
              <a:rPr lang="en-IN" sz="1200" dirty="0" err="1" smtClean="0">
                <a:solidFill>
                  <a:schemeClr val="dk1"/>
                </a:solidFill>
                <a:latin typeface="Space Grotesk"/>
                <a:ea typeface="Space Grotesk"/>
                <a:cs typeface="Space Grotesk"/>
                <a:sym typeface="Space Grotesk"/>
              </a:rPr>
              <a:t>ectorsOfMatchingChars</a:t>
            </a:r>
            <a:r>
              <a:rPr lang="en-IN" sz="1200" dirty="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1" name="Google Shape;751;g33b04303f11_1_162"/>
          <p:cNvSpPr txBox="1"/>
          <p:nvPr/>
        </p:nvSpPr>
        <p:spPr>
          <a:xfrm>
            <a:off x="4650674" y="54554"/>
            <a:ext cx="34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smtClean="0">
                <a:solidFill>
                  <a:schemeClr val="dk1"/>
                </a:solidFill>
                <a:latin typeface="Space Grotesk"/>
                <a:ea typeface="Space Grotesk"/>
                <a:cs typeface="Space Grotesk"/>
                <a:sym typeface="Space Grotesk"/>
              </a:rPr>
              <a:t>removeInnerOverlappingChars</a:t>
            </a:r>
            <a:r>
              <a:rPr lang="en-IN" sz="1200" dirty="0" smtClean="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sp>
        <p:nvSpPr>
          <p:cNvPr id="752" name="Google Shape;752;g33b04303f11_1_162"/>
          <p:cNvSpPr txBox="1"/>
          <p:nvPr/>
        </p:nvSpPr>
        <p:spPr>
          <a:xfrm>
            <a:off x="2907975" y="347023"/>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smtClean="0">
                <a:solidFill>
                  <a:schemeClr val="dk1"/>
                </a:solidFill>
                <a:latin typeface="Space Grotesk"/>
                <a:ea typeface="Space Grotesk"/>
                <a:cs typeface="Space Grotesk"/>
                <a:sym typeface="Space Grotesk"/>
              </a:rPr>
              <a:t>vectorOfVectorsOfMatchingCharsInPlate</a:t>
            </a:r>
            <a:endParaRPr sz="1200" dirty="0">
              <a:solidFill>
                <a:schemeClr val="dk1"/>
              </a:solidFill>
              <a:latin typeface="Space Grotesk"/>
              <a:ea typeface="Space Grotesk"/>
              <a:cs typeface="Space Grotesk"/>
              <a:sym typeface="Space Grotesk"/>
            </a:endParaRPr>
          </a:p>
        </p:txBody>
      </p:sp>
      <p:pic>
        <p:nvPicPr>
          <p:cNvPr id="753" name="Google Shape;753;g33b04303f11_1_162"/>
          <p:cNvPicPr preferRelativeResize="0"/>
          <p:nvPr/>
        </p:nvPicPr>
        <p:blipFill>
          <a:blip r:embed="rId3">
            <a:alphaModFix/>
          </a:blip>
          <a:stretch>
            <a:fillRect/>
          </a:stretch>
        </p:blipFill>
        <p:spPr>
          <a:xfrm>
            <a:off x="3700409" y="664870"/>
            <a:ext cx="1712034" cy="326274"/>
          </a:xfrm>
          <a:prstGeom prst="rect">
            <a:avLst/>
          </a:prstGeom>
          <a:noFill/>
          <a:ln>
            <a:noFill/>
          </a:ln>
        </p:spPr>
      </p:pic>
      <p:sp>
        <p:nvSpPr>
          <p:cNvPr id="755" name="Google Shape;755;g33b04303f11_1_162"/>
          <p:cNvSpPr txBox="1"/>
          <p:nvPr/>
        </p:nvSpPr>
        <p:spPr>
          <a:xfrm>
            <a:off x="4748444" y="2158113"/>
            <a:ext cx="3485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err="1">
                <a:solidFill>
                  <a:schemeClr val="dk1"/>
                </a:solidFill>
                <a:latin typeface="Space Grotesk"/>
                <a:ea typeface="Space Grotesk"/>
                <a:cs typeface="Space Grotesk"/>
                <a:sym typeface="Space Grotesk"/>
              </a:rPr>
              <a:t>recognizecharinplate</a:t>
            </a:r>
            <a:r>
              <a:rPr lang="en-IN" sz="1200" dirty="0">
                <a:solidFill>
                  <a:schemeClr val="dk1"/>
                </a:solidFill>
                <a:latin typeface="Space Grotesk"/>
                <a:ea typeface="Space Grotesk"/>
                <a:cs typeface="Space Grotesk"/>
                <a:sym typeface="Space Grotesk"/>
              </a:rPr>
              <a:t>()</a:t>
            </a:r>
            <a:endParaRPr sz="1200" dirty="0">
              <a:solidFill>
                <a:schemeClr val="dk1"/>
              </a:solidFill>
              <a:latin typeface="Space Grotesk"/>
              <a:ea typeface="Space Grotesk"/>
              <a:cs typeface="Space Grotesk"/>
              <a:sym typeface="Space Grotesk"/>
            </a:endParaRPr>
          </a:p>
        </p:txBody>
      </p:sp>
      <p:pic>
        <p:nvPicPr>
          <p:cNvPr id="756" name="Google Shape;756;g33b04303f11_1_162"/>
          <p:cNvPicPr preferRelativeResize="0"/>
          <p:nvPr/>
        </p:nvPicPr>
        <p:blipFill>
          <a:blip r:embed="rId4">
            <a:alphaModFix/>
          </a:blip>
          <a:stretch>
            <a:fillRect/>
          </a:stretch>
        </p:blipFill>
        <p:spPr>
          <a:xfrm>
            <a:off x="3923385" y="2631029"/>
            <a:ext cx="1426301" cy="262812"/>
          </a:xfrm>
          <a:prstGeom prst="rect">
            <a:avLst/>
          </a:prstGeom>
          <a:noFill/>
          <a:ln>
            <a:noFill/>
          </a:ln>
        </p:spPr>
      </p:pic>
      <p:sp>
        <p:nvSpPr>
          <p:cNvPr id="757" name="Google Shape;757;g33b04303f11_1_162"/>
          <p:cNvSpPr txBox="1"/>
          <p:nvPr/>
        </p:nvSpPr>
        <p:spPr>
          <a:xfrm>
            <a:off x="2925338" y="2839319"/>
            <a:ext cx="3482090" cy="36930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a:solidFill>
                  <a:schemeClr val="dk1"/>
                </a:solidFill>
                <a:latin typeface="Space Grotesk"/>
                <a:ea typeface="Space Grotesk"/>
                <a:cs typeface="Space Grotesk"/>
                <a:sym typeface="Space Grotesk"/>
              </a:rPr>
              <a:t>possibleplate.srtchar</a:t>
            </a:r>
            <a:endParaRPr sz="1200">
              <a:solidFill>
                <a:schemeClr val="dk1"/>
              </a:solidFill>
              <a:latin typeface="Space Grotesk"/>
              <a:ea typeface="Space Grotesk"/>
              <a:cs typeface="Space Grotesk"/>
              <a:sym typeface="Space Grotesk"/>
            </a:endParaRPr>
          </a:p>
        </p:txBody>
      </p:sp>
      <p:pic>
        <p:nvPicPr>
          <p:cNvPr id="759" name="Google Shape;759;g33b04303f11_1_162"/>
          <p:cNvPicPr preferRelativeResize="0"/>
          <p:nvPr/>
        </p:nvPicPr>
        <p:blipFill>
          <a:blip r:embed="rId5">
            <a:alphaModFix/>
          </a:blip>
          <a:stretch>
            <a:fillRect/>
          </a:stretch>
        </p:blipFill>
        <p:spPr>
          <a:xfrm>
            <a:off x="3415526" y="3619191"/>
            <a:ext cx="2665835" cy="1390055"/>
          </a:xfrm>
          <a:prstGeom prst="rect">
            <a:avLst/>
          </a:prstGeom>
          <a:noFill/>
          <a:ln>
            <a:noFill/>
          </a:ln>
        </p:spPr>
      </p:pic>
      <p:sp>
        <p:nvSpPr>
          <p:cNvPr id="760" name="Google Shape;760;g33b04303f11_1_162"/>
          <p:cNvSpPr txBox="1"/>
          <p:nvPr/>
        </p:nvSpPr>
        <p:spPr>
          <a:xfrm>
            <a:off x="4731081" y="3047077"/>
            <a:ext cx="364117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chemeClr val="dk1"/>
                </a:solidFill>
                <a:latin typeface="Space Grotesk"/>
                <a:ea typeface="Space Grotesk"/>
                <a:cs typeface="Space Grotesk"/>
                <a:sym typeface="Space Grotesk"/>
              </a:rPr>
              <a:t>Suppose the </a:t>
            </a:r>
            <a:r>
              <a:rPr lang="en-IN" sz="1200" dirty="0" smtClean="0">
                <a:solidFill>
                  <a:schemeClr val="dk1"/>
                </a:solidFill>
                <a:latin typeface="Space Grotesk"/>
                <a:ea typeface="Space Grotesk"/>
                <a:cs typeface="Space Grotesk"/>
                <a:sym typeface="Space Grotesk"/>
              </a:rPr>
              <a:t>plate with most recognized chars is </a:t>
            </a:r>
            <a:r>
              <a:rPr lang="en-IN" sz="1200" dirty="0">
                <a:solidFill>
                  <a:schemeClr val="dk1"/>
                </a:solidFill>
                <a:latin typeface="Space Grotesk"/>
                <a:ea typeface="Space Grotesk"/>
                <a:cs typeface="Space Grotesk"/>
                <a:sym typeface="Space Grotesk"/>
              </a:rPr>
              <a:t>the </a:t>
            </a:r>
            <a:r>
              <a:rPr lang="en-IN" sz="1200" dirty="0" smtClean="0">
                <a:solidFill>
                  <a:schemeClr val="dk1"/>
                </a:solidFill>
                <a:latin typeface="Space Grotesk"/>
                <a:ea typeface="Space Grotesk"/>
                <a:cs typeface="Space Grotesk"/>
                <a:sym typeface="Space Grotesk"/>
              </a:rPr>
              <a:t>actual plate</a:t>
            </a:r>
            <a:endParaRPr sz="1200" dirty="0">
              <a:solidFill>
                <a:schemeClr val="dk1"/>
              </a:solidFill>
              <a:latin typeface="Space Grotesk"/>
              <a:ea typeface="Space Grotesk"/>
              <a:cs typeface="Space Grotesk"/>
              <a:sym typeface="Space Grotesk"/>
            </a:endParaRPr>
          </a:p>
        </p:txBody>
      </p:sp>
      <p:sp>
        <p:nvSpPr>
          <p:cNvPr id="13" name="Down Arrow 12"/>
          <p:cNvSpPr/>
          <p:nvPr/>
        </p:nvSpPr>
        <p:spPr>
          <a:xfrm>
            <a:off x="4480560" y="86970"/>
            <a:ext cx="138613" cy="321505"/>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rotWithShape="1">
          <a:blip r:embed="rId6"/>
          <a:srcRect t="2258" r="3595"/>
          <a:stretch/>
        </p:blipFill>
        <p:spPr>
          <a:xfrm>
            <a:off x="3955994" y="1788813"/>
            <a:ext cx="1267454" cy="361052"/>
          </a:xfrm>
          <a:prstGeom prst="rect">
            <a:avLst/>
          </a:prstGeom>
        </p:spPr>
      </p:pic>
      <p:sp>
        <p:nvSpPr>
          <p:cNvPr id="5" name="Rectangle 4"/>
          <p:cNvSpPr/>
          <p:nvPr/>
        </p:nvSpPr>
        <p:spPr>
          <a:xfrm>
            <a:off x="4731081" y="995787"/>
            <a:ext cx="4305520" cy="461665"/>
          </a:xfrm>
          <a:prstGeom prst="rect">
            <a:avLst/>
          </a:prstGeom>
        </p:spPr>
        <p:txBody>
          <a:bodyPr wrap="square">
            <a:spAutoFit/>
          </a:bodyPr>
          <a:lstStyle/>
          <a:p>
            <a:r>
              <a:rPr lang="en-US" sz="1200" dirty="0">
                <a:solidFill>
                  <a:schemeClr val="dk1"/>
                </a:solidFill>
                <a:latin typeface="Space Grotesk"/>
                <a:ea typeface="Space Grotesk"/>
                <a:cs typeface="Space Grotesk"/>
              </a:rPr>
              <a:t>within each possible plate, suppose the longest list of potential matching chars is the actual list of chars</a:t>
            </a:r>
            <a:endParaRPr lang="en-IN" sz="1200" dirty="0">
              <a:solidFill>
                <a:schemeClr val="dk1"/>
              </a:solidFill>
              <a:latin typeface="Space Grotesk"/>
              <a:ea typeface="Space Grotesk"/>
              <a:cs typeface="Space Grotesk"/>
            </a:endParaRPr>
          </a:p>
        </p:txBody>
      </p:sp>
      <p:sp>
        <p:nvSpPr>
          <p:cNvPr id="18" name="Down Arrow 17"/>
          <p:cNvSpPr/>
          <p:nvPr/>
        </p:nvSpPr>
        <p:spPr>
          <a:xfrm>
            <a:off x="4504873" y="1060975"/>
            <a:ext cx="114817" cy="442722"/>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Google Shape;752;g33b04303f11_1_162"/>
          <p:cNvSpPr txBox="1"/>
          <p:nvPr/>
        </p:nvSpPr>
        <p:spPr>
          <a:xfrm>
            <a:off x="2925338" y="1454164"/>
            <a:ext cx="34854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200" dirty="0" err="1" smtClean="0">
                <a:solidFill>
                  <a:schemeClr val="dk1"/>
                </a:solidFill>
                <a:latin typeface="Space Grotesk"/>
                <a:ea typeface="Space Grotesk"/>
                <a:cs typeface="Space Grotesk"/>
                <a:sym typeface="Space Grotesk"/>
              </a:rPr>
              <a:t>longest</a:t>
            </a:r>
            <a:r>
              <a:rPr lang="en-IN" sz="1200" dirty="0" err="1" smtClean="0">
                <a:solidFill>
                  <a:schemeClr val="dk1"/>
                </a:solidFill>
                <a:latin typeface="Space Grotesk"/>
                <a:ea typeface="Space Grotesk"/>
                <a:cs typeface="Space Grotesk"/>
                <a:sym typeface="Space Grotesk"/>
              </a:rPr>
              <a:t>VectorsOfMatchingCharsInPlate</a:t>
            </a:r>
            <a:endParaRPr sz="1200" dirty="0">
              <a:solidFill>
                <a:schemeClr val="dk1"/>
              </a:solidFill>
              <a:latin typeface="Space Grotesk"/>
              <a:ea typeface="Space Grotesk"/>
              <a:cs typeface="Space Grotesk"/>
              <a:sym typeface="Space Grotesk"/>
            </a:endParaRPr>
          </a:p>
        </p:txBody>
      </p:sp>
      <p:sp>
        <p:nvSpPr>
          <p:cNvPr id="20" name="Down Arrow 19"/>
          <p:cNvSpPr/>
          <p:nvPr/>
        </p:nvSpPr>
        <p:spPr>
          <a:xfrm>
            <a:off x="4547622" y="2187234"/>
            <a:ext cx="120415" cy="367355"/>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Down Arrow 25"/>
          <p:cNvSpPr/>
          <p:nvPr/>
        </p:nvSpPr>
        <p:spPr>
          <a:xfrm>
            <a:off x="4558965" y="3153172"/>
            <a:ext cx="120415" cy="367355"/>
          </a:xfrm>
          <a:prstGeom prst="downArrow">
            <a:avLst/>
          </a:prstGeom>
          <a:solidFill>
            <a:srgbClr val="D9D9D9"/>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25"/>
          <p:cNvSpPr txBox="1">
            <a:spLocks noGrp="1"/>
          </p:cNvSpPr>
          <p:nvPr>
            <p:ph type="title"/>
          </p:nvPr>
        </p:nvSpPr>
        <p:spPr>
          <a:xfrm>
            <a:off x="719475" y="599239"/>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t>Real-Time Implementation</a:t>
            </a:r>
            <a:endParaRPr/>
          </a:p>
        </p:txBody>
      </p:sp>
      <p:pic>
        <p:nvPicPr>
          <p:cNvPr id="766" name="Google Shape;766;p25"/>
          <p:cNvPicPr preferRelativeResize="0"/>
          <p:nvPr/>
        </p:nvPicPr>
        <p:blipFill rotWithShape="1">
          <a:blip r:embed="rId3">
            <a:alphaModFix/>
          </a:blip>
          <a:srcRect/>
          <a:stretch/>
        </p:blipFill>
        <p:spPr>
          <a:xfrm>
            <a:off x="719475" y="1322498"/>
            <a:ext cx="2964060" cy="2371987"/>
          </a:xfrm>
          <a:prstGeom prst="rect">
            <a:avLst/>
          </a:prstGeom>
          <a:noFill/>
          <a:ln>
            <a:noFill/>
          </a:ln>
        </p:spPr>
      </p:pic>
      <p:pic>
        <p:nvPicPr>
          <p:cNvPr id="767" name="Google Shape;767;p25"/>
          <p:cNvPicPr preferRelativeResize="0"/>
          <p:nvPr/>
        </p:nvPicPr>
        <p:blipFill rotWithShape="1">
          <a:blip r:embed="rId4">
            <a:alphaModFix/>
          </a:blip>
          <a:srcRect l="980"/>
          <a:stretch/>
        </p:blipFill>
        <p:spPr>
          <a:xfrm>
            <a:off x="3405720" y="4049200"/>
            <a:ext cx="2331510" cy="762000"/>
          </a:xfrm>
          <a:prstGeom prst="rect">
            <a:avLst/>
          </a:prstGeom>
          <a:noFill/>
          <a:ln>
            <a:noFill/>
          </a:ln>
        </p:spPr>
      </p:pic>
      <p:pic>
        <p:nvPicPr>
          <p:cNvPr id="768" name="Google Shape;768;p25"/>
          <p:cNvPicPr preferRelativeResize="0"/>
          <p:nvPr/>
        </p:nvPicPr>
        <p:blipFill rotWithShape="1">
          <a:blip r:embed="rId5">
            <a:alphaModFix/>
          </a:blip>
          <a:srcRect/>
          <a:stretch/>
        </p:blipFill>
        <p:spPr>
          <a:xfrm>
            <a:off x="5414527" y="1347830"/>
            <a:ext cx="3008948" cy="2407158"/>
          </a:xfrm>
          <a:prstGeom prst="rect">
            <a:avLst/>
          </a:prstGeom>
          <a:noFill/>
          <a:ln>
            <a:noFill/>
          </a:ln>
        </p:spPr>
      </p:pic>
      <p:sp>
        <p:nvSpPr>
          <p:cNvPr id="8" name="Rectangle 7"/>
          <p:cNvSpPr/>
          <p:nvPr/>
        </p:nvSpPr>
        <p:spPr>
          <a:xfrm>
            <a:off x="2118361" y="3845044"/>
            <a:ext cx="60959" cy="643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015954" y="4488180"/>
            <a:ext cx="89916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ight Arrow 1"/>
          <p:cNvSpPr/>
          <p:nvPr/>
        </p:nvSpPr>
        <p:spPr>
          <a:xfrm>
            <a:off x="2118361" y="4419600"/>
            <a:ext cx="882695" cy="114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Up Arrow 2"/>
          <p:cNvSpPr/>
          <p:nvPr/>
        </p:nvSpPr>
        <p:spPr>
          <a:xfrm>
            <a:off x="6856950" y="3909060"/>
            <a:ext cx="106680" cy="62483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26"/>
          <p:cNvSpPr txBox="1">
            <a:spLocks noGrp="1"/>
          </p:cNvSpPr>
          <p:nvPr>
            <p:ph type="title"/>
          </p:nvPr>
        </p:nvSpPr>
        <p:spPr>
          <a:xfrm>
            <a:off x="1267300" y="2416650"/>
            <a:ext cx="6609300" cy="16338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t>Conclusion</a:t>
            </a:r>
            <a:endParaRPr/>
          </a:p>
        </p:txBody>
      </p:sp>
      <p:sp>
        <p:nvSpPr>
          <p:cNvPr id="776" name="Google Shape;776;p26"/>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IN"/>
              <a:t>05</a:t>
            </a:r>
            <a:endParaRPr/>
          </a:p>
        </p:txBody>
      </p:sp>
      <p:grpSp>
        <p:nvGrpSpPr>
          <p:cNvPr id="777" name="Google Shape;777;p26"/>
          <p:cNvGrpSpPr/>
          <p:nvPr/>
        </p:nvGrpSpPr>
        <p:grpSpPr>
          <a:xfrm rot="10800000" flipH="1">
            <a:off x="6949534" y="1387249"/>
            <a:ext cx="3300415" cy="543321"/>
            <a:chOff x="5348025" y="3359050"/>
            <a:chExt cx="2031775" cy="334475"/>
          </a:xfrm>
        </p:grpSpPr>
        <p:grpSp>
          <p:nvGrpSpPr>
            <p:cNvPr id="778" name="Google Shape;778;p26"/>
            <p:cNvGrpSpPr/>
            <p:nvPr/>
          </p:nvGrpSpPr>
          <p:grpSpPr>
            <a:xfrm>
              <a:off x="5348025" y="3359050"/>
              <a:ext cx="2031775" cy="334475"/>
              <a:chOff x="5348025" y="3359050"/>
              <a:chExt cx="2031775" cy="334475"/>
            </a:xfrm>
          </p:grpSpPr>
          <p:sp>
            <p:nvSpPr>
              <p:cNvPr id="779" name="Google Shape;779;p26"/>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26"/>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1" name="Google Shape;781;p26"/>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2" name="Google Shape;782;p26"/>
          <p:cNvGrpSpPr/>
          <p:nvPr/>
        </p:nvGrpSpPr>
        <p:grpSpPr>
          <a:xfrm>
            <a:off x="1470775" y="861075"/>
            <a:ext cx="6471247" cy="3090609"/>
            <a:chOff x="1470775" y="861075"/>
            <a:chExt cx="6471247" cy="3090609"/>
          </a:xfrm>
        </p:grpSpPr>
        <p:sp>
          <p:nvSpPr>
            <p:cNvPr id="783" name="Google Shape;783;p26"/>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26"/>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26"/>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26"/>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87" name="Google Shape;787;p26"/>
          <p:cNvGrpSpPr/>
          <p:nvPr/>
        </p:nvGrpSpPr>
        <p:grpSpPr>
          <a:xfrm flipH="1">
            <a:off x="4333800" y="4240481"/>
            <a:ext cx="476400" cy="253800"/>
            <a:chOff x="2781725" y="285750"/>
            <a:chExt cx="476400" cy="253800"/>
          </a:xfrm>
        </p:grpSpPr>
        <p:sp>
          <p:nvSpPr>
            <p:cNvPr id="788" name="Google Shape;788;p26"/>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9" name="Google Shape;789;p26"/>
            <p:cNvGrpSpPr/>
            <p:nvPr/>
          </p:nvGrpSpPr>
          <p:grpSpPr>
            <a:xfrm>
              <a:off x="2881527" y="381562"/>
              <a:ext cx="276778" cy="62175"/>
              <a:chOff x="4508201" y="1661332"/>
              <a:chExt cx="1965755" cy="441583"/>
            </a:xfrm>
          </p:grpSpPr>
          <p:sp>
            <p:nvSpPr>
              <p:cNvPr id="790" name="Google Shape;790;p26"/>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6"/>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6"/>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2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t>Conclusion</a:t>
            </a:r>
            <a:endParaRPr/>
          </a:p>
        </p:txBody>
      </p:sp>
      <p:sp>
        <p:nvSpPr>
          <p:cNvPr id="798" name="Google Shape;798;p27"/>
          <p:cNvSpPr txBox="1"/>
          <p:nvPr/>
        </p:nvSpPr>
        <p:spPr>
          <a:xfrm>
            <a:off x="1651975" y="1125525"/>
            <a:ext cx="5712300" cy="1877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1100">
                <a:solidFill>
                  <a:srgbClr val="08FF9D"/>
                </a:solidFill>
                <a:latin typeface="Comfortaa"/>
                <a:ea typeface="Comfortaa"/>
                <a:cs typeface="Comfortaa"/>
                <a:sym typeface="Comfortaa"/>
              </a:rPr>
              <a:t>License plate detection and recognition involve a structured pipeline combining </a:t>
            </a:r>
            <a:r>
              <a:rPr lang="en-IN" sz="1100" b="1">
                <a:solidFill>
                  <a:srgbClr val="08FF9D"/>
                </a:solidFill>
                <a:latin typeface="Comfortaa"/>
                <a:ea typeface="Comfortaa"/>
                <a:cs typeface="Comfortaa"/>
                <a:sym typeface="Comfortaa"/>
              </a:rPr>
              <a:t>image preprocessing, character segmentation, feature extraction, and OCR</a:t>
            </a:r>
            <a:r>
              <a:rPr lang="en-IN" sz="1100">
                <a:solidFill>
                  <a:srgbClr val="08FF9D"/>
                </a:solidFill>
                <a:latin typeface="Comfortaa"/>
                <a:ea typeface="Comfortaa"/>
                <a:cs typeface="Comfortaa"/>
                <a:sym typeface="Comfortaa"/>
              </a:rPr>
              <a:t>. The process starts with </a:t>
            </a:r>
            <a:r>
              <a:rPr lang="en-IN" sz="1100" b="1">
                <a:solidFill>
                  <a:srgbClr val="08FF9D"/>
                </a:solidFill>
                <a:latin typeface="Comfortaa"/>
                <a:ea typeface="Comfortaa"/>
                <a:cs typeface="Comfortaa"/>
                <a:sym typeface="Comfortaa"/>
              </a:rPr>
              <a:t>finding possible plates</a:t>
            </a:r>
            <a:r>
              <a:rPr lang="en-IN" sz="1100">
                <a:solidFill>
                  <a:srgbClr val="08FF9D"/>
                </a:solidFill>
                <a:latin typeface="Comfortaa"/>
                <a:ea typeface="Comfortaa"/>
                <a:cs typeface="Comfortaa"/>
                <a:sym typeface="Comfortaa"/>
              </a:rPr>
              <a:t>, followed by </a:t>
            </a:r>
            <a:r>
              <a:rPr lang="en-IN" sz="1100" b="1">
                <a:solidFill>
                  <a:srgbClr val="08FF9D"/>
                </a:solidFill>
                <a:latin typeface="Comfortaa"/>
                <a:ea typeface="Comfortaa"/>
                <a:cs typeface="Comfortaa"/>
                <a:sym typeface="Comfortaa"/>
              </a:rPr>
              <a:t>detecting characters</a:t>
            </a:r>
            <a:r>
              <a:rPr lang="en-IN" sz="1100">
                <a:solidFill>
                  <a:srgbClr val="08FF9D"/>
                </a:solidFill>
                <a:latin typeface="Comfortaa"/>
                <a:ea typeface="Comfortaa"/>
                <a:cs typeface="Comfortaa"/>
                <a:sym typeface="Comfortaa"/>
              </a:rPr>
              <a:t> within the plates, filtering out noise, and recognizing the most probable license plate using </a:t>
            </a:r>
            <a:r>
              <a:rPr lang="en-IN" sz="1100" b="1">
                <a:solidFill>
                  <a:srgbClr val="08FF9D"/>
                </a:solidFill>
                <a:latin typeface="Comfortaa"/>
                <a:ea typeface="Comfortaa"/>
                <a:cs typeface="Comfortaa"/>
                <a:sym typeface="Comfortaa"/>
              </a:rPr>
              <a:t>KNN-based classification</a:t>
            </a:r>
            <a:r>
              <a:rPr lang="en-IN" sz="1100">
                <a:solidFill>
                  <a:srgbClr val="08FF9D"/>
                </a:solidFill>
                <a:latin typeface="Comfortaa"/>
                <a:ea typeface="Comfortaa"/>
                <a:cs typeface="Comfortaa"/>
                <a:sym typeface="Comfortaa"/>
              </a:rPr>
              <a:t>. Post-processing techniques further refine the results for </a:t>
            </a:r>
            <a:r>
              <a:rPr lang="en-IN" sz="1100" b="1">
                <a:solidFill>
                  <a:srgbClr val="08FF9D"/>
                </a:solidFill>
                <a:latin typeface="Comfortaa"/>
                <a:ea typeface="Comfortaa"/>
                <a:cs typeface="Comfortaa"/>
                <a:sym typeface="Comfortaa"/>
              </a:rPr>
              <a:t>higher accuracy in real-world applications</a:t>
            </a:r>
            <a:r>
              <a:rPr lang="en-IN" sz="1100">
                <a:solidFill>
                  <a:srgbClr val="08FF9D"/>
                </a:solidFill>
                <a:latin typeface="Comfortaa"/>
                <a:ea typeface="Comfortaa"/>
                <a:cs typeface="Comfortaa"/>
                <a:sym typeface="Comfortaa"/>
              </a:rPr>
              <a:t> such as </a:t>
            </a:r>
            <a:r>
              <a:rPr lang="en-IN" sz="1100" b="1">
                <a:solidFill>
                  <a:srgbClr val="08FF9D"/>
                </a:solidFill>
                <a:latin typeface="Comfortaa"/>
                <a:ea typeface="Comfortaa"/>
                <a:cs typeface="Comfortaa"/>
                <a:sym typeface="Comfortaa"/>
              </a:rPr>
              <a:t>traffic enforcement, toll collection, and security systems</a:t>
            </a:r>
            <a:r>
              <a:rPr lang="en-IN" sz="1100">
                <a:solidFill>
                  <a:srgbClr val="08FF9D"/>
                </a:solidFill>
                <a:latin typeface="Comfortaa"/>
                <a:ea typeface="Comfortaa"/>
                <a:cs typeface="Comfortaa"/>
                <a:sym typeface="Comfortaa"/>
              </a:rPr>
              <a:t>. By leveraging </a:t>
            </a:r>
            <a:r>
              <a:rPr lang="en-IN" sz="1100" b="1">
                <a:solidFill>
                  <a:srgbClr val="08FF9D"/>
                </a:solidFill>
                <a:latin typeface="Comfortaa"/>
                <a:ea typeface="Comfortaa"/>
                <a:cs typeface="Comfortaa"/>
                <a:sym typeface="Comfortaa"/>
              </a:rPr>
              <a:t>computer vision and machine learning</a:t>
            </a:r>
            <a:r>
              <a:rPr lang="en-IN" sz="1100">
                <a:solidFill>
                  <a:srgbClr val="08FF9D"/>
                </a:solidFill>
                <a:latin typeface="Comfortaa"/>
                <a:ea typeface="Comfortaa"/>
                <a:cs typeface="Comfortaa"/>
                <a:sym typeface="Comfortaa"/>
              </a:rPr>
              <a:t>, this system ensures </a:t>
            </a:r>
            <a:r>
              <a:rPr lang="en-IN" sz="1100" b="1">
                <a:solidFill>
                  <a:srgbClr val="08FF9D"/>
                </a:solidFill>
                <a:latin typeface="Comfortaa"/>
                <a:ea typeface="Comfortaa"/>
                <a:cs typeface="Comfortaa"/>
                <a:sym typeface="Comfortaa"/>
              </a:rPr>
              <a:t>efficient and automated vehicle identification</a:t>
            </a:r>
            <a:endParaRPr sz="1200">
              <a:solidFill>
                <a:srgbClr val="08FF9D"/>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
          <p:cNvSpPr txBox="1">
            <a:spLocks noGrp="1"/>
          </p:cNvSpPr>
          <p:nvPr>
            <p:ph type="title"/>
          </p:nvPr>
        </p:nvSpPr>
        <p:spPr>
          <a:xfrm>
            <a:off x="1267300" y="2416650"/>
            <a:ext cx="6609300" cy="923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t>Introduction</a:t>
            </a:r>
            <a:endParaRPr/>
          </a:p>
        </p:txBody>
      </p:sp>
      <p:sp>
        <p:nvSpPr>
          <p:cNvPr id="458" name="Google Shape;458;p3"/>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IN"/>
              <a:t>01</a:t>
            </a:r>
            <a:endParaRPr/>
          </a:p>
        </p:txBody>
      </p:sp>
      <p:grpSp>
        <p:nvGrpSpPr>
          <p:cNvPr id="459" name="Google Shape;459;p3"/>
          <p:cNvGrpSpPr/>
          <p:nvPr/>
        </p:nvGrpSpPr>
        <p:grpSpPr>
          <a:xfrm rot="10800000" flipH="1">
            <a:off x="6949534" y="1387249"/>
            <a:ext cx="3300415" cy="543321"/>
            <a:chOff x="5348025" y="3359050"/>
            <a:chExt cx="2031775" cy="334475"/>
          </a:xfrm>
        </p:grpSpPr>
        <p:grpSp>
          <p:nvGrpSpPr>
            <p:cNvPr id="460" name="Google Shape;460;p3"/>
            <p:cNvGrpSpPr/>
            <p:nvPr/>
          </p:nvGrpSpPr>
          <p:grpSpPr>
            <a:xfrm>
              <a:off x="5348025" y="3359050"/>
              <a:ext cx="2031775" cy="334475"/>
              <a:chOff x="5348025" y="3359050"/>
              <a:chExt cx="2031775" cy="334475"/>
            </a:xfrm>
          </p:grpSpPr>
          <p:sp>
            <p:nvSpPr>
              <p:cNvPr id="461" name="Google Shape;461;p3"/>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3" name="Google Shape;463;p3"/>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p3"/>
          <p:cNvGrpSpPr/>
          <p:nvPr/>
        </p:nvGrpSpPr>
        <p:grpSpPr>
          <a:xfrm>
            <a:off x="1470775" y="861075"/>
            <a:ext cx="6471247" cy="3090609"/>
            <a:chOff x="1470775" y="861075"/>
            <a:chExt cx="6471247" cy="3090609"/>
          </a:xfrm>
        </p:grpSpPr>
        <p:sp>
          <p:nvSpPr>
            <p:cNvPr id="465" name="Google Shape;465;p3"/>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9" name="Google Shape;469;p3"/>
          <p:cNvGrpSpPr/>
          <p:nvPr/>
        </p:nvGrpSpPr>
        <p:grpSpPr>
          <a:xfrm flipH="1">
            <a:off x="4333800" y="4240481"/>
            <a:ext cx="476400" cy="253800"/>
            <a:chOff x="2781725" y="285750"/>
            <a:chExt cx="476400" cy="253800"/>
          </a:xfrm>
        </p:grpSpPr>
        <p:sp>
          <p:nvSpPr>
            <p:cNvPr id="470" name="Google Shape;470;p3"/>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1" name="Google Shape;471;p3"/>
            <p:cNvGrpSpPr/>
            <p:nvPr/>
          </p:nvGrpSpPr>
          <p:grpSpPr>
            <a:xfrm>
              <a:off x="2881527" y="381562"/>
              <a:ext cx="276778" cy="62175"/>
              <a:chOff x="4508201" y="1661332"/>
              <a:chExt cx="1965755" cy="441583"/>
            </a:xfrm>
          </p:grpSpPr>
          <p:sp>
            <p:nvSpPr>
              <p:cNvPr id="472" name="Google Shape;472;p3"/>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grpSp>
        <p:nvGrpSpPr>
          <p:cNvPr id="803" name="Google Shape;803;p28"/>
          <p:cNvGrpSpPr/>
          <p:nvPr/>
        </p:nvGrpSpPr>
        <p:grpSpPr>
          <a:xfrm>
            <a:off x="2114425" y="1029889"/>
            <a:ext cx="5296847" cy="3301984"/>
            <a:chOff x="2114425" y="1029889"/>
            <a:chExt cx="5296847" cy="3301984"/>
          </a:xfrm>
        </p:grpSpPr>
        <p:sp>
          <p:nvSpPr>
            <p:cNvPr id="804" name="Google Shape;804;p28"/>
            <p:cNvSpPr/>
            <p:nvPr/>
          </p:nvSpPr>
          <p:spPr>
            <a:xfrm>
              <a:off x="2114425" y="426653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8"/>
            <p:cNvSpPr/>
            <p:nvPr/>
          </p:nvSpPr>
          <p:spPr>
            <a:xfrm>
              <a:off x="7377630" y="102988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28"/>
          <p:cNvGrpSpPr/>
          <p:nvPr/>
        </p:nvGrpSpPr>
        <p:grpSpPr>
          <a:xfrm flipH="1">
            <a:off x="4333800" y="4240481"/>
            <a:ext cx="476400" cy="253800"/>
            <a:chOff x="2781725" y="285750"/>
            <a:chExt cx="476400" cy="253800"/>
          </a:xfrm>
        </p:grpSpPr>
        <p:sp>
          <p:nvSpPr>
            <p:cNvPr id="807" name="Google Shape;807;p28"/>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08" name="Google Shape;808;p28"/>
            <p:cNvGrpSpPr/>
            <p:nvPr/>
          </p:nvGrpSpPr>
          <p:grpSpPr>
            <a:xfrm>
              <a:off x="2881527" y="381562"/>
              <a:ext cx="276778" cy="62175"/>
              <a:chOff x="4508201" y="1661332"/>
              <a:chExt cx="1965755" cy="441583"/>
            </a:xfrm>
          </p:grpSpPr>
          <p:sp>
            <p:nvSpPr>
              <p:cNvPr id="809" name="Google Shape;809;p28"/>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8"/>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8"/>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12" name="Google Shape;812;p28"/>
          <p:cNvSpPr txBox="1">
            <a:spLocks noGrp="1"/>
          </p:cNvSpPr>
          <p:nvPr>
            <p:ph type="ctrTitle"/>
          </p:nvPr>
        </p:nvSpPr>
        <p:spPr>
          <a:xfrm>
            <a:off x="1324260" y="1390472"/>
            <a:ext cx="6710100" cy="859975"/>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IN"/>
              <a:t>Thanks!</a:t>
            </a:r>
            <a:endParaRPr/>
          </a:p>
        </p:txBody>
      </p:sp>
      <p:sp>
        <p:nvSpPr>
          <p:cNvPr id="813" name="Google Shape;813;p28"/>
          <p:cNvSpPr txBox="1"/>
          <p:nvPr/>
        </p:nvSpPr>
        <p:spPr>
          <a:xfrm>
            <a:off x="2316870" y="2250447"/>
            <a:ext cx="4448100" cy="14184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200"/>
              <a:buFont typeface="Space Grotesk"/>
              <a:buNone/>
            </a:pPr>
            <a:r>
              <a:rPr lang="en-IN" sz="1800" b="1" i="0" u="sng" strike="noStrike" cap="none">
                <a:solidFill>
                  <a:schemeClr val="dk1"/>
                </a:solidFill>
                <a:latin typeface="Space Grotesk"/>
                <a:ea typeface="Space Grotesk"/>
                <a:cs typeface="Space Grotesk"/>
                <a:sym typeface="Space Grotesk"/>
              </a:rPr>
              <a:t>Presented by:</a:t>
            </a:r>
            <a:endParaRPr/>
          </a:p>
          <a:p>
            <a:pPr marL="0" marR="0" lvl="0" indent="0" algn="ctr" rtl="0">
              <a:lnSpc>
                <a:spcPct val="100000"/>
              </a:lnSpc>
              <a:spcBef>
                <a:spcPts val="0"/>
              </a:spcBef>
              <a:spcAft>
                <a:spcPts val="0"/>
              </a:spcAft>
              <a:buClr>
                <a:schemeClr val="dk1"/>
              </a:buClr>
              <a:buSzPts val="1200"/>
              <a:buFont typeface="Space Grotesk"/>
              <a:buNone/>
            </a:pPr>
            <a:r>
              <a:rPr lang="en-IN" sz="1400" b="0" i="0" u="none" strike="noStrike" cap="none">
                <a:solidFill>
                  <a:schemeClr val="dk1"/>
                </a:solidFill>
                <a:latin typeface="Space Grotesk"/>
                <a:ea typeface="Space Grotesk"/>
                <a:cs typeface="Space Grotesk"/>
                <a:sym typeface="Space Grotesk"/>
              </a:rPr>
              <a:t>Srinjayee Paul (2229075)</a:t>
            </a:r>
            <a:endParaRPr/>
          </a:p>
          <a:p>
            <a:pPr marL="0" marR="0" lvl="0" indent="0" algn="ctr" rtl="0">
              <a:lnSpc>
                <a:spcPct val="100000"/>
              </a:lnSpc>
              <a:spcBef>
                <a:spcPts val="0"/>
              </a:spcBef>
              <a:spcAft>
                <a:spcPts val="0"/>
              </a:spcAft>
              <a:buClr>
                <a:schemeClr val="dk1"/>
              </a:buClr>
              <a:buSzPts val="1200"/>
              <a:buFont typeface="Space Grotesk"/>
              <a:buNone/>
            </a:pPr>
            <a:r>
              <a:rPr lang="en-IN" sz="1400" b="0" i="0" u="none" strike="noStrike" cap="none">
                <a:solidFill>
                  <a:schemeClr val="dk1"/>
                </a:solidFill>
                <a:latin typeface="Space Grotesk"/>
                <a:ea typeface="Space Grotesk"/>
                <a:cs typeface="Space Grotesk"/>
                <a:sym typeface="Space Grotesk"/>
              </a:rPr>
              <a:t>Shruthi Bangaru (2229067)</a:t>
            </a:r>
            <a:endParaRPr/>
          </a:p>
          <a:p>
            <a:pPr marL="0" marR="0" lvl="0" indent="0" algn="ctr" rtl="0">
              <a:lnSpc>
                <a:spcPct val="100000"/>
              </a:lnSpc>
              <a:spcBef>
                <a:spcPts val="0"/>
              </a:spcBef>
              <a:spcAft>
                <a:spcPts val="0"/>
              </a:spcAft>
              <a:buClr>
                <a:schemeClr val="dk1"/>
              </a:buClr>
              <a:buSzPts val="1200"/>
              <a:buFont typeface="Space Grotesk"/>
              <a:buNone/>
            </a:pPr>
            <a:r>
              <a:rPr lang="en-IN" sz="1400" b="0" i="0" u="none" strike="noStrike" cap="none">
                <a:solidFill>
                  <a:schemeClr val="dk1"/>
                </a:solidFill>
                <a:latin typeface="Space Grotesk"/>
                <a:ea typeface="Space Grotesk"/>
                <a:cs typeface="Space Grotesk"/>
                <a:sym typeface="Space Grotesk"/>
              </a:rPr>
              <a:t>Nikhil Dwivedi (2229208)</a:t>
            </a:r>
            <a:endParaRPr/>
          </a:p>
          <a:p>
            <a:pPr marL="0" marR="0" lvl="0" indent="0" algn="ctr" rtl="0">
              <a:lnSpc>
                <a:spcPct val="100000"/>
              </a:lnSpc>
              <a:spcBef>
                <a:spcPts val="0"/>
              </a:spcBef>
              <a:spcAft>
                <a:spcPts val="0"/>
              </a:spcAft>
              <a:buClr>
                <a:schemeClr val="dk1"/>
              </a:buClr>
              <a:buSzPts val="1200"/>
              <a:buFont typeface="Space Grotesk"/>
              <a:buNone/>
            </a:pPr>
            <a:r>
              <a:rPr lang="en-IN" sz="1400" b="0" i="0" u="none" strike="noStrike" cap="none">
                <a:solidFill>
                  <a:schemeClr val="dk1"/>
                </a:solidFill>
                <a:latin typeface="Space Grotesk"/>
                <a:ea typeface="Space Grotesk"/>
                <a:cs typeface="Space Grotesk"/>
                <a:sym typeface="Space Grotesk"/>
              </a:rPr>
              <a:t>Prateek Shishir (2229050)</a:t>
            </a:r>
            <a:endParaRPr sz="1400" b="0" i="0" u="none" strike="noStrike" cap="none">
              <a:solidFill>
                <a:schemeClr val="dk1"/>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
          <p:cNvSpPr txBox="1">
            <a:spLocks noGrp="1"/>
          </p:cNvSpPr>
          <p:nvPr>
            <p:ph type="subTitle" idx="4"/>
          </p:nvPr>
        </p:nvSpPr>
        <p:spPr>
          <a:xfrm>
            <a:off x="4804850" y="1217675"/>
            <a:ext cx="3619150" cy="46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IN"/>
              <a:t>The concept</a:t>
            </a:r>
            <a:endParaRPr/>
          </a:p>
        </p:txBody>
      </p:sp>
      <p:sp>
        <p:nvSpPr>
          <p:cNvPr id="480" name="Google Shape;480;p4"/>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Introduction</a:t>
            </a:r>
            <a:endParaRPr dirty="0"/>
          </a:p>
        </p:txBody>
      </p:sp>
      <p:sp>
        <p:nvSpPr>
          <p:cNvPr id="481" name="Google Shape;481;p4"/>
          <p:cNvSpPr txBox="1">
            <a:spLocks noGrp="1"/>
          </p:cNvSpPr>
          <p:nvPr>
            <p:ph type="subTitle" idx="1"/>
          </p:nvPr>
        </p:nvSpPr>
        <p:spPr>
          <a:xfrm>
            <a:off x="4804850" y="1679374"/>
            <a:ext cx="3619150" cy="2885481"/>
          </a:xfrm>
          <a:prstGeom prst="rect">
            <a:avLst/>
          </a:prstGeom>
          <a:noFill/>
          <a:ln>
            <a:noFill/>
          </a:ln>
        </p:spPr>
        <p:txBody>
          <a:bodyPr spcFirstLastPara="1" wrap="square" lIns="91425" tIns="91425" rIns="91425" bIns="91425" anchor="t" anchorCtr="0">
            <a:noAutofit/>
          </a:bodyPr>
          <a:lstStyle/>
          <a:p>
            <a:pPr marL="0" lvl="0" indent="0"/>
            <a:r>
              <a:rPr lang="en-US" dirty="0">
                <a:solidFill>
                  <a:srgbClr val="D9D9D9"/>
                </a:solidFill>
              </a:rPr>
              <a:t>License Plate Recognition (LPR) is a computer vision technology that automatically identifies vehicle license plates using cameras and optical character recognition (OCR). It captures images, processes them to extract plate numbers, and matches them against databases for applications like traffic enforcement, toll collection, and parking management. LPR enhances security, automates processes, and improves efficiency in transportation and law enforcement.</a:t>
            </a:r>
            <a:endParaRPr dirty="0">
              <a:solidFill>
                <a:srgbClr val="D9D9D9"/>
              </a:solidFill>
            </a:endParaRPr>
          </a:p>
        </p:txBody>
      </p:sp>
      <p:sp>
        <p:nvSpPr>
          <p:cNvPr id="482" name="Google Shape;482;p4"/>
          <p:cNvSpPr txBox="1">
            <a:spLocks noGrp="1"/>
          </p:cNvSpPr>
          <p:nvPr>
            <p:ph type="subTitle" idx="3"/>
          </p:nvPr>
        </p:nvSpPr>
        <p:spPr>
          <a:xfrm>
            <a:off x="720001" y="1217675"/>
            <a:ext cx="3619150" cy="46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IN"/>
              <a:t>The idea</a:t>
            </a:r>
            <a:endParaRPr/>
          </a:p>
        </p:txBody>
      </p:sp>
      <p:sp>
        <p:nvSpPr>
          <p:cNvPr id="483" name="Google Shape;483;p4"/>
          <p:cNvSpPr txBox="1">
            <a:spLocks noGrp="1"/>
          </p:cNvSpPr>
          <p:nvPr>
            <p:ph type="subTitle" idx="1"/>
          </p:nvPr>
        </p:nvSpPr>
        <p:spPr>
          <a:xfrm>
            <a:off x="720000" y="1617462"/>
            <a:ext cx="3619150" cy="288548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IN" dirty="0">
                <a:solidFill>
                  <a:srgbClr val="D9D9D9"/>
                </a:solidFill>
              </a:rPr>
              <a:t>Real-time license plate detection is a computer vision application that uses artificial intelligence (AI) and image processing to automatically detect and recognize vehicle license plates from images or video streams in real time. The core idea behind this technology is to enable quick and accurate identification of vehicles for various applications like traffic management, law enforcement, toll collection, and parking systems.</a:t>
            </a:r>
            <a:endParaRPr dirty="0">
              <a:solidFill>
                <a:srgbClr val="D9D9D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5"/>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a:t>Main concepts behind LPR</a:t>
            </a:r>
            <a:endParaRPr/>
          </a:p>
        </p:txBody>
      </p:sp>
      <p:sp>
        <p:nvSpPr>
          <p:cNvPr id="489" name="Google Shape;489;p5"/>
          <p:cNvSpPr txBox="1">
            <a:spLocks noGrp="1"/>
          </p:cNvSpPr>
          <p:nvPr>
            <p:ph type="subTitle" idx="4"/>
          </p:nvPr>
        </p:nvSpPr>
        <p:spPr>
          <a:xfrm>
            <a:off x="720000" y="1322581"/>
            <a:ext cx="2421600" cy="68481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IN"/>
              <a:t>Computer Vision</a:t>
            </a:r>
            <a:endParaRPr/>
          </a:p>
        </p:txBody>
      </p:sp>
      <p:sp>
        <p:nvSpPr>
          <p:cNvPr id="490" name="Google Shape;490;p5"/>
          <p:cNvSpPr txBox="1">
            <a:spLocks noGrp="1"/>
          </p:cNvSpPr>
          <p:nvPr>
            <p:ph type="subTitle" idx="5"/>
          </p:nvPr>
        </p:nvSpPr>
        <p:spPr>
          <a:xfrm>
            <a:off x="3288379" y="1322581"/>
            <a:ext cx="2421600" cy="68481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IN"/>
              <a:t>Machine Learning</a:t>
            </a:r>
            <a:endParaRPr/>
          </a:p>
        </p:txBody>
      </p:sp>
      <p:sp>
        <p:nvSpPr>
          <p:cNvPr id="491" name="Google Shape;491;p5"/>
          <p:cNvSpPr txBox="1">
            <a:spLocks noGrp="1"/>
          </p:cNvSpPr>
          <p:nvPr>
            <p:ph type="subTitle" idx="1"/>
          </p:nvPr>
        </p:nvSpPr>
        <p:spPr>
          <a:xfrm>
            <a:off x="580925" y="2007400"/>
            <a:ext cx="2560800" cy="313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IN" dirty="0" smtClean="0">
                <a:solidFill>
                  <a:srgbClr val="CCCCCC"/>
                </a:solidFill>
                <a:latin typeface="Space Grotesk" panose="020B0604020202020204" charset="0"/>
                <a:ea typeface="Arial"/>
                <a:cs typeface="Space Grotesk" panose="020B0604020202020204" charset="0"/>
                <a:sym typeface="Arial"/>
              </a:rPr>
              <a:t>License plate detection using computer vision involves capturing vehicle images, </a:t>
            </a:r>
            <a:r>
              <a:rPr lang="en-IN" dirty="0" err="1" smtClean="0">
                <a:solidFill>
                  <a:srgbClr val="CCCCCC"/>
                </a:solidFill>
                <a:latin typeface="Space Grotesk" panose="020B0604020202020204" charset="0"/>
                <a:ea typeface="Arial"/>
                <a:cs typeface="Space Grotesk" panose="020B0604020202020204" charset="0"/>
                <a:sym typeface="Arial"/>
              </a:rPr>
              <a:t>preprocessing</a:t>
            </a:r>
            <a:r>
              <a:rPr lang="en-IN" dirty="0" smtClean="0">
                <a:solidFill>
                  <a:srgbClr val="CCCCCC"/>
                </a:solidFill>
                <a:latin typeface="Space Grotesk" panose="020B0604020202020204" charset="0"/>
                <a:ea typeface="Arial"/>
                <a:cs typeface="Space Grotesk" panose="020B0604020202020204" charset="0"/>
                <a:sym typeface="Arial"/>
              </a:rPr>
              <a:t> them (grayscale conversion, noise reduction), and detecting the plate using edge detection or deep learning models like YOLO and Faster R-CNN. After localization, character segmentation separates individual letters/numbers, and OCR (e.g., Tesseract, CRNN) converts them into text.</a:t>
            </a:r>
            <a:endParaRPr dirty="0">
              <a:solidFill>
                <a:srgbClr val="CCCCCC"/>
              </a:solidFill>
              <a:latin typeface="Space Grotesk" panose="020B0604020202020204" charset="0"/>
              <a:cs typeface="Space Grotesk" panose="020B0604020202020204" charset="0"/>
            </a:endParaRPr>
          </a:p>
        </p:txBody>
      </p:sp>
      <p:sp>
        <p:nvSpPr>
          <p:cNvPr id="492" name="Google Shape;492;p5"/>
          <p:cNvSpPr txBox="1">
            <a:spLocks noGrp="1"/>
          </p:cNvSpPr>
          <p:nvPr>
            <p:ph type="subTitle" idx="2"/>
          </p:nvPr>
        </p:nvSpPr>
        <p:spPr>
          <a:xfrm>
            <a:off x="3288375" y="2007400"/>
            <a:ext cx="2527500" cy="297179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IN" dirty="0">
                <a:solidFill>
                  <a:srgbClr val="CCCCCC"/>
                </a:solidFill>
                <a:latin typeface="Space Grotesk" panose="020B0604020202020204" charset="0"/>
                <a:ea typeface="Arial"/>
                <a:cs typeface="Space Grotesk" panose="020B0604020202020204" charset="0"/>
                <a:sym typeface="Arial"/>
              </a:rPr>
              <a:t>License plate detection using machine learning involves </a:t>
            </a:r>
            <a:r>
              <a:rPr lang="en-IN" dirty="0" err="1">
                <a:solidFill>
                  <a:srgbClr val="CCCCCC"/>
                </a:solidFill>
                <a:latin typeface="Space Grotesk" panose="020B0604020202020204" charset="0"/>
                <a:ea typeface="Arial"/>
                <a:cs typeface="Space Grotesk" panose="020B0604020202020204" charset="0"/>
                <a:sym typeface="Arial"/>
              </a:rPr>
              <a:t>preprocessing</a:t>
            </a:r>
            <a:r>
              <a:rPr lang="en-IN" dirty="0">
                <a:solidFill>
                  <a:srgbClr val="CCCCCC"/>
                </a:solidFill>
                <a:latin typeface="Space Grotesk" panose="020B0604020202020204" charset="0"/>
                <a:ea typeface="Arial"/>
                <a:cs typeface="Space Grotesk" panose="020B0604020202020204" charset="0"/>
                <a:sym typeface="Arial"/>
              </a:rPr>
              <a:t> images (grayscale conversion, noise reduction) and detecting plates using traditional methods (</a:t>
            </a:r>
            <a:r>
              <a:rPr lang="en-IN" dirty="0" err="1">
                <a:solidFill>
                  <a:srgbClr val="CCCCCC"/>
                </a:solidFill>
                <a:latin typeface="Space Grotesk" panose="020B0604020202020204" charset="0"/>
                <a:ea typeface="Arial"/>
                <a:cs typeface="Space Grotesk" panose="020B0604020202020204" charset="0"/>
                <a:sym typeface="Arial"/>
              </a:rPr>
              <a:t>Haar</a:t>
            </a:r>
            <a:r>
              <a:rPr lang="en-IN" dirty="0">
                <a:solidFill>
                  <a:srgbClr val="CCCCCC"/>
                </a:solidFill>
                <a:latin typeface="Space Grotesk" panose="020B0604020202020204" charset="0"/>
                <a:ea typeface="Arial"/>
                <a:cs typeface="Space Grotesk" panose="020B0604020202020204" charset="0"/>
                <a:sym typeface="Arial"/>
              </a:rPr>
              <a:t> cascades, SVM) or deep learning models (YOLO, Faster R-CNN).Challenges like varying lighting, motion blur, and diverse plate formats are addressed through AI advancements, improving accuracy and real-time performance.</a:t>
            </a:r>
            <a:endParaRPr dirty="0">
              <a:solidFill>
                <a:srgbClr val="CCCCCC"/>
              </a:solidFill>
              <a:latin typeface="Space Grotesk" panose="020B0604020202020204" charset="0"/>
              <a:cs typeface="Space Grotesk" panose="020B0604020202020204" charset="0"/>
            </a:endParaRPr>
          </a:p>
        </p:txBody>
      </p:sp>
      <p:sp>
        <p:nvSpPr>
          <p:cNvPr id="493" name="Google Shape;493;p5"/>
          <p:cNvSpPr txBox="1">
            <a:spLocks noGrp="1"/>
          </p:cNvSpPr>
          <p:nvPr>
            <p:ph type="subTitle" idx="3"/>
          </p:nvPr>
        </p:nvSpPr>
        <p:spPr>
          <a:xfrm>
            <a:off x="5856774" y="2007400"/>
            <a:ext cx="2687400" cy="307895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200"/>
              <a:buNone/>
            </a:pPr>
            <a:r>
              <a:rPr lang="en-IN" dirty="0">
                <a:solidFill>
                  <a:srgbClr val="CCCCCC"/>
                </a:solidFill>
                <a:latin typeface="Space Grotesk" panose="020B0604020202020204" charset="0"/>
                <a:ea typeface="Arial"/>
                <a:cs typeface="Space Grotesk" panose="020B0604020202020204" charset="0"/>
                <a:sym typeface="Arial"/>
              </a:rPr>
              <a:t>License plate detection using </a:t>
            </a:r>
            <a:r>
              <a:rPr lang="en-IN" b="1" dirty="0">
                <a:solidFill>
                  <a:srgbClr val="CCCCCC"/>
                </a:solidFill>
                <a:latin typeface="Space Grotesk" panose="020B0604020202020204" charset="0"/>
                <a:ea typeface="Arial"/>
                <a:cs typeface="Space Grotesk" panose="020B0604020202020204" charset="0"/>
                <a:sym typeface="Arial"/>
              </a:rPr>
              <a:t>image processing</a:t>
            </a:r>
            <a:r>
              <a:rPr lang="en-IN" dirty="0">
                <a:solidFill>
                  <a:srgbClr val="CCCCCC"/>
                </a:solidFill>
                <a:latin typeface="Space Grotesk" panose="020B0604020202020204" charset="0"/>
                <a:ea typeface="Arial"/>
                <a:cs typeface="Space Grotesk" panose="020B0604020202020204" charset="0"/>
                <a:sym typeface="Arial"/>
              </a:rPr>
              <a:t> involves capturing vehicle images and enhancing them through </a:t>
            </a:r>
            <a:r>
              <a:rPr lang="en-IN" b="1" dirty="0">
                <a:solidFill>
                  <a:srgbClr val="CCCCCC"/>
                </a:solidFill>
                <a:latin typeface="Space Grotesk" panose="020B0604020202020204" charset="0"/>
                <a:ea typeface="Arial"/>
                <a:cs typeface="Space Grotesk" panose="020B0604020202020204" charset="0"/>
                <a:sym typeface="Arial"/>
              </a:rPr>
              <a:t>grayscale conversion, noise reduction, and edge detection (e.g., Canny Edge Detection)</a:t>
            </a:r>
            <a:r>
              <a:rPr lang="en-IN" dirty="0">
                <a:solidFill>
                  <a:srgbClr val="CCCCCC"/>
                </a:solidFill>
                <a:latin typeface="Space Grotesk" panose="020B0604020202020204" charset="0"/>
                <a:ea typeface="Arial"/>
                <a:cs typeface="Space Grotesk" panose="020B0604020202020204" charset="0"/>
                <a:sym typeface="Arial"/>
              </a:rPr>
              <a:t>. </a:t>
            </a:r>
            <a:r>
              <a:rPr lang="en-IN" b="1" dirty="0">
                <a:solidFill>
                  <a:srgbClr val="CCCCCC"/>
                </a:solidFill>
                <a:latin typeface="Space Grotesk" panose="020B0604020202020204" charset="0"/>
                <a:ea typeface="Arial"/>
                <a:cs typeface="Space Grotesk" panose="020B0604020202020204" charset="0"/>
                <a:sym typeface="Arial"/>
              </a:rPr>
              <a:t>Contour detection and morphological operations</a:t>
            </a:r>
            <a:r>
              <a:rPr lang="en-IN" dirty="0">
                <a:solidFill>
                  <a:srgbClr val="CCCCCC"/>
                </a:solidFill>
                <a:latin typeface="Space Grotesk" panose="020B0604020202020204" charset="0"/>
                <a:ea typeface="Arial"/>
                <a:cs typeface="Space Grotesk" panose="020B0604020202020204" charset="0"/>
                <a:sym typeface="Arial"/>
              </a:rPr>
              <a:t> help in locating the plate, while </a:t>
            </a:r>
            <a:r>
              <a:rPr lang="en-IN" b="1" dirty="0">
                <a:solidFill>
                  <a:srgbClr val="CCCCCC"/>
                </a:solidFill>
                <a:latin typeface="Space Grotesk" panose="020B0604020202020204" charset="0"/>
                <a:ea typeface="Arial"/>
                <a:cs typeface="Space Grotesk" panose="020B0604020202020204" charset="0"/>
                <a:sym typeface="Arial"/>
              </a:rPr>
              <a:t>character segmentation</a:t>
            </a:r>
            <a:r>
              <a:rPr lang="en-IN" dirty="0">
                <a:solidFill>
                  <a:srgbClr val="CCCCCC"/>
                </a:solidFill>
                <a:latin typeface="Space Grotesk" panose="020B0604020202020204" charset="0"/>
                <a:ea typeface="Arial"/>
                <a:cs typeface="Space Grotesk" panose="020B0604020202020204" charset="0"/>
                <a:sym typeface="Arial"/>
              </a:rPr>
              <a:t> isolates individual letters/numbers. </a:t>
            </a:r>
            <a:r>
              <a:rPr lang="en-IN" b="1" dirty="0">
                <a:solidFill>
                  <a:srgbClr val="CCCCCC"/>
                </a:solidFill>
                <a:latin typeface="Space Grotesk" panose="020B0604020202020204" charset="0"/>
                <a:ea typeface="Arial"/>
                <a:cs typeface="Space Grotesk" panose="020B0604020202020204" charset="0"/>
                <a:sym typeface="Arial"/>
              </a:rPr>
              <a:t>Optical Character Recognition (OCR)</a:t>
            </a:r>
            <a:r>
              <a:rPr lang="en-IN" dirty="0">
                <a:solidFill>
                  <a:srgbClr val="CCCCCC"/>
                </a:solidFill>
                <a:latin typeface="Space Grotesk" panose="020B0604020202020204" charset="0"/>
                <a:ea typeface="Arial"/>
                <a:cs typeface="Space Grotesk" panose="020B0604020202020204" charset="0"/>
                <a:sym typeface="Arial"/>
              </a:rPr>
              <a:t> converts these characters into text </a:t>
            </a:r>
            <a:endParaRPr dirty="0">
              <a:solidFill>
                <a:srgbClr val="CCCCCC"/>
              </a:solidFill>
              <a:latin typeface="Space Grotesk" panose="020B0604020202020204" charset="0"/>
              <a:ea typeface="Arial"/>
              <a:cs typeface="Space Grotesk" panose="020B0604020202020204" charset="0"/>
              <a:sym typeface="Arial"/>
            </a:endParaRPr>
          </a:p>
        </p:txBody>
      </p:sp>
      <p:sp>
        <p:nvSpPr>
          <p:cNvPr id="494" name="Google Shape;494;p5"/>
          <p:cNvSpPr txBox="1">
            <a:spLocks noGrp="1"/>
          </p:cNvSpPr>
          <p:nvPr>
            <p:ph type="subTitle" idx="6"/>
          </p:nvPr>
        </p:nvSpPr>
        <p:spPr>
          <a:xfrm>
            <a:off x="5856784" y="1322581"/>
            <a:ext cx="2421600" cy="684812"/>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IN"/>
              <a:t>Image Processing</a:t>
            </a: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
          <p:cNvSpPr txBox="1">
            <a:spLocks noGrp="1"/>
          </p:cNvSpPr>
          <p:nvPr>
            <p:ph type="title"/>
          </p:nvPr>
        </p:nvSpPr>
        <p:spPr>
          <a:xfrm>
            <a:off x="1267300" y="2416650"/>
            <a:ext cx="6609300" cy="16338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IN"/>
              <a:t>Problem &amp; solution</a:t>
            </a:r>
            <a:endParaRPr/>
          </a:p>
        </p:txBody>
      </p:sp>
      <p:sp>
        <p:nvSpPr>
          <p:cNvPr id="500" name="Google Shape;500;p6"/>
          <p:cNvSpPr txBox="1">
            <a:spLocks noGrp="1"/>
          </p:cNvSpPr>
          <p:nvPr>
            <p:ph type="title" idx="2"/>
          </p:nvPr>
        </p:nvSpPr>
        <p:spPr>
          <a:xfrm>
            <a:off x="3676350" y="1498650"/>
            <a:ext cx="17913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IN"/>
              <a:t>02</a:t>
            </a:r>
            <a:endParaRPr/>
          </a:p>
        </p:txBody>
      </p:sp>
      <p:grpSp>
        <p:nvGrpSpPr>
          <p:cNvPr id="501" name="Google Shape;501;p6"/>
          <p:cNvGrpSpPr/>
          <p:nvPr/>
        </p:nvGrpSpPr>
        <p:grpSpPr>
          <a:xfrm rot="10800000" flipH="1">
            <a:off x="6949534" y="1387249"/>
            <a:ext cx="3300415" cy="543321"/>
            <a:chOff x="5348025" y="3359050"/>
            <a:chExt cx="2031775" cy="334475"/>
          </a:xfrm>
        </p:grpSpPr>
        <p:grpSp>
          <p:nvGrpSpPr>
            <p:cNvPr id="502" name="Google Shape;502;p6"/>
            <p:cNvGrpSpPr/>
            <p:nvPr/>
          </p:nvGrpSpPr>
          <p:grpSpPr>
            <a:xfrm>
              <a:off x="5348025" y="3359050"/>
              <a:ext cx="2031775" cy="334475"/>
              <a:chOff x="5348025" y="3359050"/>
              <a:chExt cx="2031775" cy="334475"/>
            </a:xfrm>
          </p:grpSpPr>
          <p:sp>
            <p:nvSpPr>
              <p:cNvPr id="503" name="Google Shape;503;p6"/>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6"/>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5" name="Google Shape;505;p6"/>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6" name="Google Shape;506;p6"/>
          <p:cNvGrpSpPr/>
          <p:nvPr/>
        </p:nvGrpSpPr>
        <p:grpSpPr>
          <a:xfrm>
            <a:off x="1470775" y="861075"/>
            <a:ext cx="6471247" cy="3090609"/>
            <a:chOff x="1470775" y="861075"/>
            <a:chExt cx="6471247" cy="3090609"/>
          </a:xfrm>
        </p:grpSpPr>
        <p:sp>
          <p:nvSpPr>
            <p:cNvPr id="507" name="Google Shape;507;p6"/>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6"/>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6"/>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6"/>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1" name="Google Shape;511;p6"/>
          <p:cNvGrpSpPr/>
          <p:nvPr/>
        </p:nvGrpSpPr>
        <p:grpSpPr>
          <a:xfrm flipH="1">
            <a:off x="4333800" y="4240481"/>
            <a:ext cx="476400" cy="253800"/>
            <a:chOff x="2781725" y="285750"/>
            <a:chExt cx="476400" cy="253800"/>
          </a:xfrm>
        </p:grpSpPr>
        <p:sp>
          <p:nvSpPr>
            <p:cNvPr id="512" name="Google Shape;512;p6"/>
            <p:cNvSpPr/>
            <p:nvPr/>
          </p:nvSpPr>
          <p:spPr>
            <a:xfrm>
              <a:off x="2781725" y="285750"/>
              <a:ext cx="476400" cy="253800"/>
            </a:xfrm>
            <a:prstGeom prst="wedgeRectCallout">
              <a:avLst>
                <a:gd name="adj1" fmla="val -18188"/>
                <a:gd name="adj2" fmla="val 86476"/>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3" name="Google Shape;513;p6"/>
            <p:cNvGrpSpPr/>
            <p:nvPr/>
          </p:nvGrpSpPr>
          <p:grpSpPr>
            <a:xfrm>
              <a:off x="2881527" y="381562"/>
              <a:ext cx="276778" cy="62175"/>
              <a:chOff x="4508201" y="1661332"/>
              <a:chExt cx="1965755" cy="441583"/>
            </a:xfrm>
          </p:grpSpPr>
          <p:sp>
            <p:nvSpPr>
              <p:cNvPr id="514" name="Google Shape;514;p6"/>
              <p:cNvSpPr/>
              <p:nvPr/>
            </p:nvSpPr>
            <p:spPr>
              <a:xfrm>
                <a:off x="4508201" y="1661332"/>
                <a:ext cx="441583" cy="441583"/>
              </a:xfrm>
              <a:custGeom>
                <a:avLst/>
                <a:gdLst/>
                <a:ahLst/>
                <a:cxnLst/>
                <a:rect l="l" t="t" r="r" b="b"/>
                <a:pathLst>
                  <a:path w="20943" h="20943" extrusionOk="0">
                    <a:moveTo>
                      <a:pt x="19857" y="12255"/>
                    </a:moveTo>
                    <a:cubicBezTo>
                      <a:pt x="18926" y="17530"/>
                      <a:pt x="13807" y="20943"/>
                      <a:pt x="8688" y="19857"/>
                    </a:cubicBezTo>
                    <a:cubicBezTo>
                      <a:pt x="3413" y="18926"/>
                      <a:pt x="0" y="13962"/>
                      <a:pt x="931" y="8687"/>
                    </a:cubicBezTo>
                    <a:cubicBezTo>
                      <a:pt x="1862" y="3413"/>
                      <a:pt x="6981" y="0"/>
                      <a:pt x="12256" y="931"/>
                    </a:cubicBezTo>
                    <a:cubicBezTo>
                      <a:pt x="17375" y="2017"/>
                      <a:pt x="20943" y="6981"/>
                      <a:pt x="19857"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6"/>
              <p:cNvSpPr/>
              <p:nvPr/>
            </p:nvSpPr>
            <p:spPr>
              <a:xfrm>
                <a:off x="5270277" y="1661332"/>
                <a:ext cx="441604" cy="441583"/>
              </a:xfrm>
              <a:custGeom>
                <a:avLst/>
                <a:gdLst/>
                <a:ahLst/>
                <a:cxnLst/>
                <a:rect l="l" t="t" r="r" b="b"/>
                <a:pathLst>
                  <a:path w="20944" h="20943" extrusionOk="0">
                    <a:moveTo>
                      <a:pt x="20012" y="12255"/>
                    </a:moveTo>
                    <a:cubicBezTo>
                      <a:pt x="18927" y="17530"/>
                      <a:pt x="13962" y="20943"/>
                      <a:pt x="8688" y="19857"/>
                    </a:cubicBezTo>
                    <a:cubicBezTo>
                      <a:pt x="3414" y="18926"/>
                      <a:pt x="1" y="13962"/>
                      <a:pt x="931" y="8687"/>
                    </a:cubicBezTo>
                    <a:cubicBezTo>
                      <a:pt x="2017" y="3413"/>
                      <a:pt x="6982" y="0"/>
                      <a:pt x="12256"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6"/>
              <p:cNvSpPr/>
              <p:nvPr/>
            </p:nvSpPr>
            <p:spPr>
              <a:xfrm>
                <a:off x="6032373" y="1661332"/>
                <a:ext cx="441583" cy="441583"/>
              </a:xfrm>
              <a:custGeom>
                <a:avLst/>
                <a:gdLst/>
                <a:ahLst/>
                <a:cxnLst/>
                <a:rect l="l" t="t" r="r" b="b"/>
                <a:pathLst>
                  <a:path w="20943" h="20943" extrusionOk="0">
                    <a:moveTo>
                      <a:pt x="20012" y="12255"/>
                    </a:moveTo>
                    <a:cubicBezTo>
                      <a:pt x="19081" y="17530"/>
                      <a:pt x="13962" y="20943"/>
                      <a:pt x="8687" y="19857"/>
                    </a:cubicBezTo>
                    <a:cubicBezTo>
                      <a:pt x="3568" y="18926"/>
                      <a:pt x="0" y="13962"/>
                      <a:pt x="1086" y="8687"/>
                    </a:cubicBezTo>
                    <a:cubicBezTo>
                      <a:pt x="2017" y="3413"/>
                      <a:pt x="7136" y="0"/>
                      <a:pt x="12255" y="931"/>
                    </a:cubicBezTo>
                    <a:cubicBezTo>
                      <a:pt x="17530" y="2017"/>
                      <a:pt x="20943" y="6981"/>
                      <a:pt x="20012" y="1225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t>Problem Statement</a:t>
            </a:r>
            <a:endParaRPr dirty="0"/>
          </a:p>
        </p:txBody>
      </p:sp>
      <p:sp>
        <p:nvSpPr>
          <p:cNvPr id="522" name="Google Shape;522;p7"/>
          <p:cNvSpPr txBox="1">
            <a:spLocks noGrp="1"/>
          </p:cNvSpPr>
          <p:nvPr>
            <p:ph type="subTitle" idx="1"/>
          </p:nvPr>
        </p:nvSpPr>
        <p:spPr>
          <a:xfrm>
            <a:off x="720000" y="1243014"/>
            <a:ext cx="7703999" cy="1064418"/>
          </a:xfrm>
          <a:prstGeom prst="rect">
            <a:avLst/>
          </a:prstGeom>
          <a:noFill/>
          <a:ln>
            <a:noFill/>
          </a:ln>
        </p:spPr>
        <p:txBody>
          <a:bodyPr spcFirstLastPara="1" wrap="square" lIns="91425" tIns="91425" rIns="91425" bIns="91425" anchor="t" anchorCtr="0">
            <a:noAutofit/>
          </a:bodyPr>
          <a:lstStyle/>
          <a:p>
            <a:pPr marL="457200" lvl="0" indent="-304800" algn="ctr" rtl="0">
              <a:lnSpc>
                <a:spcPct val="100000"/>
              </a:lnSpc>
              <a:spcBef>
                <a:spcPts val="0"/>
              </a:spcBef>
              <a:spcAft>
                <a:spcPts val="0"/>
              </a:spcAft>
              <a:buSzPts val="1200"/>
              <a:buNone/>
            </a:pPr>
            <a:r>
              <a:rPr lang="en-IN" dirty="0">
                <a:solidFill>
                  <a:srgbClr val="08FF9D"/>
                </a:solidFill>
                <a:latin typeface="Comfortaa Medium"/>
                <a:ea typeface="Comfortaa Medium"/>
                <a:cs typeface="Comfortaa Medium"/>
                <a:sym typeface="Comfortaa Medium"/>
              </a:rPr>
              <a:t>How can a real-time license plate detection system be developed using computer vision and machine learning to accurately detect, localize, and recognize license plates under varied environmental conditions, different plate formats, and motion blur, ensuring efficient integration into traffic monitoring, toll collection, and security applications?</a:t>
            </a:r>
            <a:endParaRPr sz="1300" dirty="0">
              <a:solidFill>
                <a:srgbClr val="08FF9D"/>
              </a:solidFill>
              <a:latin typeface="Comfortaa Medium"/>
              <a:ea typeface="Comfortaa Medium"/>
              <a:cs typeface="Comfortaa Medium"/>
              <a:sym typeface="Comfortaa Medium"/>
            </a:endParaRPr>
          </a:p>
        </p:txBody>
      </p:sp>
      <p:pic>
        <p:nvPicPr>
          <p:cNvPr id="523" name="Google Shape;523;p7"/>
          <p:cNvPicPr preferRelativeResize="0"/>
          <p:nvPr/>
        </p:nvPicPr>
        <p:blipFill>
          <a:blip r:embed="rId3">
            <a:alphaModFix/>
          </a:blip>
          <a:stretch>
            <a:fillRect/>
          </a:stretch>
        </p:blipFill>
        <p:spPr>
          <a:xfrm>
            <a:off x="958481" y="2532721"/>
            <a:ext cx="3899269" cy="1933875"/>
          </a:xfrm>
          <a:prstGeom prst="rect">
            <a:avLst/>
          </a:prstGeom>
          <a:noFill/>
          <a:ln>
            <a:noFill/>
          </a:ln>
        </p:spPr>
      </p:pic>
      <p:pic>
        <p:nvPicPr>
          <p:cNvPr id="524" name="Google Shape;524;p7"/>
          <p:cNvPicPr preferRelativeResize="0"/>
          <p:nvPr/>
        </p:nvPicPr>
        <p:blipFill>
          <a:blip r:embed="rId4">
            <a:alphaModFix/>
          </a:blip>
          <a:stretch>
            <a:fillRect/>
          </a:stretch>
        </p:blipFill>
        <p:spPr>
          <a:xfrm>
            <a:off x="5270449" y="2532721"/>
            <a:ext cx="3153550" cy="19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8"/>
          <p:cNvSpPr txBox="1">
            <a:spLocks noGrp="1"/>
          </p:cNvSpPr>
          <p:nvPr>
            <p:ph type="subTitle" idx="6"/>
          </p:nvPr>
        </p:nvSpPr>
        <p:spPr>
          <a:xfrm>
            <a:off x="720000" y="3461202"/>
            <a:ext cx="3594900" cy="46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IN" sz="1600" dirty="0">
                <a:solidFill>
                  <a:srgbClr val="CCCCCC"/>
                </a:solidFill>
              </a:rPr>
              <a:t>3. License Plate Detection</a:t>
            </a:r>
            <a:endParaRPr sz="1600" dirty="0">
              <a:solidFill>
                <a:srgbClr val="CCCCCC"/>
              </a:solidFill>
            </a:endParaRPr>
          </a:p>
        </p:txBody>
      </p:sp>
      <p:sp>
        <p:nvSpPr>
          <p:cNvPr id="530" name="Google Shape;530;p8"/>
          <p:cNvSpPr txBox="1">
            <a:spLocks noGrp="1"/>
          </p:cNvSpPr>
          <p:nvPr>
            <p:ph type="title"/>
          </p:nvPr>
        </p:nvSpPr>
        <p:spPr>
          <a:xfrm>
            <a:off x="720000" y="445025"/>
            <a:ext cx="7710900" cy="626538"/>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IN" dirty="0">
                <a:solidFill>
                  <a:srgbClr val="CCCCCC"/>
                </a:solidFill>
              </a:rPr>
              <a:t>Solution  </a:t>
            </a:r>
            <a:endParaRPr dirty="0">
              <a:solidFill>
                <a:srgbClr val="CCCCCC"/>
              </a:solidFill>
            </a:endParaRPr>
          </a:p>
        </p:txBody>
      </p:sp>
      <p:sp>
        <p:nvSpPr>
          <p:cNvPr id="531" name="Google Shape;531;p8"/>
          <p:cNvSpPr txBox="1">
            <a:spLocks noGrp="1"/>
          </p:cNvSpPr>
          <p:nvPr>
            <p:ph type="subTitle" idx="5"/>
          </p:nvPr>
        </p:nvSpPr>
        <p:spPr>
          <a:xfrm>
            <a:off x="720000" y="1078476"/>
            <a:ext cx="3594900" cy="46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IN" sz="1600" dirty="0">
                <a:solidFill>
                  <a:srgbClr val="CCCCCC"/>
                </a:solidFill>
              </a:rPr>
              <a:t>1. Image Acquisition</a:t>
            </a:r>
            <a:endParaRPr sz="1600" dirty="0">
              <a:solidFill>
                <a:srgbClr val="CCCCCC"/>
              </a:solidFill>
            </a:endParaRPr>
          </a:p>
        </p:txBody>
      </p:sp>
      <p:sp>
        <p:nvSpPr>
          <p:cNvPr id="532" name="Google Shape;532;p8"/>
          <p:cNvSpPr txBox="1">
            <a:spLocks noGrp="1"/>
          </p:cNvSpPr>
          <p:nvPr>
            <p:ph type="subTitle" idx="7"/>
          </p:nvPr>
        </p:nvSpPr>
        <p:spPr>
          <a:xfrm>
            <a:off x="720000" y="2224508"/>
            <a:ext cx="3594900" cy="46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IN" sz="1600" dirty="0">
                <a:solidFill>
                  <a:srgbClr val="CCCCCC"/>
                </a:solidFill>
              </a:rPr>
              <a:t>2. Image </a:t>
            </a:r>
            <a:r>
              <a:rPr lang="en-IN" sz="1600" dirty="0" smtClean="0">
                <a:solidFill>
                  <a:srgbClr val="CCCCCC"/>
                </a:solidFill>
              </a:rPr>
              <a:t>Pre-processing</a:t>
            </a:r>
            <a:endParaRPr sz="1600" dirty="0">
              <a:solidFill>
                <a:srgbClr val="CCCCCC"/>
              </a:solidFill>
            </a:endParaRPr>
          </a:p>
        </p:txBody>
      </p:sp>
      <p:sp>
        <p:nvSpPr>
          <p:cNvPr id="533" name="Google Shape;533;p8"/>
          <p:cNvSpPr txBox="1"/>
          <p:nvPr/>
        </p:nvSpPr>
        <p:spPr>
          <a:xfrm>
            <a:off x="1083575" y="1485875"/>
            <a:ext cx="63576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I</a:t>
            </a:r>
            <a:r>
              <a:rPr lang="en-IN" sz="1200" dirty="0" smtClean="0">
                <a:solidFill>
                  <a:srgbClr val="CCCCCC"/>
                </a:solidFill>
                <a:latin typeface="Space Grotesk" panose="020B0604020202020204" charset="0"/>
                <a:cs typeface="Space Grotesk" panose="020B0604020202020204" charset="0"/>
              </a:rPr>
              <a:t>mage </a:t>
            </a:r>
            <a:r>
              <a:rPr lang="en-IN" sz="1200" dirty="0">
                <a:solidFill>
                  <a:srgbClr val="CCCCCC"/>
                </a:solidFill>
                <a:latin typeface="Space Grotesk" panose="020B0604020202020204" charset="0"/>
                <a:cs typeface="Space Grotesk" panose="020B0604020202020204" charset="0"/>
              </a:rPr>
              <a:t>acquisition is the first step in license plate detection, using high-resolution and IR cameras for clear captures in all lighting conditions. Optimal placement and high-frame-rate cameras reduce distortion and motion blur. </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
        <p:nvSpPr>
          <p:cNvPr id="534" name="Google Shape;534;p8"/>
          <p:cNvSpPr txBox="1"/>
          <p:nvPr/>
        </p:nvSpPr>
        <p:spPr>
          <a:xfrm>
            <a:off x="1083575" y="2638820"/>
            <a:ext cx="62922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Image </a:t>
            </a:r>
            <a:r>
              <a:rPr lang="en-IN" sz="1200" dirty="0" smtClean="0">
                <a:solidFill>
                  <a:srgbClr val="CCCCCC"/>
                </a:solidFill>
                <a:latin typeface="Space Grotesk" panose="020B0604020202020204" charset="0"/>
                <a:cs typeface="Space Grotesk" panose="020B0604020202020204" charset="0"/>
              </a:rPr>
              <a:t>pre-processing </a:t>
            </a:r>
            <a:r>
              <a:rPr lang="en-IN" sz="1200" dirty="0">
                <a:solidFill>
                  <a:srgbClr val="CCCCCC"/>
                </a:solidFill>
                <a:latin typeface="Space Grotesk" panose="020B0604020202020204" charset="0"/>
                <a:cs typeface="Space Grotesk" panose="020B0604020202020204" charset="0"/>
              </a:rPr>
              <a:t>enhances image quality for accurate license plate detection. It includes grayscale conversion to reduce complexity, noise reduction (Gaussian Blur) for clarity, and edge detection (Canny Edge Detection) to highlight plate boundaries. </a:t>
            </a:r>
            <a:r>
              <a:rPr lang="en-IN" sz="1200" dirty="0" smtClean="0">
                <a:solidFill>
                  <a:srgbClr val="CCCCCC"/>
                </a:solidFill>
                <a:latin typeface="Space Grotesk" panose="020B0604020202020204" charset="0"/>
                <a:cs typeface="Space Grotesk" panose="020B0604020202020204" charset="0"/>
              </a:rPr>
              <a:t>lighting</a:t>
            </a:r>
            <a:r>
              <a:rPr lang="en-IN" sz="1200" dirty="0">
                <a:solidFill>
                  <a:srgbClr val="CCCCCC"/>
                </a:solidFill>
                <a:latin typeface="Space Grotesk" panose="020B0604020202020204" charset="0"/>
                <a:cs typeface="Space Grotesk" panose="020B0604020202020204" charset="0"/>
              </a:rPr>
              <a:t>.</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
        <p:nvSpPr>
          <p:cNvPr id="535" name="Google Shape;535;p8"/>
          <p:cNvSpPr txBox="1"/>
          <p:nvPr/>
        </p:nvSpPr>
        <p:spPr>
          <a:xfrm>
            <a:off x="1083575" y="3931029"/>
            <a:ext cx="635760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License plate detection involves identifying and localizing the license plate from an image or video frame. Edge detection (Canny), contour detection, and morphological operations help detect rectangular plate regions in traditional methods, while deep learning models like YOLO, Faster R-CNN, and SSD offer higher accuracy. </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9"/>
          <p:cNvSpPr txBox="1">
            <a:spLocks noGrp="1"/>
          </p:cNvSpPr>
          <p:nvPr>
            <p:ph type="subTitle" idx="8"/>
          </p:nvPr>
        </p:nvSpPr>
        <p:spPr>
          <a:xfrm>
            <a:off x="799375" y="448675"/>
            <a:ext cx="3950700" cy="46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IN" sz="1600">
                <a:solidFill>
                  <a:srgbClr val="CCCCCC"/>
                </a:solidFill>
              </a:rPr>
              <a:t>4. Character Segmentation</a:t>
            </a:r>
            <a:endParaRPr sz="1600">
              <a:solidFill>
                <a:srgbClr val="CCCCCC"/>
              </a:solidFill>
            </a:endParaRPr>
          </a:p>
        </p:txBody>
      </p:sp>
      <p:sp>
        <p:nvSpPr>
          <p:cNvPr id="541" name="Google Shape;541;p9"/>
          <p:cNvSpPr txBox="1"/>
          <p:nvPr/>
        </p:nvSpPr>
        <p:spPr>
          <a:xfrm>
            <a:off x="799375" y="1859635"/>
            <a:ext cx="5281500" cy="46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Michroma"/>
              <a:buNone/>
            </a:pPr>
            <a:r>
              <a:rPr lang="en-IN" sz="1600" b="0" i="0" u="none" strike="noStrike" cap="none" dirty="0">
                <a:solidFill>
                  <a:srgbClr val="CCCCCC"/>
                </a:solidFill>
                <a:latin typeface="Michroma"/>
                <a:ea typeface="Michroma"/>
                <a:cs typeface="Michroma"/>
                <a:sym typeface="Michroma"/>
              </a:rPr>
              <a:t>5. Optical Character Recognition (OCR)</a:t>
            </a:r>
            <a:endParaRPr dirty="0">
              <a:solidFill>
                <a:srgbClr val="CCCCCC"/>
              </a:solidFill>
            </a:endParaRPr>
          </a:p>
        </p:txBody>
      </p:sp>
      <p:sp>
        <p:nvSpPr>
          <p:cNvPr id="542" name="Google Shape;542;p9"/>
          <p:cNvSpPr txBox="1"/>
          <p:nvPr/>
        </p:nvSpPr>
        <p:spPr>
          <a:xfrm>
            <a:off x="799375" y="3270596"/>
            <a:ext cx="4954800" cy="461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Michroma"/>
              <a:buNone/>
            </a:pPr>
            <a:r>
              <a:rPr lang="en-IN" sz="1600" b="0" i="0" u="none" strike="noStrike" cap="none" dirty="0">
                <a:solidFill>
                  <a:srgbClr val="CCCCCC"/>
                </a:solidFill>
                <a:latin typeface="Michroma"/>
                <a:ea typeface="Michroma"/>
                <a:cs typeface="Michroma"/>
                <a:sym typeface="Michroma"/>
              </a:rPr>
              <a:t>6. Post-Processing &amp; Validation</a:t>
            </a:r>
            <a:endParaRPr dirty="0">
              <a:solidFill>
                <a:srgbClr val="CCCCCC"/>
              </a:solidFill>
            </a:endParaRPr>
          </a:p>
        </p:txBody>
      </p:sp>
      <p:sp>
        <p:nvSpPr>
          <p:cNvPr id="543" name="Google Shape;543;p9"/>
          <p:cNvSpPr txBox="1"/>
          <p:nvPr/>
        </p:nvSpPr>
        <p:spPr>
          <a:xfrm>
            <a:off x="1172549" y="836080"/>
            <a:ext cx="6621281"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Character segmentation separates individual letters and numbers from the detected license plate using </a:t>
            </a:r>
            <a:r>
              <a:rPr lang="en-IN" sz="1200" dirty="0" err="1">
                <a:solidFill>
                  <a:srgbClr val="CCCCCC"/>
                </a:solidFill>
                <a:latin typeface="Space Grotesk" panose="020B0604020202020204" charset="0"/>
                <a:cs typeface="Space Grotesk" panose="020B0604020202020204" charset="0"/>
              </a:rPr>
              <a:t>binarization</a:t>
            </a:r>
            <a:r>
              <a:rPr lang="en-IN" sz="1200" dirty="0">
                <a:solidFill>
                  <a:srgbClr val="CCCCCC"/>
                </a:solidFill>
                <a:latin typeface="Space Grotesk" panose="020B0604020202020204" charset="0"/>
                <a:cs typeface="Space Grotesk" panose="020B0604020202020204" charset="0"/>
              </a:rPr>
              <a:t>, contour detection, and morphological operations. Connected component analysis (CCA) isolates characters for accurate OCR processing, ensuring reliable recognition in traffic enforcement and toll systems.</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
        <p:nvSpPr>
          <p:cNvPr id="544" name="Google Shape;544;p9"/>
          <p:cNvSpPr txBox="1"/>
          <p:nvPr/>
        </p:nvSpPr>
        <p:spPr>
          <a:xfrm>
            <a:off x="1172550" y="2331450"/>
            <a:ext cx="662128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Optical Character Recognition (OCR) converts segmented license plate characters into machine-readable text. It uses Tesseract OCR, CNN-based models, or LSTMs for accurate recognition. </a:t>
            </a:r>
            <a:r>
              <a:rPr lang="en-IN" sz="1200" dirty="0" smtClean="0">
                <a:solidFill>
                  <a:srgbClr val="CCCCCC"/>
                </a:solidFill>
                <a:latin typeface="Space Grotesk" panose="020B0604020202020204" charset="0"/>
                <a:cs typeface="Space Grotesk" panose="020B0604020202020204" charset="0"/>
              </a:rPr>
              <a:t>Pre-processing </a:t>
            </a:r>
            <a:r>
              <a:rPr lang="en-IN" sz="1200" dirty="0">
                <a:solidFill>
                  <a:srgbClr val="CCCCCC"/>
                </a:solidFill>
                <a:latin typeface="Space Grotesk" panose="020B0604020202020204" charset="0"/>
                <a:cs typeface="Space Grotesk" panose="020B0604020202020204" charset="0"/>
              </a:rPr>
              <a:t>like </a:t>
            </a:r>
            <a:r>
              <a:rPr lang="en-IN" sz="1200" dirty="0" err="1">
                <a:solidFill>
                  <a:srgbClr val="CCCCCC"/>
                </a:solidFill>
                <a:latin typeface="Space Grotesk" panose="020B0604020202020204" charset="0"/>
                <a:cs typeface="Space Grotesk" panose="020B0604020202020204" charset="0"/>
              </a:rPr>
              <a:t>binarization</a:t>
            </a:r>
            <a:r>
              <a:rPr lang="en-IN" sz="1200" dirty="0">
                <a:solidFill>
                  <a:srgbClr val="CCCCCC"/>
                </a:solidFill>
                <a:latin typeface="Space Grotesk" panose="020B0604020202020204" charset="0"/>
                <a:cs typeface="Space Grotesk" panose="020B0604020202020204" charset="0"/>
              </a:rPr>
              <a:t> and noise removal improves accuracy, while error correction algorithms handle misreads. </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
        <p:nvSpPr>
          <p:cNvPr id="545" name="Google Shape;545;p9"/>
          <p:cNvSpPr txBox="1"/>
          <p:nvPr/>
        </p:nvSpPr>
        <p:spPr>
          <a:xfrm>
            <a:off x="1172550" y="3732296"/>
            <a:ext cx="6621280" cy="1292631"/>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IN" sz="1200" dirty="0">
                <a:solidFill>
                  <a:srgbClr val="CCCCCC"/>
                </a:solidFill>
                <a:latin typeface="Space Grotesk" panose="020B0604020202020204" charset="0"/>
                <a:cs typeface="Space Grotesk" panose="020B0604020202020204" charset="0"/>
              </a:rPr>
              <a:t>Post-processing &amp; validation refine OCR results to ensure accuracy in license plate recognition. Error correction techniques, such as dictionary matching and pattern validation, fix misread characters. Checksum algorithms and database cross-referencing help verify plate authenticity. This step improves reliability for applications like law enforcement, toll collection, and parking management, reducing false detections</a:t>
            </a:r>
            <a:endParaRPr sz="1200" dirty="0">
              <a:solidFill>
                <a:srgbClr val="CCCCCC"/>
              </a:solidFill>
              <a:latin typeface="Space Grotesk" panose="020B0604020202020204" charset="0"/>
              <a:ea typeface="Space Grotesk"/>
              <a:cs typeface="Space Grotesk" panose="020B0604020202020204" charset="0"/>
              <a:sym typeface="Space Grotesk"/>
            </a:endParaRPr>
          </a:p>
        </p:txBody>
      </p:sp>
    </p:spTree>
  </p:cSld>
  <p:clrMapOvr>
    <a:masterClrMapping/>
  </p:clrMapOvr>
</p:sld>
</file>

<file path=ppt/theme/theme1.xml><?xml version="1.0" encoding="utf-8"?>
<a:theme xmlns:a="http://schemas.openxmlformats.org/drawingml/2006/main" name="AI Chatbot App Pitch Deck by Slidesgo">
  <a:themeElements>
    <a:clrScheme name="Simple Light">
      <a:dk1>
        <a:srgbClr val="D9D9D9"/>
      </a:dk1>
      <a:lt1>
        <a:srgbClr val="151C3E"/>
      </a:lt1>
      <a:dk2>
        <a:srgbClr val="08FF9D"/>
      </a:dk2>
      <a:lt2>
        <a:srgbClr val="5B4AFF"/>
      </a:lt2>
      <a:accent1>
        <a:srgbClr val="FFFFFF"/>
      </a:accent1>
      <a:accent2>
        <a:srgbClr val="FFFFFF"/>
      </a:accent2>
      <a:accent3>
        <a:srgbClr val="FFFFFF"/>
      </a:accent3>
      <a:accent4>
        <a:srgbClr val="FFFFFF"/>
      </a:accent4>
      <a:accent5>
        <a:srgbClr val="FFFFFF"/>
      </a:accent5>
      <a:accent6>
        <a:srgbClr val="FFFFFF"/>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AI Chatbot App Pitch Deck by Slidesgo">
  <a:themeElements>
    <a:clrScheme name="Simple Light">
      <a:dk1>
        <a:srgbClr val="D9D9D9"/>
      </a:dk1>
      <a:lt1>
        <a:srgbClr val="151C3E"/>
      </a:lt1>
      <a:dk2>
        <a:srgbClr val="08FF9D"/>
      </a:dk2>
      <a:lt2>
        <a:srgbClr val="5B4AFF"/>
      </a:lt2>
      <a:accent1>
        <a:srgbClr val="FFFFFF"/>
      </a:accent1>
      <a:accent2>
        <a:srgbClr val="FFFFFF"/>
      </a:accent2>
      <a:accent3>
        <a:srgbClr val="FFFFFF"/>
      </a:accent3>
      <a:accent4>
        <a:srgbClr val="FFFFFF"/>
      </a:accent4>
      <a:accent5>
        <a:srgbClr val="FFFFFF"/>
      </a:accent5>
      <a:accent6>
        <a:srgbClr val="FFFFFF"/>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1870</Words>
  <Application>Microsoft Office PowerPoint</Application>
  <PresentationFormat>On-screen Show (16:9)</PresentationFormat>
  <Paragraphs>243</Paragraphs>
  <Slides>30</Slides>
  <Notes>30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Space Grotesk</vt:lpstr>
      <vt:lpstr>Candara</vt:lpstr>
      <vt:lpstr>Arial</vt:lpstr>
      <vt:lpstr>Wingdings</vt:lpstr>
      <vt:lpstr>Comfortaa Medium</vt:lpstr>
      <vt:lpstr>PT Sans</vt:lpstr>
      <vt:lpstr>Michroma</vt:lpstr>
      <vt:lpstr>Anaheim</vt:lpstr>
      <vt:lpstr>Comfortaa</vt:lpstr>
      <vt:lpstr>AI Chatbot App Pitch Deck by Slidesgo</vt:lpstr>
      <vt:lpstr>1_AI Chatbot App Pitch Deck by Slidesgo</vt:lpstr>
      <vt:lpstr>REAL-TIME LICENSE PLATE RECOGNITION USING KNN ALGORITHM</vt:lpstr>
      <vt:lpstr>Table of contents</vt:lpstr>
      <vt:lpstr>Introduction</vt:lpstr>
      <vt:lpstr>Introduction</vt:lpstr>
      <vt:lpstr>Main concepts behind LPR</vt:lpstr>
      <vt:lpstr>Problem &amp; solution</vt:lpstr>
      <vt:lpstr>Problem Statement</vt:lpstr>
      <vt:lpstr>Solution  </vt:lpstr>
      <vt:lpstr>PowerPoint Presentation</vt:lpstr>
      <vt:lpstr>SWOT Analysis </vt:lpstr>
      <vt:lpstr>Methodology</vt:lpstr>
      <vt:lpstr>Techniques Used</vt:lpstr>
      <vt:lpstr>PowerPoint Presentation</vt:lpstr>
      <vt:lpstr>PowerPoint Presentation</vt:lpstr>
      <vt:lpstr>PowerPoint Presentation</vt:lpstr>
      <vt:lpstr>Modules and Data Structures</vt:lpstr>
      <vt:lpstr>Coding &amp; Execution</vt:lpstr>
      <vt:lpstr>PowerPoint Presentation</vt:lpstr>
      <vt:lpstr>PowerPoint Presentation</vt:lpstr>
      <vt:lpstr>PowerPoint Presentation</vt:lpstr>
      <vt:lpstr>Execution Steps</vt:lpstr>
      <vt:lpstr>PowerPoint Presentation</vt:lpstr>
      <vt:lpstr>PowerPoint Presentation</vt:lpstr>
      <vt:lpstr>PowerPoint Presentation</vt:lpstr>
      <vt:lpstr>PowerPoint Presentation</vt:lpstr>
      <vt:lpstr>PowerPoint Presentation</vt:lpstr>
      <vt:lpstr>Real-Time Implementation</vt:lpstr>
      <vt:lpstr>Conclusion</vt:lpstr>
      <vt:lpstr>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LICENSE PLATE RECOGNITION USING KNN ALGORITHM</dc:title>
  <dc:creator>Sneha</dc:creator>
  <cp:lastModifiedBy>Microsoft account</cp:lastModifiedBy>
  <cp:revision>22</cp:revision>
  <dcterms:modified xsi:type="dcterms:W3CDTF">2025-03-23T21:03:38Z</dcterms:modified>
</cp:coreProperties>
</file>