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477f0f2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477f0f2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477f0f2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5477f0f2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477f0f2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477f0f2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715525" y="655825"/>
            <a:ext cx="3357000" cy="127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2CC"/>
                </a:solidFill>
              </a:rPr>
              <a:t>SRINJOY BANERJEE</a:t>
            </a:r>
            <a:endParaRPr b="1" i="1">
              <a:solidFill>
                <a:srgbClr val="FFF2CC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28375" y="2169000"/>
            <a:ext cx="5838300" cy="94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DEVELOPMENT AND DESIGNING INTERN AT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THE SPARK FOUNDATION</a:t>
            </a:r>
            <a:endParaRPr b="1" i="1" sz="23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12371" l="0" r="0" t="3297"/>
          <a:stretch/>
        </p:blipFill>
        <p:spPr>
          <a:xfrm>
            <a:off x="3396750" y="74400"/>
            <a:ext cx="1996500" cy="2094600"/>
          </a:xfrm>
          <a:prstGeom prst="ellipse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p13"/>
          <p:cNvSpPr txBox="1"/>
          <p:nvPr/>
        </p:nvSpPr>
        <p:spPr>
          <a:xfrm>
            <a:off x="6147400" y="28258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 b="10386" l="10543" r="11417" t="0"/>
          <a:stretch/>
        </p:blipFill>
        <p:spPr>
          <a:xfrm>
            <a:off x="7499100" y="3111000"/>
            <a:ext cx="1375725" cy="1710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9" name="Google Shape;139;p13"/>
          <p:cNvSpPr/>
          <p:nvPr/>
        </p:nvSpPr>
        <p:spPr>
          <a:xfrm>
            <a:off x="2392025" y="2980538"/>
            <a:ext cx="4722300" cy="19713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2788625" y="3415013"/>
            <a:ext cx="4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TASK-1 :</a:t>
            </a:r>
            <a:r>
              <a:rPr b="1" lang="en" sz="2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Basic Banking System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3470225" y="4003250"/>
            <a:ext cx="275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#GRIPSEPTEMBER21</a:t>
            </a:r>
            <a:endParaRPr b="1" sz="17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35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/>
        </p:nvSpPr>
        <p:spPr>
          <a:xfrm>
            <a:off x="1772350" y="12022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196975" y="3023800"/>
            <a:ext cx="62091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305300" y="2246500"/>
            <a:ext cx="5316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Stack used :-</a:t>
            </a:r>
            <a:endParaRPr b="1" i="1"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B0F00"/>
                </a:solidFill>
                <a:latin typeface="Oswald"/>
                <a:ea typeface="Oswald"/>
                <a:cs typeface="Oswald"/>
                <a:sym typeface="Oswald"/>
              </a:rPr>
              <a:t>Front-end :</a:t>
            </a:r>
            <a:r>
              <a:rPr b="1" lang="en" sz="23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HTML, CSS, Bootstrap &amp; Javascript</a:t>
            </a:r>
            <a:endParaRPr b="1"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300">
                <a:solidFill>
                  <a:srgbClr val="5B0F00"/>
                </a:solidFill>
                <a:latin typeface="Oswald"/>
                <a:ea typeface="Oswald"/>
                <a:cs typeface="Oswald"/>
                <a:sym typeface="Oswald"/>
              </a:rPr>
              <a:t>Back-end :</a:t>
            </a:r>
            <a:r>
              <a:rPr b="1" i="1" lang="en" sz="23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PHP</a:t>
            </a:r>
            <a:endParaRPr b="1"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5B0F00"/>
                </a:solidFill>
                <a:latin typeface="Oswald"/>
                <a:ea typeface="Oswald"/>
                <a:cs typeface="Oswald"/>
                <a:sym typeface="Oswald"/>
              </a:rPr>
              <a:t>Database : </a:t>
            </a:r>
            <a:r>
              <a:rPr b="1"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Database</a:t>
            </a:r>
            <a:endParaRPr b="1"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590625" y="99150"/>
            <a:ext cx="6209100" cy="2020225"/>
          </a:xfrm>
          <a:prstGeom prst="flowChartDecision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4908025" y="12641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937375" y="359425"/>
            <a:ext cx="6135000" cy="159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A Web Application which depicts a simple banking transaction system among 10 users.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2892600" y="1456275"/>
            <a:ext cx="6407700" cy="193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/>
              <a:t>Thank You</a:t>
            </a:r>
            <a:endParaRPr b="1" sz="6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