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71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8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1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54F5A-267D-B6E8-75FE-15AAB57F0FC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7CE1E-56FE-3B62-1F13-986C4E1F9580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D4E69-06F4-F345-A28F-C2BF7C29D1D8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51D0173C-2C07-6160-5C5D-3E5E199CAE9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956"/>
            <a:ext cx="10515600" cy="603748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Mylius Modern</vt:lpstr>
      <vt:lpstr>Section Heading</vt:lpstr>
      <vt:lpstr>Slide Body - Curious Blue (ABBA)</vt:lpstr>
      <vt:lpstr>Office Theme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srinu jonnada</cp:lastModifiedBy>
  <cp:revision>29</cp:revision>
  <cp:lastPrinted>2022-06-09T07:44:13Z</cp:lastPrinted>
  <dcterms:created xsi:type="dcterms:W3CDTF">2022-02-22T07:39:05Z</dcterms:created>
  <dcterms:modified xsi:type="dcterms:W3CDTF">2024-06-15T08:05:59Z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