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45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874"/>
    <a:srgbClr val="0B5574"/>
    <a:srgbClr val="BCCFEC"/>
    <a:srgbClr val="ADD1D7"/>
    <a:srgbClr val="F6F6F6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1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8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9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69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8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7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66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5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2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02311-49BB-D346-BCD3-E515FC77452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01AA0-B6F2-A2B7-C1DF-5C8640FC2061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A7AF7BA-A1FF-9879-48D3-4CB3D88BBDCF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779DCBFE-A6C5-1D5C-277F-D72E513AF397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4">
              <a:lumMod val="75000"/>
            </a:schemeClr>
          </a:fgClr>
          <a:bgClr>
            <a:srgbClr val="E4787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65001-9B6D-76C0-5D63-FCBC6D31479C}"/>
              </a:ext>
            </a:extLst>
          </p:cNvPr>
          <p:cNvSpPr txBox="1"/>
          <p:nvPr/>
        </p:nvSpPr>
        <p:spPr>
          <a:xfrm>
            <a:off x="4549098" y="226619"/>
            <a:ext cx="492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KEY MATRICS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Vapor Trai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153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Mylius Modern</vt:lpstr>
      <vt:lpstr>Section Heading</vt:lpstr>
      <vt:lpstr>Slide Body - Curious Blue (ABBA)</vt:lpstr>
      <vt:lpstr>Vapor Trail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srinu jonnada</cp:lastModifiedBy>
  <cp:revision>21</cp:revision>
  <cp:lastPrinted>2022-06-09T07:44:13Z</cp:lastPrinted>
  <dcterms:created xsi:type="dcterms:W3CDTF">2022-02-22T07:39:05Z</dcterms:created>
  <dcterms:modified xsi:type="dcterms:W3CDTF">2024-06-15T08:10:51Z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