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9"/>
  </p:notesMasterIdLst>
  <p:sldIdLst>
    <p:sldId id="259" r:id="rId2"/>
    <p:sldId id="260" r:id="rId3"/>
    <p:sldId id="261" r:id="rId4"/>
    <p:sldId id="262" r:id="rId5"/>
    <p:sldId id="263" r:id="rId6"/>
    <p:sldId id="264" r:id="rId7"/>
    <p:sldId id="27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95" d="100"/>
          <a:sy n="95" d="100"/>
        </p:scale>
        <p:origin x="396" y="9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NU NAYAK" userId="f9183bf469e16c91" providerId="LiveId" clId="{AC6CFC15-E9A0-4E2C-8895-94EF38988643}"/>
    <pc:docChg chg="delSld">
      <pc:chgData name="SRINU NAYAK" userId="f9183bf469e16c91" providerId="LiveId" clId="{AC6CFC15-E9A0-4E2C-8895-94EF38988643}" dt="2025-10-21T14:10:53.382" v="11" actId="47"/>
      <pc:docMkLst>
        <pc:docMk/>
      </pc:docMkLst>
      <pc:sldChg chg="del">
        <pc:chgData name="SRINU NAYAK" userId="f9183bf469e16c91" providerId="LiveId" clId="{AC6CFC15-E9A0-4E2C-8895-94EF38988643}" dt="2025-10-21T14:10:33.902" v="2" actId="47"/>
        <pc:sldMkLst>
          <pc:docMk/>
          <pc:sldMk cId="7630729" sldId="256"/>
        </pc:sldMkLst>
      </pc:sldChg>
      <pc:sldChg chg="del">
        <pc:chgData name="SRINU NAYAK" userId="f9183bf469e16c91" providerId="LiveId" clId="{AC6CFC15-E9A0-4E2C-8895-94EF38988643}" dt="2025-10-21T14:10:29.746" v="0" actId="47"/>
        <pc:sldMkLst>
          <pc:docMk/>
          <pc:sldMk cId="0" sldId="257"/>
        </pc:sldMkLst>
      </pc:sldChg>
      <pc:sldChg chg="del">
        <pc:chgData name="SRINU NAYAK" userId="f9183bf469e16c91" providerId="LiveId" clId="{AC6CFC15-E9A0-4E2C-8895-94EF38988643}" dt="2025-10-21T14:10:32.133" v="1" actId="47"/>
        <pc:sldMkLst>
          <pc:docMk/>
          <pc:sldMk cId="0" sldId="258"/>
        </pc:sldMkLst>
      </pc:sldChg>
      <pc:sldChg chg="del">
        <pc:chgData name="SRINU NAYAK" userId="f9183bf469e16c91" providerId="LiveId" clId="{AC6CFC15-E9A0-4E2C-8895-94EF38988643}" dt="2025-10-21T14:10:40.588" v="3" actId="47"/>
        <pc:sldMkLst>
          <pc:docMk/>
          <pc:sldMk cId="0" sldId="265"/>
        </pc:sldMkLst>
      </pc:sldChg>
      <pc:sldChg chg="del">
        <pc:chgData name="SRINU NAYAK" userId="f9183bf469e16c91" providerId="LiveId" clId="{AC6CFC15-E9A0-4E2C-8895-94EF38988643}" dt="2025-10-21T14:10:41.822" v="4" actId="47"/>
        <pc:sldMkLst>
          <pc:docMk/>
          <pc:sldMk cId="0" sldId="266"/>
        </pc:sldMkLst>
      </pc:sldChg>
      <pc:sldChg chg="del">
        <pc:chgData name="SRINU NAYAK" userId="f9183bf469e16c91" providerId="LiveId" clId="{AC6CFC15-E9A0-4E2C-8895-94EF38988643}" dt="2025-10-21T14:10:42.502" v="5" actId="47"/>
        <pc:sldMkLst>
          <pc:docMk/>
          <pc:sldMk cId="0" sldId="267"/>
        </pc:sldMkLst>
      </pc:sldChg>
      <pc:sldChg chg="del">
        <pc:chgData name="SRINU NAYAK" userId="f9183bf469e16c91" providerId="LiveId" clId="{AC6CFC15-E9A0-4E2C-8895-94EF38988643}" dt="2025-10-21T14:10:43.096" v="6" actId="47"/>
        <pc:sldMkLst>
          <pc:docMk/>
          <pc:sldMk cId="0" sldId="268"/>
        </pc:sldMkLst>
      </pc:sldChg>
      <pc:sldChg chg="del">
        <pc:chgData name="SRINU NAYAK" userId="f9183bf469e16c91" providerId="LiveId" clId="{AC6CFC15-E9A0-4E2C-8895-94EF38988643}" dt="2025-10-21T14:10:47.436" v="7" actId="47"/>
        <pc:sldMkLst>
          <pc:docMk/>
          <pc:sldMk cId="0" sldId="269"/>
        </pc:sldMkLst>
      </pc:sldChg>
      <pc:sldChg chg="del">
        <pc:chgData name="SRINU NAYAK" userId="f9183bf469e16c91" providerId="LiveId" clId="{AC6CFC15-E9A0-4E2C-8895-94EF38988643}" dt="2025-10-21T14:10:48.634" v="8" actId="47"/>
        <pc:sldMkLst>
          <pc:docMk/>
          <pc:sldMk cId="0" sldId="270"/>
        </pc:sldMkLst>
      </pc:sldChg>
      <pc:sldChg chg="del">
        <pc:chgData name="SRINU NAYAK" userId="f9183bf469e16c91" providerId="LiveId" clId="{AC6CFC15-E9A0-4E2C-8895-94EF38988643}" dt="2025-10-21T14:10:51.386" v="9" actId="47"/>
        <pc:sldMkLst>
          <pc:docMk/>
          <pc:sldMk cId="0" sldId="271"/>
        </pc:sldMkLst>
      </pc:sldChg>
      <pc:sldChg chg="del">
        <pc:chgData name="SRINU NAYAK" userId="f9183bf469e16c91" providerId="LiveId" clId="{AC6CFC15-E9A0-4E2C-8895-94EF38988643}" dt="2025-10-21T14:10:52.170" v="10" actId="47"/>
        <pc:sldMkLst>
          <pc:docMk/>
          <pc:sldMk cId="0" sldId="272"/>
        </pc:sldMkLst>
      </pc:sldChg>
      <pc:sldChg chg="del">
        <pc:chgData name="SRINU NAYAK" userId="f9183bf469e16c91" providerId="LiveId" clId="{AC6CFC15-E9A0-4E2C-8895-94EF38988643}" dt="2025-10-21T14:10:53.382" v="11" actId="47"/>
        <pc:sldMkLst>
          <pc:docMk/>
          <pc:sldMk cId="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AD64A0-6312-4512-A037-50FC7EF9759A}" type="datetimeFigureOut">
              <a:rPr lang="en-IN" smtClean="0"/>
              <a:t>21-10-2025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FBCC65-C978-4DA9-82B0-6E16E306B87D}" type="slidenum">
              <a:rPr lang="en-IN" smtClean="0"/>
              <a:t>‹#›</a:t>
            </a:fld>
            <a:endParaRPr lang="en-IN"/>
          </a:p>
        </p:txBody>
      </p:sp>
    </p:spTree>
    <p:extLst>
      <p:ext uri="{BB962C8B-B14F-4D97-AF65-F5344CB8AC3E}">
        <p14:creationId xmlns:p14="http://schemas.microsoft.com/office/powerpoint/2010/main" val="124287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Support Button</a:t>
            </a:r>
            <a:endParaRPr dirty="0"/>
          </a:p>
          <a:p>
            <a:r>
              <a:rPr b="0" dirty="0"/>
              <a:t>No alt text provided</a:t>
            </a:r>
            <a:endParaRPr dirty="0"/>
          </a:p>
          <a:p>
            <a:endParaRPr dirty="0"/>
          </a:p>
          <a:p>
            <a:r>
              <a:rPr b="1" dirty="0"/>
              <a:t>AB Signature</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pivotTable</a:t>
            </a:r>
            <a:endParaRPr dirty="0"/>
          </a:p>
          <a:p>
            <a:r>
              <a:rPr b="0" dirty="0"/>
              <a:t>No alt text provided</a:t>
            </a:r>
            <a:endParaRPr dirty="0"/>
          </a:p>
          <a:p>
            <a:endParaRPr dirty="0"/>
          </a:p>
          <a:p>
            <a:r>
              <a:rPr b="1" dirty="0"/>
              <a:t>Support 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Net Sales Performace Over Time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Net Sales</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BY REGION/COUNTRY</a:t>
            </a:r>
            <a:endParaRPr dirty="0"/>
          </a:p>
          <a:p>
            <a:r>
              <a:rPr b="0" dirty="0"/>
              <a:t>No alt text provided</a:t>
            </a:r>
            <a:endParaRPr dirty="0"/>
          </a:p>
          <a:p>
            <a:endParaRPr dirty="0"/>
          </a:p>
          <a:p>
            <a:r>
              <a:rPr b="1" dirty="0"/>
              <a:t>BY CATEGORY</a:t>
            </a:r>
            <a:endParaRPr dirty="0"/>
          </a:p>
          <a:p>
            <a:r>
              <a:rPr b="0" dirty="0"/>
              <a:t>No alt text provided</a:t>
            </a:r>
            <a:endParaRPr dirty="0"/>
          </a:p>
          <a:p>
            <a:endParaRPr dirty="0"/>
          </a:p>
          <a:p>
            <a:r>
              <a:rPr b="1" dirty="0"/>
              <a:t>BY STORES/(S)</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AB Signature</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scatterChart</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Support 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AB Signature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BY REGION/COUNTRY</a:t>
            </a:r>
            <a:endParaRPr dirty="0"/>
          </a:p>
          <a:p>
            <a:r>
              <a:rPr b="0" dirty="0"/>
              <a:t>No alt text provided</a:t>
            </a:r>
            <a:endParaRPr dirty="0"/>
          </a:p>
          <a:p>
            <a:endParaRPr dirty="0"/>
          </a:p>
          <a:p>
            <a:r>
              <a:rPr b="1" dirty="0"/>
              <a:t>BY CATEGORY</a:t>
            </a:r>
            <a:endParaRPr dirty="0"/>
          </a:p>
          <a:p>
            <a:r>
              <a:rPr b="0" dirty="0"/>
              <a:t>No alt text provided</a:t>
            </a:r>
            <a:endParaRPr dirty="0"/>
          </a:p>
          <a:p>
            <a:endParaRPr dirty="0"/>
          </a:p>
          <a:p>
            <a:r>
              <a:rPr b="1" dirty="0"/>
              <a:t>BY STORES/(S)</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pieChart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waterfallChart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Lbl TopN Normal</a:t>
            </a:r>
            <a:endParaRPr dirty="0"/>
          </a:p>
          <a:p>
            <a:r>
              <a:rPr b="0" dirty="0"/>
              <a:t>No alt text provided</a:t>
            </a:r>
            <a:endParaRPr dirty="0"/>
          </a:p>
          <a:p>
            <a:endParaRPr dirty="0"/>
          </a:p>
          <a:p>
            <a:r>
              <a:rPr b="1" dirty="0"/>
              <a:t>Lbl All - selected</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scatterChart</a:t>
            </a:r>
            <a:endParaRPr dirty="0"/>
          </a:p>
          <a:p>
            <a:r>
              <a:rPr b="0" dirty="0"/>
              <a:t>No alt text provided</a:t>
            </a:r>
            <a:endParaRPr dirty="0"/>
          </a:p>
          <a:p>
            <a:endParaRPr dirty="0"/>
          </a:p>
          <a:p>
            <a:r>
              <a:rPr b="1" dirty="0"/>
              <a:t>Toggle Segment ON</a:t>
            </a:r>
            <a:endParaRPr dirty="0"/>
          </a:p>
          <a:p>
            <a:r>
              <a:rPr b="0" dirty="0"/>
              <a:t>No alt text provided</a:t>
            </a:r>
            <a:endParaRPr dirty="0"/>
          </a:p>
          <a:p>
            <a:endParaRPr dirty="0"/>
          </a:p>
          <a:p>
            <a:r>
              <a:rPr b="1" dirty="0"/>
              <a:t>Slicer - PARAM MARKT 03</a:t>
            </a:r>
            <a:endParaRPr dirty="0"/>
          </a:p>
          <a:p>
            <a:r>
              <a:rPr b="0" dirty="0"/>
              <a:t>No alt text provided</a:t>
            </a:r>
            <a:endParaRPr dirty="0"/>
          </a:p>
          <a:p>
            <a:endParaRPr dirty="0"/>
          </a:p>
          <a:p>
            <a:r>
              <a:rPr b="1" dirty="0"/>
              <a:t>scatterChart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Support 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AB Signature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BY REGION/COUNTRY</a:t>
            </a:r>
            <a:endParaRPr dirty="0"/>
          </a:p>
          <a:p>
            <a:r>
              <a:rPr b="0" dirty="0"/>
              <a:t>No alt text provided</a:t>
            </a:r>
            <a:endParaRPr dirty="0"/>
          </a:p>
          <a:p>
            <a:endParaRPr dirty="0"/>
          </a:p>
          <a:p>
            <a:r>
              <a:rPr b="1" dirty="0"/>
              <a:t>BY CATEGORY</a:t>
            </a:r>
            <a:endParaRPr dirty="0"/>
          </a:p>
          <a:p>
            <a:r>
              <a:rPr b="0" dirty="0"/>
              <a:t>No alt text provided</a:t>
            </a:r>
            <a:endParaRPr dirty="0"/>
          </a:p>
          <a:p>
            <a:endParaRPr dirty="0"/>
          </a:p>
          <a:p>
            <a:r>
              <a:rPr b="1" dirty="0"/>
              <a:t>BY STORES/(S)</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Net Sales</a:t>
            </a:r>
            <a:endParaRPr dirty="0"/>
          </a:p>
          <a:p>
            <a:r>
              <a:rPr b="0" dirty="0"/>
              <a:t>No alt text provided</a:t>
            </a:r>
            <a:endParaRPr dirty="0"/>
          </a:p>
          <a:p>
            <a:endParaRPr dirty="0"/>
          </a:p>
          <a:p>
            <a:r>
              <a:rPr b="1" dirty="0"/>
              <a:t>Net Sales Performace Over Time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AB Signature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BY REGION/COUNTRY</a:t>
            </a:r>
            <a:endParaRPr dirty="0"/>
          </a:p>
          <a:p>
            <a:r>
              <a:rPr b="0" dirty="0"/>
              <a:t>No alt text provided</a:t>
            </a:r>
            <a:endParaRPr dirty="0"/>
          </a:p>
          <a:p>
            <a:endParaRPr dirty="0"/>
          </a:p>
          <a:p>
            <a:r>
              <a:rPr b="1" dirty="0"/>
              <a:t>BY CATEGORY</a:t>
            </a:r>
            <a:endParaRPr dirty="0"/>
          </a:p>
          <a:p>
            <a:r>
              <a:rPr b="0" dirty="0"/>
              <a:t>No alt text provided</a:t>
            </a:r>
            <a:endParaRPr dirty="0"/>
          </a:p>
          <a:p>
            <a:endParaRPr dirty="0"/>
          </a:p>
          <a:p>
            <a:r>
              <a:rPr b="1" dirty="0"/>
              <a:t>BY STORES/(S)</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Support 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Net Sales</a:t>
            </a:r>
            <a:endParaRPr dirty="0"/>
          </a:p>
          <a:p>
            <a:r>
              <a:rPr b="0" dirty="0"/>
              <a:t>No alt text provided</a:t>
            </a:r>
            <a:endParaRPr dirty="0"/>
          </a:p>
          <a:p>
            <a:endParaRPr dirty="0"/>
          </a:p>
          <a:p>
            <a:r>
              <a:rPr b="1" dirty="0"/>
              <a:t>ribbonChart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clusteredColumnChart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hundredPercentStackedBarChart</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areaChart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AB Signature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BY REGION/COUNTRY</a:t>
            </a:r>
            <a:endParaRPr dirty="0"/>
          </a:p>
          <a:p>
            <a:r>
              <a:rPr b="0" dirty="0"/>
              <a:t>No alt text provided</a:t>
            </a:r>
            <a:endParaRPr dirty="0"/>
          </a:p>
          <a:p>
            <a:endParaRPr dirty="0"/>
          </a:p>
          <a:p>
            <a:r>
              <a:rPr b="1" dirty="0"/>
              <a:t>BY CATEGORY</a:t>
            </a:r>
            <a:endParaRPr dirty="0"/>
          </a:p>
          <a:p>
            <a:r>
              <a:rPr b="0" dirty="0"/>
              <a:t>No alt text provided</a:t>
            </a:r>
            <a:endParaRPr dirty="0"/>
          </a:p>
          <a:p>
            <a:endParaRPr dirty="0"/>
          </a:p>
          <a:p>
            <a:r>
              <a:rPr b="1" dirty="0"/>
              <a:t>BY STORES/(S)</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card</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lineClusteredColumnComboChart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Benchmarks</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kpi</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10/21/2025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10/21/2025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10/21/2025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10/21/2025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10/21/2025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10/21/2025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10/21/2025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10/21/2025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10/21/2025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10/21/2025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4bf8683b-ab95-40db-bf66-e347446d8604/?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4bf8683b-ab95-40db-bf66-e347446d8604/?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4bf8683b-ab95-40db-bf66-e347446d8604/?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4bf8683b-ab95-40db-bf66-e347446d8604/?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4bf8683b-ab95-40db-bf66-e347446d8604/?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4bf8683b-ab95-40db-bf66-e347446d8604/?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app.powerbi.com/groups/me/reports/4bf8683b-ab95-40db-bf66-e347446d8604/?pbi_source=PowerPoint"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image ,actionButton ,shape ,shape ,shape ,image ,image ,image ,cardVisual ,cardVisual ,shape ,shape ,shape ,image ,shape ,shape ,shape ,shape ,shape ,actionButton ,shape ,shape ,shape ,shape ,image ,actionButton ,actionButton ,actionButton ,shape ,shape ,shape ,shape ,shape ,shape ,actionButton ,image ,image ,actionButton ,shape ,actionButton ,actionButton ,shape ,actionButton ,actionButton ,actionButton ,actionButton ,image ,shape ,actionButton ,shape ,shape ,shape ,shape ,shape ,shape ,shape ,shape ,shape ,shape ,actionButton ,shape ,shape ,Support Button ,AB Signature. Please refer to the notes on this slide for details">
            <a:hlinkClick r:id="rId3"/>
          </p:cNvPr>
          <p:cNvPicPr>
            <a:picLocks noChangeAspect="1"/>
          </p:cNvPicPr>
          <p:nvPr/>
        </p:nvPicPr>
        <p:blipFill>
          <a:blip r:embed="rId4"/>
          <a:stretch>
            <a:fillRect/>
          </a:stretch>
        </p:blipFill>
        <p:spPr>
          <a:xfrm>
            <a:off x="47625" y="0"/>
            <a:ext cx="12077700" cy="6858000"/>
          </a:xfrm>
          <a:prstGeom prst="rect">
            <a:avLst/>
          </a:prstGeom>
          <a:noFill/>
        </p:spPr>
      </p:pic>
      <p:sp>
        <p:nvSpPr>
          <p:cNvPr id="4" name="Title" hidden="1"/>
          <p:cNvSpPr>
            <a:spLocks noGrp="1"/>
          </p:cNvSpPr>
          <p:nvPr>
            <p:ph type="title"/>
          </p:nvPr>
        </p:nvSpPr>
        <p:spPr/>
        <p:txBody>
          <a:bodyPr/>
          <a:lstStyle/>
          <a:p>
            <a:r>
              <a:t>NEW Home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pivotTable ,Support Button ,shape ,Net Sales Performace Over Time ,pivotTable ,image ,shape ,shape ,shape ,shape ,shape ,shape ,shape ,slicer ,shape ,slicer ,actionButton ,actionButton ,actionButton ,actionButton ,actionButton ,shape ,actionButton ,shape ,shape ,Net Sales ,shape ,actionButton ,shape ,shape ,shape ,shape ,shape ,shape ,shape ,shape ,shape ,shape ,actionButton ,shape ,shape ,actionButton ,shape ,actionButton ,actionButton ,shape ,actionButton ,actionButton ,actionButton ,actionButton ,image ,slicer ,slicer ,slicer ,BY REGION/COUNTRY ,BY CATEGORY ,BY STORES/(S) ,slicer ,shape ,shape ,shape ,shape ,shape ,image ,shape ,shape ,shape ,shape ,AB Signature. Please refer to the notes on this slide for details">
            <a:hlinkClick r:id="rId3"/>
          </p:cNvPr>
          <p:cNvPicPr>
            <a:picLocks noChangeAspect="1"/>
          </p:cNvPicPr>
          <p:nvPr/>
        </p:nvPicPr>
        <p:blipFill>
          <a:blip r:embed="rId4"/>
          <a:stretch>
            <a:fillRect/>
          </a:stretch>
        </p:blipFill>
        <p:spPr>
          <a:xfrm>
            <a:off x="47625" y="0"/>
            <a:ext cx="12077700" cy="6858000"/>
          </a:xfrm>
          <a:prstGeom prst="rect">
            <a:avLst/>
          </a:prstGeom>
          <a:noFill/>
        </p:spPr>
      </p:pic>
      <p:sp>
        <p:nvSpPr>
          <p:cNvPr id="4" name="Title" hidden="1"/>
          <p:cNvSpPr>
            <a:spLocks noGrp="1"/>
          </p:cNvSpPr>
          <p:nvPr>
            <p:ph type="title"/>
          </p:nvPr>
        </p:nvSpPr>
        <p:spPr/>
        <p:txBody>
          <a:bodyPr/>
          <a:lstStyle/>
          <a:p>
            <a:r>
              <a:t>Finance View NEW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shape ,shape ,actionButton ,actionButton ,actionButton ,actionButton ,actionButton ,shape ,actionButton ,pivotTable ,shape ,scatterChart ,slicer ,shape ,shape ,shape ,donutChart ,clusteredBarChart ,donutChart ,slicer ,shape ,shape ,actionButton ,shape ,shape ,shape ,shape ,shape ,shape ,shape ,shape ,shape ,shape ,actionButton ,shape ,shape ,Support Button ,actionButton ,shape ,actionButton ,actionButton ,shape ,actionButton ,actionButton ,actionButton ,actionButton ,image ,AB Signature ,slicer ,slicer ,slicer ,BY REGION/COUNTRY ,BY CATEGORY ,BY STORES/(S) ,slicer ,shape ,shape ,shape ,shape ,shape ,image ,shape ,shape ,shape ,shape. Please refer to the notes on this slide for details">
            <a:hlinkClick r:id="rId3"/>
          </p:cNvPr>
          <p:cNvPicPr>
            <a:picLocks noChangeAspect="1"/>
          </p:cNvPicPr>
          <p:nvPr/>
        </p:nvPicPr>
        <p:blipFill>
          <a:blip r:embed="rId4"/>
          <a:stretch>
            <a:fillRect/>
          </a:stretch>
        </p:blipFill>
        <p:spPr>
          <a:xfrm>
            <a:off x="47625" y="0"/>
            <a:ext cx="12077700" cy="6858000"/>
          </a:xfrm>
          <a:prstGeom prst="rect">
            <a:avLst/>
          </a:prstGeom>
          <a:noFill/>
        </p:spPr>
      </p:pic>
      <p:sp>
        <p:nvSpPr>
          <p:cNvPr id="4" name="Title" hidden="1"/>
          <p:cNvSpPr>
            <a:spLocks noGrp="1"/>
          </p:cNvSpPr>
          <p:nvPr>
            <p:ph type="title"/>
          </p:nvPr>
        </p:nvSpPr>
        <p:spPr/>
        <p:txBody>
          <a:bodyPr/>
          <a:lstStyle/>
          <a:p>
            <a:r>
              <a:t>Sales View New</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shape ,shape ,actionButton ,actionButton ,actionButton ,actionButton ,actionButton ,shape ,actionButton ,shape ,pieChart ,shape ,slicer ,waterfallChart ,shape ,Lbl TopN Normal ,Lbl All - selected ,pivotTable ,scatterChart ,Toggle Segment ON ,Slicer - PARAM MARKT 03 ,scatterChart ,shape ,shape ,pivotTable ,image ,shape ,slicer ,shape ,actionButton ,shape ,shape ,shape ,shape ,shape ,shape ,shape ,shape ,shape ,shape ,actionButton ,shape ,shape ,Support Button ,actionButton ,shape ,actionButton ,actionButton ,shape ,actionButton ,actionButton ,actionButton ,actionButton ,image ,AB Signature ,slicer ,slicer ,slicer ,BY REGION/COUNTRY ,BY CATEGORY ,BY STORES/(S) ,slicer ,shape ,shape ,shape ,shape ,shape ,image ,shape ,shape ,shape ,shape. Please refer to the notes on this slide for details">
            <a:hlinkClick r:id="rId3"/>
          </p:cNvPr>
          <p:cNvPicPr>
            <a:picLocks noChangeAspect="1"/>
          </p:cNvPicPr>
          <p:nvPr/>
        </p:nvPicPr>
        <p:blipFill>
          <a:blip r:embed="rId4"/>
          <a:stretch>
            <a:fillRect/>
          </a:stretch>
        </p:blipFill>
        <p:spPr>
          <a:xfrm>
            <a:off x="47625" y="0"/>
            <a:ext cx="12077700" cy="6858000"/>
          </a:xfrm>
          <a:prstGeom prst="rect">
            <a:avLst/>
          </a:prstGeom>
          <a:noFill/>
        </p:spPr>
      </p:pic>
      <p:sp>
        <p:nvSpPr>
          <p:cNvPr id="4" name="Title" hidden="1"/>
          <p:cNvSpPr>
            <a:spLocks noGrp="1"/>
          </p:cNvSpPr>
          <p:nvPr>
            <p:ph type="title"/>
          </p:nvPr>
        </p:nvSpPr>
        <p:spPr/>
        <p:txBody>
          <a:bodyPr/>
          <a:lstStyle/>
          <a:p>
            <a:r>
              <a:t>Marketing View New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shape ,shape ,shape ,actionButton ,actionButton ,actionButton ,actionButton ,actionButton ,shape ,actionButton ,shape ,Net Sales ,Net Sales Performace Over Time ,pivotTable ,shape ,shape ,pivotTable ,shape ,shape ,actionButton ,shape ,shape ,shape ,shape ,shape ,shape ,shape ,shape ,shape ,shape ,actionButton ,shape ,shape ,actionButton ,shape ,shape ,shape ,actionButton ,shape ,actionButton ,actionButton ,shape ,actionButton ,actionButton ,actionButton ,actionButton ,image ,AB Signature ,slicer ,slicer ,slicer ,BY REGION/COUNTRY ,BY CATEGORY ,BY STORES/(S) ,slicer ,shape ,shape ,shape ,shape ,shape ,image ,shape ,shape ,shape ,shape. Please refer to the notes on this slide for details">
            <a:hlinkClick r:id="rId3"/>
          </p:cNvPr>
          <p:cNvPicPr>
            <a:picLocks noChangeAspect="1"/>
          </p:cNvPicPr>
          <p:nvPr/>
        </p:nvPicPr>
        <p:blipFill>
          <a:blip r:embed="rId4"/>
          <a:stretch>
            <a:fillRect/>
          </a:stretch>
        </p:blipFill>
        <p:spPr>
          <a:xfrm>
            <a:off x="47625" y="0"/>
            <a:ext cx="12077700" cy="6858000"/>
          </a:xfrm>
          <a:prstGeom prst="rect">
            <a:avLst/>
          </a:prstGeom>
          <a:noFill/>
        </p:spPr>
      </p:pic>
      <p:sp>
        <p:nvSpPr>
          <p:cNvPr id="4" name="Title" hidden="1"/>
          <p:cNvSpPr>
            <a:spLocks noGrp="1"/>
          </p:cNvSpPr>
          <p:nvPr>
            <p:ph type="title"/>
          </p:nvPr>
        </p:nvSpPr>
        <p:spPr/>
        <p:txBody>
          <a:bodyPr/>
          <a:lstStyle/>
          <a:p>
            <a:r>
              <a:t>Supply Chain View NEW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shape ,shape ,shape ,actionButton ,actionButton ,actionButton ,actionButton ,actionButton ,shape ,actionButton ,Support Button ,shape ,Net Sales ,ribbonChart ,shape ,areaChart ,clusteredColumnChart ,shape ,shape ,shape ,pivotTable ,shape ,pivotTable ,slicer ,areaChart ,areaChart ,hundredPercentStackedBarChart ,pivotTable ,shape ,shape ,shape ,shape ,shape ,shape ,shape ,shape ,shape ,areaChart ,shape ,shape ,shape ,shape ,shape ,shape ,shape ,shape ,shape ,shape ,shape ,actionButton ,actionButton ,shape ,shape ,actionButton ,shape ,actionButton ,actionButton ,shape ,actionButton ,actionButton ,actionButton ,actionButton ,image ,AB Signature ,slicer ,slicer ,slicer ,BY REGION/COUNTRY ,BY CATEGORY ,BY STORES/(S) ,slicer ,shape ,shape ,shape ,shape ,shape ,image ,shape ,shape ,shape ,shape ,shape. Please refer to the notes on this slide for details">
            <a:hlinkClick r:id="rId3"/>
          </p:cNvPr>
          <p:cNvPicPr>
            <a:picLocks noChangeAspect="1"/>
          </p:cNvPicPr>
          <p:nvPr/>
        </p:nvPicPr>
        <p:blipFill>
          <a:blip r:embed="rId4"/>
          <a:stretch>
            <a:fillRect/>
          </a:stretch>
        </p:blipFill>
        <p:spPr>
          <a:xfrm>
            <a:off x="47625" y="0"/>
            <a:ext cx="12077700" cy="6858000"/>
          </a:xfrm>
          <a:prstGeom prst="rect">
            <a:avLst/>
          </a:prstGeom>
          <a:noFill/>
        </p:spPr>
      </p:pic>
      <p:sp>
        <p:nvSpPr>
          <p:cNvPr id="4" name="Title" hidden="1"/>
          <p:cNvSpPr>
            <a:spLocks noGrp="1"/>
          </p:cNvSpPr>
          <p:nvPr>
            <p:ph type="title"/>
          </p:nvPr>
        </p:nvSpPr>
        <p:spPr/>
        <p:txBody>
          <a:bodyPr/>
          <a:lstStyle/>
          <a:p>
            <a:r>
              <a:t>Executive View NEW</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ard ,tableEx ,textbox ,shape ,textbox ,donutChart ,textbox ,donutChart ,shape ,textbox ,textbox ,lineClusteredColumnComboChart ,textbox ,tableEx ,tableEx ,textbox ,slicer ,slicer ,slicer ,slicer ,slicer ,Benchmarks ,slicer ,kpi ,textbox ,kpi ,textbox ,kpi ,textbox ,kpi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Page 1</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TotalTime>
  <Words>2358</Words>
  <Application>Microsoft Office PowerPoint</Application>
  <PresentationFormat>Widescreen</PresentationFormat>
  <Paragraphs>1359</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Arial</vt:lpstr>
      <vt:lpstr>Calibri</vt:lpstr>
      <vt:lpstr>Calibri Light</vt:lpstr>
      <vt:lpstr>Custom Design</vt:lpstr>
      <vt:lpstr>NEW Home</vt:lpstr>
      <vt:lpstr>Finance View NEW</vt:lpstr>
      <vt:lpstr>Sales View New</vt:lpstr>
      <vt:lpstr>Marketing View New</vt:lpstr>
      <vt:lpstr>Supply Chain View NEW</vt:lpstr>
      <vt:lpstr>Executive View NEW</vt:lpstr>
      <vt:lpstr>Page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SRINU NAYAK</cp:lastModifiedBy>
  <cp:revision>4</cp:revision>
  <dcterms:created xsi:type="dcterms:W3CDTF">2016-09-04T11:54:55Z</dcterms:created>
  <dcterms:modified xsi:type="dcterms:W3CDTF">2025-10-21T14:10:56Z</dcterms:modified>
</cp:coreProperties>
</file>