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07DD-6E73-1A50-D76F-C6951A67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373D-D111-79EF-4778-D279CCCD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03EC-49CE-AA84-E6E8-DA41ED83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2469-658E-DC4B-073B-BC3FA277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9B75-7FBE-D18C-7AE8-A0BB9A00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B7C2-B7E4-AEB0-E6D1-4B32CAA4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F0743-69F3-34DC-84A5-BB48190E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3F1F-EB56-DCB2-0754-0C9ADA1B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0E0-3028-49CC-2555-FEF2779B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8374-CB63-A720-5CAF-D69C9662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E928F-95E1-8A28-FCC1-F39463E64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BE02-D912-E4BF-CAA7-1FBA57B5A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AF91-36CF-7DE9-FD94-471A6550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3EE1-7BDC-957D-A675-2D191710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1C50-29FF-7656-4C39-395C8B7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BF61-E94E-CAB3-2C30-5DA865A4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DF3F-0FCE-2E04-4C8C-1DFB7C27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2BE6-6607-DD91-15C0-A355CD8D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BA46-7AEB-C39F-E2D4-12BA383B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08F0-DAD2-FAC7-B212-AF487D0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5882-6684-DEE2-7193-35CDC13E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F083-DE20-D49A-7124-2BA64BD8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D659-0ECE-9A21-316B-0ECB3A7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BF54-58E8-1C4E-4175-25D745DA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0C29-F373-A7E4-D423-AAB6F475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72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9B0C-FE2F-DAF1-14A0-003CE5EC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8C00-8EC4-4256-DC11-3A484112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C5293-B10C-E382-704A-F209C82A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F0EB-AF35-C8D9-7C56-C653EEF2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DDB4-489F-1059-4B89-0FB6DA91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99FF-F83B-4BE6-3871-E61AE2B4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EB42-528B-C70A-04E6-BEE3A24F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1F42-509D-0DC6-92E5-8A05B897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897CE-B41A-8CC8-22A5-558EA177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108C3-EA75-DBB3-42EE-65071979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41A50-1940-35C9-B561-441618A9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7A54F-09A0-EB70-0700-D10BA5F7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77F90-F87F-4F0C-A25B-1CE7C306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4C8CA-FB5B-63A9-F424-99A26B3D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811B-73C9-3BCD-21C5-ABDB6483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6DF6A-C1EF-3C39-36D3-230678D2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1E795-2AC7-A230-5F59-937874BF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E9B90-4B26-6440-C1A0-D3373B5C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5F0F8-529D-F085-EF3C-D7EA0911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7EEA6-B3C3-68A4-42A7-46F48699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B6995-934A-C4B9-7ECB-029D03A5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D64C-1BD3-9B96-3564-B53CC1E0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747B-A473-209E-B799-6ED961AF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B76BD-DDCF-69B2-8EB9-A4E5EFB76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97DE-AEB7-9999-FADC-974C2077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33A5-CC4E-8E8B-E59C-38436100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5616-B539-7C1E-BE85-1194EC57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DBB1-7FAE-31EF-EFF5-DDE52523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2AAF2-AA40-916C-A86C-574FE4954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D01FD-C272-8F21-68D2-2ADE260D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6BC3-5E12-CB5B-E5A5-81E692C5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BBCD-DAA1-5B52-7730-82DAA843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163F-2C0D-AE75-F854-4BE438E6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1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4E9FB-BEF2-F50C-9975-936C7E5E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E4A8-95A3-1F6A-AE89-54F0A23F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96D6-69DD-FBDD-CF2E-E9F2DF8E1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BB45-423B-4B58-9216-CEDD0733F98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C848-994A-38AE-5D94-F04A3E5CA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91FE-2078-965A-8EC7-A5A6AE7E4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4503-430C-45E3-974D-E7327803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65429-792F-9E9E-7760-C872145ED40E}"/>
              </a:ext>
            </a:extLst>
          </p:cNvPr>
          <p:cNvSpPr txBox="1"/>
          <p:nvPr/>
        </p:nvSpPr>
        <p:spPr>
          <a:xfrm>
            <a:off x="1356851" y="501896"/>
            <a:ext cx="9478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EXPLAINABLE VISION TRANSFORMER APPROACH FOR AUTOMATED DETECTION OF MULTIPLE RETINAL DISEASES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BAB95-3E22-73CE-AF09-19E36A5C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70" y="1262765"/>
            <a:ext cx="1673257" cy="1529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7228A-063F-2838-7E82-7E67417DA40C}"/>
              </a:ext>
            </a:extLst>
          </p:cNvPr>
          <p:cNvSpPr txBox="1"/>
          <p:nvPr/>
        </p:nvSpPr>
        <p:spPr>
          <a:xfrm>
            <a:off x="2889508" y="2906898"/>
            <a:ext cx="6412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Seshadri Rao Gudlavalleru Engineering College, Gudlavalleru</a:t>
            </a:r>
            <a:endParaRPr lang="en-US" b="1" dirty="0">
              <a:solidFill>
                <a:srgbClr val="000000"/>
              </a:solidFill>
              <a:latin typeface="Times New Roman" panose="02020603050405020304" charset="0"/>
              <a:ea typeface="Calibri" panose="020F0502020204030204" charset="0"/>
              <a:sym typeface="+mn-ea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Department of  Computer Science and Engineering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3305B3-7389-BEF5-990D-71C09BA0D002}"/>
              </a:ext>
            </a:extLst>
          </p:cNvPr>
          <p:cNvSpPr>
            <a:spLocks noGrp="1"/>
          </p:cNvSpPr>
          <p:nvPr/>
        </p:nvSpPr>
        <p:spPr>
          <a:xfrm>
            <a:off x="1111045" y="3932884"/>
            <a:ext cx="4395019" cy="226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R. Siri Chandana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		</a:t>
            </a:r>
            <a:r>
              <a:rPr lang="en-IN" altLang="en-US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Calibri" panose="020F0502020204030204" charset="0"/>
                <a:sym typeface="+mn-ea"/>
              </a:rPr>
              <a:t>22481A05</a:t>
            </a:r>
            <a:r>
              <a:rPr lang="en-IN" altLang="en-US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K5</a:t>
            </a:r>
            <a:endParaRPr lang="en-IN" altLang="en-US" sz="1800" dirty="0">
              <a:solidFill>
                <a:srgbClr val="000000"/>
              </a:solidFill>
              <a:effectLst/>
              <a:latin typeface="Times New Roman" panose="02020603050405020304" charset="0"/>
              <a:ea typeface="Calibri" panose="020F0502020204030204" charset="0"/>
              <a:sym typeface="+mn-ea"/>
            </a:endParaRPr>
          </a:p>
          <a:p>
            <a:pPr algn="l"/>
            <a:r>
              <a:rPr lang="fi-F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V. Srinu 			</a:t>
            </a:r>
            <a:r>
              <a:rPr lang="en-IN" altLang="en-US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Calibri" panose="020F0502020204030204" charset="0"/>
                <a:sym typeface="+mn-ea"/>
              </a:rPr>
              <a:t>22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Calibri" panose="020F0502020204030204" charset="0"/>
                <a:sym typeface="+mn-ea"/>
              </a:rPr>
              <a:t>48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Calibri" panose="020F0502020204030204" charset="0"/>
                <a:sym typeface="+mn-ea"/>
              </a:rPr>
              <a:t>A05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O0</a:t>
            </a:r>
            <a:endParaRPr lang="en-US" sz="1800" dirty="0">
              <a:solidFill>
                <a:srgbClr val="000000"/>
              </a:solidFill>
              <a:latin typeface="Times New Roman" panose="02020603050405020304" charset="0"/>
              <a:ea typeface="Calibri" panose="020F0502020204030204" charset="0"/>
              <a:sym typeface="+mn-ea"/>
            </a:endParaRPr>
          </a:p>
          <a:p>
            <a:pPr algn="l"/>
            <a:r>
              <a:rPr lang="fi-FI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fi-F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Krishna Sai		</a:t>
            </a:r>
            <a:r>
              <a:rPr lang="en-IN" altLang="en-US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24</a:t>
            </a:r>
            <a:r>
              <a:rPr lang="en-IN" altLang="en-US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81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A05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L9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V. Gayathri Devi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Calibri" panose="020F0502020204030204" charset="0"/>
                <a:sym typeface="+mn-ea"/>
              </a:rPr>
              <a:t>2</a:t>
            </a:r>
            <a:r>
              <a:rPr lang="en-IN" altLang="en-US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Calibri" panose="020F0502020204030204" charset="0"/>
                <a:sym typeface="+mn-ea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Calibri" panose="020F0502020204030204" charset="0"/>
                <a:sym typeface="+mn-ea"/>
              </a:rPr>
              <a:t>481A05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 charset="0"/>
                <a:sym typeface="+mn-ea"/>
              </a:rPr>
              <a:t>N9</a:t>
            </a:r>
            <a:endParaRPr lang="en-IN" altLang="en-US" sz="1800" dirty="0">
              <a:solidFill>
                <a:srgbClr val="000000"/>
              </a:solidFill>
              <a:effectLst/>
              <a:latin typeface="Times New Roman" panose="02020603050405020304" charset="0"/>
              <a:ea typeface="Calibri" panose="020F0502020204030204" charset="0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C869C-B709-9F24-EBA5-6C60329E180C}"/>
              </a:ext>
            </a:extLst>
          </p:cNvPr>
          <p:cNvSpPr txBox="1"/>
          <p:nvPr/>
        </p:nvSpPr>
        <p:spPr>
          <a:xfrm>
            <a:off x="6824472" y="3932884"/>
            <a:ext cx="4580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</a:t>
            </a:r>
          </a:p>
          <a:p>
            <a:endParaRPr lang="en-US" alt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800" b="1" dirty="0"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Dr. </a:t>
            </a:r>
            <a:r>
              <a:rPr lang="en-IN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G. Keerthi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charset="0"/>
                <a:ea typeface="Times New Roman" panose="02020603050405020304" charset="0"/>
                <a:sym typeface="+mn-ea"/>
              </a:rPr>
              <a:t>, M</a:t>
            </a:r>
            <a:r>
              <a:rPr lang="en-IN" altLang="en-US" sz="1800" b="1" dirty="0">
                <a:solidFill>
                  <a:srgbClr val="000000"/>
                </a:solidFill>
                <a:effectLst/>
                <a:latin typeface="Times New Roman" panose="02020603050405020304" charset="0"/>
                <a:ea typeface="Times New Roman" panose="02020603050405020304" charset="0"/>
                <a:sym typeface="+mn-ea"/>
              </a:rPr>
              <a:t>.Tech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charset="0"/>
                <a:ea typeface="Times New Roman" panose="02020603050405020304" charset="0"/>
                <a:sym typeface="+mn-ea"/>
              </a:rPr>
              <a:t>, PhD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charset="0"/>
              <a:ea typeface="Times New Roman" panose="02020603050405020304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Professor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MS Mincho" panose="02020609040205080304" pitchFamily="49" charset="-128"/>
                <a:cs typeface="Times New Roman" panose="02020603050405020304" charset="0"/>
                <a:sym typeface="+mn-ea"/>
              </a:rPr>
              <a:t>Department of Computer S</a:t>
            </a:r>
            <a:r>
              <a:rPr lang="en-GB" dirty="0">
                <a:solidFill>
                  <a:srgbClr val="000000"/>
                </a:solidFill>
                <a:latin typeface="Times New Roman" panose="02020603050405020304" charset="0"/>
                <a:ea typeface="MS Mincho" panose="02020609040205080304" pitchFamily="49" charset="-128"/>
                <a:cs typeface="Times New Roman" panose="02020603050405020304" charset="0"/>
                <a:sym typeface="+mn-ea"/>
              </a:rPr>
              <a:t>cience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charset="0"/>
                <a:ea typeface="MS Mincho" panose="02020609040205080304" pitchFamily="49" charset="-128"/>
                <a:cs typeface="Times New Roman" panose="02020603050405020304" charset="0"/>
                <a:sym typeface="+mn-ea"/>
              </a:rPr>
              <a:t>Engineering</a:t>
            </a:r>
          </a:p>
          <a:p>
            <a:pPr algn="l"/>
            <a:r>
              <a:rPr lang="en-GB" altLang="en-US" dirty="0">
                <a:solidFill>
                  <a:srgbClr val="000000"/>
                </a:solidFill>
                <a:latin typeface="Times New Roman" panose="02020603050405020304" charset="0"/>
                <a:ea typeface="MS Mincho" panose="02020609040205080304" pitchFamily="49" charset="-128"/>
                <a:cs typeface="Times New Roman" panose="02020603050405020304" charset="0"/>
                <a:sym typeface="+mn-ea"/>
              </a:rPr>
              <a:t>S R Gudlavalleru Engineering College</a:t>
            </a:r>
            <a:endParaRPr lang="en-IN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7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Vakada Srinu</dc:creator>
  <cp:lastModifiedBy>Vakada Srinu</cp:lastModifiedBy>
  <cp:revision>2</cp:revision>
  <dcterms:created xsi:type="dcterms:W3CDTF">2025-09-02T15:54:29Z</dcterms:created>
  <dcterms:modified xsi:type="dcterms:W3CDTF">2025-09-02T16:07:19Z</dcterms:modified>
</cp:coreProperties>
</file>