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  <a:endParaRPr lang="nl-NL" altLang="nl-NL" sz="1200" b="1">
              <a:solidFill>
                <a:srgbClr val="0070AD"/>
              </a:solidFill>
            </a:endParaRP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  <a:endParaRPr lang="nl-NL" altLang="nl-NL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5.png"/><Relationship Id="rId3" Type="http://schemas.openxmlformats.org/officeDocument/2006/relationships/hyperlink" Target="https://github.com/srinu2k/extra" TargetMode="External"/><Relationship Id="rId2" Type="http://schemas.openxmlformats.org/officeDocument/2006/relationships/hyperlink" Target="mailto:raubins.raj@capgemini.com" TargetMode="Externa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400" b="1"/>
              <a:t>Online Railway Reservation System Application </a:t>
            </a:r>
            <a:endParaRPr lang="en-US" altLang="en-US" sz="1400" b="1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Created and completed the online Railway Reservation System Case Study using Java Full Stack with Angular</a:t>
            </a:r>
            <a:r>
              <a:rPr lang="en-US" altLang="en-US" sz="1200"/>
              <a:t>.</a:t>
            </a:r>
            <a:endParaRPr lang="en-US" altLang="nl-NL" sz="1200" b="1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Multiple Microservices Implemented using Spring Boot and Spring Cloud and Connecting them with Discovery Server.</a:t>
            </a:r>
            <a:endParaRPr lang="en-IN" altLang="en-US" sz="1200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Created the Frontend Using Angular 12 and Angular CLI for a User Friendly Interface</a:t>
            </a:r>
            <a:endParaRPr lang="en-IN" altLang="en-US" sz="1200"/>
          </a:p>
          <a:p>
            <a:pPr eaLnBrk="1" hangingPunct="1">
              <a:lnSpc>
                <a:spcPct val="114000"/>
              </a:lnSpc>
            </a:pPr>
            <a:r>
              <a:rPr lang="en-IN" altLang="en-US" sz="1200">
                <a:sym typeface="+mn-ea"/>
              </a:rPr>
              <a:t>Created the Backend Using MongoDB Atlas .</a:t>
            </a:r>
            <a:endParaRPr lang="en-IN" altLang="en-US" sz="1200">
              <a:sym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400" b="1"/>
              <a:t>Completed  the I-Transform Java Full Stack Angular Training</a:t>
            </a:r>
            <a:endParaRPr lang="en-IN" altLang="en-US" sz="1400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/>
            </a:br>
            <a:br>
              <a:rPr lang="en-US" altLang="nl-NL"/>
            </a:br>
            <a:endParaRPr lang="nl-NL" altLang="nl-NL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  <a:endParaRPr lang="nl-NL" altLang="nl-NL"/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Bangalore</a:t>
            </a:r>
            <a:endParaRPr lang="nl-NL" altLang="nl-NL"/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061970" cy="325755"/>
          </a:xfrm>
        </p:spPr>
        <p:txBody>
          <a:bodyPr/>
          <a:lstStyle/>
          <a:p>
            <a:pPr eaLnBrk="1" hangingPunct="1"/>
            <a:r>
              <a:rPr lang="en-IN" altLang="nl-NL" dirty="0">
                <a:solidFill>
                  <a:schemeClr val="tx2">
                    <a:lumMod val="40000"/>
                    <a:lumOff val="60000"/>
                  </a:schemeClr>
                </a:solidFill>
                <a:hlinkClick r:id="rId2"/>
              </a:rPr>
              <a:t>j-s-c-srinivas.kumar</a:t>
            </a:r>
            <a:r>
              <a:rPr lang="nl-NL" altLang="nl-NL" dirty="0">
                <a:solidFill>
                  <a:schemeClr val="tx2">
                    <a:lumMod val="40000"/>
                    <a:lumOff val="60000"/>
                  </a:schemeClr>
                </a:solidFill>
                <a:hlinkClick r:id="rId2"/>
              </a:rPr>
              <a:t>@capgemini.com</a:t>
            </a:r>
            <a:r>
              <a:rPr lang="nl-NL" alt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nl-NL" alt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IN" altLang="nl-NL" dirty="0"/>
              <a:t>9989390573</a:t>
            </a:r>
            <a:endParaRPr lang="en-IN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Hands on Experience in Creating Microservices using Spring Boot , Spring Cloud API, Eureka Server.</a:t>
            </a:r>
            <a:endParaRPr lang="en-IN" altLang="en-US" sz="14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Experienced in Unit Testing the Middle End Spring Boot using Junit 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Positive Attitude and Strong Work Ethics to stay Helpful while working.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Team Player with good Communication Skills and always Striving to Provide Good Results.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Willingness to learn New Technologies and Increase my Knowledge and Skills.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en-US" sz="1400"/>
          </a:p>
        </p:txBody>
      </p:sp>
      <p:sp>
        <p:nvSpPr>
          <p:cNvPr id="7176" name="TextBox 20"/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/>
              <a:t>Bachelor of Engineering 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Electronics and Communications</a:t>
            </a:r>
            <a:r>
              <a:rPr lang="en-US" altLang="nl-NL" sz="1000"/>
              <a:t> </a:t>
            </a:r>
            <a:r>
              <a:rPr lang="en-IN" altLang="en-US" sz="1000"/>
              <a:t>Engineering</a:t>
            </a:r>
            <a:r>
              <a:rPr lang="en-US" altLang="nl-NL" sz="1000"/>
              <a:t>: 201</a:t>
            </a:r>
            <a:r>
              <a:rPr lang="en-IN" altLang="en-US" sz="1000"/>
              <a:t>7</a:t>
            </a:r>
            <a:r>
              <a:rPr lang="en-US" altLang="nl-NL" sz="1000"/>
              <a:t> - 202</a:t>
            </a:r>
            <a:r>
              <a:rPr lang="en-IN" altLang="en-US" sz="1000"/>
              <a:t>1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nl-NL" sz="1200" b="1">
                <a:solidFill>
                  <a:srgbClr val="0070AD"/>
                </a:solidFill>
              </a:rPr>
              <a:t>Skills</a:t>
            </a: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en-US" sz="1000"/>
              <a:t>Java 8 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Boot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MVC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Angular</a:t>
            </a:r>
            <a:r>
              <a:rPr lang="en-US" altLang="en-US" sz="1000"/>
              <a:t> CRUD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endParaRPr lang="en-US" altLang="en-US" sz="1000" b="1"/>
          </a:p>
          <a:p>
            <a:pPr eaLnBrk="1" hangingPunct="1">
              <a:lnSpc>
                <a:spcPct val="114000"/>
              </a:lnSpc>
            </a:pPr>
            <a:r>
              <a:rPr lang="en-IN" altLang="en-US" sz="1000" b="1">
                <a:solidFill>
                  <a:srgbClr val="0070AD"/>
                </a:solidFill>
              </a:rPr>
              <a:t>Full</a:t>
            </a:r>
            <a:r>
              <a:rPr lang="en-US" altLang="nl-NL" sz="1000" b="1">
                <a:solidFill>
                  <a:srgbClr val="0070AD"/>
                </a:solidFill>
              </a:rPr>
              <a:t> Stack</a:t>
            </a: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Angular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Spring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MongoDB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Database</a:t>
            </a: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No SQL database – MongoDB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Web Technologies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HTML5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CSS3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Javascript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Typescript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AddOns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Github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Maven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Postman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Additional Details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Good</a:t>
            </a:r>
            <a:r>
              <a:rPr lang="en-US" altLang="nl-NL" sz="1000"/>
              <a:t> Communication Skills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</a:t>
            </a:r>
            <a:r>
              <a:rPr lang="en-IN" altLang="en-US" sz="1000"/>
              <a:t>m Player.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solidFill>
                  <a:srgbClr val="FF0000"/>
                </a:solidFill>
              </a:rPr>
              <a:t> </a:t>
            </a:r>
            <a:endParaRPr lang="en-US" altLang="nl-NL" sz="1000">
              <a:solidFill>
                <a:srgbClr val="FF0000"/>
              </a:solidFill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/>
              <a:t>J S C Srinivas Kumar</a:t>
            </a:r>
            <a:endParaRPr lang="en-IN" altLang="en-US"/>
          </a:p>
        </p:txBody>
      </p:sp>
      <p:pic>
        <p:nvPicPr>
          <p:cNvPr id="7179" name="Picture 7">
            <a:hlinkClick r:id="rId3" tooltip="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  <a:endParaRPr lang="en-IN" altLang="en-US" sz="1100"/>
          </a:p>
        </p:txBody>
      </p:sp>
      <p:pic>
        <p:nvPicPr>
          <p:cNvPr id="7181" name="Picture 6" descr="Movie, play, video ic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3325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  <a:endParaRPr lang="nl-NL" altLang="nl-NL" sz="1100">
              <a:solidFill>
                <a:schemeClr val="bg1"/>
              </a:solidFill>
            </a:endParaRPr>
          </a:p>
        </p:txBody>
      </p:sp>
      <p:pic>
        <p:nvPicPr>
          <p:cNvPr id="3" name="Picture Placeholder 2" descr="C:\Users\Sushma\Desktop\desktop\srinu\placements information\New folder\photo.jpgphoto"/>
          <p:cNvPicPr>
            <a:picLocks noGrp="1" noChangeAspect="1"/>
          </p:cNvPicPr>
          <p:nvPr>
            <p:ph type="pic" sz="quarter" idx="46"/>
          </p:nvPr>
        </p:nvPicPr>
        <p:blipFill>
          <a:blip r:embed="rId1"/>
          <a:srcRect/>
          <a:stretch>
            <a:fillRect/>
          </a:stretch>
        </p:blipFill>
        <p:spPr>
          <a:xfrm>
            <a:off x="534035" y="307658"/>
            <a:ext cx="1426210" cy="177990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Presentation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Sushma</cp:lastModifiedBy>
  <cp:revision>1</cp:revision>
  <dcterms:created xsi:type="dcterms:W3CDTF">2021-10-04T06:44:30Z</dcterms:created>
  <dcterms:modified xsi:type="dcterms:W3CDTF">2021-10-04T06:44:30Z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2DA546E584FF4186992E90E476091972</vt:lpwstr>
  </property>
  <property fmtid="{D5CDD505-2E9C-101B-9397-08002B2CF9AE}" pid="3" name="KSOProductBuildVer">
    <vt:lpwstr>1033-11.2.0.10296</vt:lpwstr>
  </property>
</Properties>
</file>