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"/>
    </p:cViewPr>
  </p:sorterViewPr>
  <p:notesViewPr>
    <p:cSldViewPr snapToGrid="0">
      <p:cViewPr varScale="1">
        <p:scale>
          <a:sx n="60" d="100"/>
          <a:sy n="6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72F60-8316-4DBC-8091-5F498801B29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3D99-AEC8-4DA8-A248-144DA5C2F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3D99-AEC8-4DA8-A248-144DA5C2FB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</a:t>
            </a:r>
            <a:r>
              <a:rPr lang="en-US" b="1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Seminar</a:t>
            </a:r>
            <a: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On</a:t>
            </a:r>
            <a: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Embedded </a:t>
            </a:r>
            <a:r>
              <a:rPr lang="en-US" b="1" dirty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Systems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50723"/>
            <a:ext cx="10053109" cy="1717591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Submitted to                                                                                                  Submitted by: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Shaid mehraj shah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Srinuvasarao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E&amp;C-122/16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7</a:t>
            </a:r>
            <a:r>
              <a:rPr lang="en-US" sz="14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semester, NIT Srinagar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 descr="http://advetech.in/wp-content/uploads/2013/05/embedded_syste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3644" y="590728"/>
            <a:ext cx="4525890" cy="348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The world of embedded systems is a dreamer’s paradise with unlimited possibilities.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It make controlling all the systems around just by a simple gesture and the things respond to you as if it was some magic.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As microprocessors are becoming smaller and cheaper, more and more products are becoming ‘smart’ with microprocessors embedded in them.</a:t>
            </a:r>
          </a:p>
        </p:txBody>
      </p:sp>
    </p:spTree>
    <p:extLst>
      <p:ext uri="{BB962C8B-B14F-4D97-AF65-F5344CB8AC3E}">
        <p14:creationId xmlns:p14="http://schemas.microsoft.com/office/powerpoint/2010/main" val="1457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GitHub repository link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816" y="1396315"/>
            <a:ext cx="7389340" cy="41148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 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277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7016"/>
            <a:ext cx="9905999" cy="4024185"/>
          </a:xfrm>
        </p:spPr>
        <p:txBody>
          <a:bodyPr>
            <a:normAutofit/>
          </a:bodyPr>
          <a:lstStyle/>
          <a:p>
            <a:r>
              <a:rPr lang="en-US" i="1" dirty="0"/>
              <a:t>What are </a:t>
            </a:r>
            <a:r>
              <a:rPr lang="en-US" i="1" dirty="0">
                <a:cs typeface="Arial" charset="0"/>
              </a:rPr>
              <a:t>embedded system </a:t>
            </a:r>
            <a:endParaRPr lang="en-US" dirty="0"/>
          </a:p>
          <a:p>
            <a:r>
              <a:rPr lang="en-US" i="1" dirty="0"/>
              <a:t>Components</a:t>
            </a:r>
          </a:p>
          <a:p>
            <a:r>
              <a:rPr lang="en-US" i="1" dirty="0" smtClean="0"/>
              <a:t>Tool chain for embedded software</a:t>
            </a:r>
            <a:endParaRPr lang="en-US" i="1" dirty="0"/>
          </a:p>
          <a:p>
            <a:r>
              <a:rPr lang="en-US" i="1" dirty="0" smtClean="0"/>
              <a:t>Challenges</a:t>
            </a:r>
            <a:endParaRPr lang="en-US" i="1" dirty="0"/>
          </a:p>
          <a:p>
            <a:r>
              <a:rPr lang="en-US" i="1" dirty="0"/>
              <a:t>Application</a:t>
            </a:r>
          </a:p>
          <a:p>
            <a:r>
              <a:rPr lang="en-US" i="1" dirty="0"/>
              <a:t>Future Trends</a:t>
            </a:r>
          </a:p>
          <a:p>
            <a:r>
              <a:rPr lang="en-US" i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ARE EMBEDDED SYSTEMS 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027301" cy="281678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i="1" dirty="0">
                <a:cs typeface="Arial" charset="0"/>
              </a:rPr>
              <a:t>An embedded system is a special purpose computer that is used inside of a device.</a:t>
            </a:r>
            <a:r>
              <a:rPr lang="en-CA" i="1" dirty="0"/>
              <a:t> </a:t>
            </a:r>
            <a:endParaRPr lang="en-US" i="1" dirty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i="1" dirty="0"/>
              <a:t>A Combination of hardware and software that forms the components of a larger systems.</a:t>
            </a:r>
            <a:endParaRPr lang="en-CA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COMPONENTS OF AN </a:t>
            </a:r>
            <a:r>
              <a:rPr lang="en-US" b="1" i="1" u="sng" dirty="0" smtClean="0">
                <a:solidFill>
                  <a:srgbClr val="FFC000"/>
                </a:solidFill>
              </a:rPr>
              <a:t>EMBEDDED </a:t>
            </a:r>
            <a:r>
              <a:rPr lang="en-US" b="1" i="1" u="sng" dirty="0">
                <a:solidFill>
                  <a:srgbClr val="FFC000"/>
                </a:solidFill>
              </a:rPr>
              <a:t>SYSTEMS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659" y="1878227"/>
            <a:ext cx="9465276" cy="425072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i="1" dirty="0"/>
              <a:t> </a:t>
            </a:r>
            <a:r>
              <a:rPr lang="en-US" i="1" dirty="0" smtClean="0"/>
              <a:t>Embedded </a:t>
            </a:r>
            <a:r>
              <a:rPr lang="en-US" i="1" dirty="0"/>
              <a:t>hardware :-It mainly consists of a microcontroller with various </a:t>
            </a:r>
            <a:r>
              <a:rPr lang="en-US" i="1" dirty="0" smtClean="0"/>
              <a:t>   peripheral   IC’s</a:t>
            </a:r>
            <a:r>
              <a:rPr lang="en-US" i="1" dirty="0"/>
              <a:t>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i="1" dirty="0" smtClean="0"/>
              <a:t> Embedded </a:t>
            </a:r>
            <a:r>
              <a:rPr lang="en-US" i="1" dirty="0"/>
              <a:t>RTO’S :-All intelligent devices that perform complex functions have an embedded operating system inside.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i="1" dirty="0" smtClean="0"/>
              <a:t> Device drivers :-</a:t>
            </a:r>
            <a:r>
              <a:rPr lang="en-US" i="1" dirty="0"/>
              <a:t>The software that acts as a glue between the operating system and the peripheral </a:t>
            </a:r>
            <a:r>
              <a:rPr lang="en-US" i="1" dirty="0" smtClean="0"/>
              <a:t>device </a:t>
            </a:r>
            <a:r>
              <a:rPr lang="en-US" i="1" dirty="0"/>
              <a:t>is called the device </a:t>
            </a:r>
            <a:r>
              <a:rPr lang="en-US" i="1" dirty="0" smtClean="0"/>
              <a:t>driver. 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i="1" dirty="0" smtClean="0"/>
              <a:t> Communication </a:t>
            </a:r>
            <a:r>
              <a:rPr lang="en-US" i="1" dirty="0"/>
              <a:t>stacks :-If the embedded device is capable of communicating to the external world</a:t>
            </a:r>
            <a:r>
              <a:rPr lang="en-US" i="1" dirty="0" smtClean="0"/>
              <a:t>, it </a:t>
            </a:r>
            <a:r>
              <a:rPr lang="en-US" i="1" dirty="0"/>
              <a:t>has a communication software stack running on the top of operating </a:t>
            </a:r>
            <a:r>
              <a:rPr lang="en-US" i="1" dirty="0" smtClean="0"/>
              <a:t>system.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AutoNum type="arabicPeriod"/>
            </a:pPr>
            <a:r>
              <a:rPr lang="en-US" i="1" dirty="0" smtClean="0"/>
              <a:t> Embedded </a:t>
            </a:r>
            <a:r>
              <a:rPr lang="en-US" i="1" dirty="0"/>
              <a:t>application :-It performs the predefined function of the embedded device.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04" y="-46155"/>
            <a:ext cx="9905998" cy="1478570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TOOL CHAIN FOR EMBEDDED SOFTWARE</a:t>
            </a:r>
            <a:r>
              <a:rPr lang="en-CA" u="sng" dirty="0"/>
              <a:t/>
            </a:r>
            <a:br>
              <a:rPr lang="en-CA" u="sng" dirty="0"/>
            </a:br>
            <a:endParaRPr lang="en-US" dirty="0"/>
          </a:p>
        </p:txBody>
      </p: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3456803" y="914400"/>
            <a:ext cx="12573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cs typeface="Times New Roman" pitchFamily="18" charset="0"/>
              </a:rPr>
              <a:t>C &amp; C++ FILES</a:t>
            </a:r>
          </a:p>
          <a:p>
            <a:pPr eaLnBrk="0" hangingPunct="0"/>
            <a:endParaRPr lang="en-US" b="0" i="0" dirty="0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6314303" y="914400"/>
            <a:ext cx="14859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1" i="0" dirty="0">
                <a:solidFill>
                  <a:schemeClr val="bg1"/>
                </a:solidFill>
                <a:cs typeface="Times New Roman" pitchFamily="18" charset="0"/>
              </a:rPr>
              <a:t>ASSEMBLY FILES (TARGET ASSEMBLY LANGUAGE</a:t>
            </a:r>
            <a:r>
              <a:rPr lang="en-US" sz="1000" b="0" i="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eaLnBrk="0" hangingPunct="0"/>
            <a:endParaRPr lang="en-US" b="0" i="0" dirty="0">
              <a:solidFill>
                <a:schemeClr val="bg1"/>
              </a:solidFill>
            </a:endParaRPr>
          </a:p>
        </p:txBody>
      </p:sp>
      <p:sp>
        <p:nvSpPr>
          <p:cNvPr id="31" name="Oval 54"/>
          <p:cNvSpPr>
            <a:spLocks noChangeArrowheads="1"/>
          </p:cNvSpPr>
          <p:nvPr/>
        </p:nvSpPr>
        <p:spPr bwMode="auto">
          <a:xfrm>
            <a:off x="3340445" y="1807794"/>
            <a:ext cx="13716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cs typeface="Times New Roman" pitchFamily="18" charset="0"/>
              </a:rPr>
              <a:t>CROSS COMPILER</a:t>
            </a:r>
          </a:p>
          <a:p>
            <a:pPr eaLnBrk="0" hangingPunct="0"/>
            <a:endParaRPr lang="en-US" b="0" i="0" dirty="0"/>
          </a:p>
        </p:txBody>
      </p:sp>
      <p:sp>
        <p:nvSpPr>
          <p:cNvPr id="32" name="Oval 53"/>
          <p:cNvSpPr>
            <a:spLocks noChangeArrowheads="1"/>
          </p:cNvSpPr>
          <p:nvPr/>
        </p:nvSpPr>
        <p:spPr bwMode="auto">
          <a:xfrm>
            <a:off x="6314303" y="1714500"/>
            <a:ext cx="13716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100" b="1" i="0" dirty="0">
                <a:solidFill>
                  <a:schemeClr val="bg1"/>
                </a:solidFill>
                <a:cs typeface="Times New Roman" pitchFamily="18" charset="0"/>
              </a:rPr>
              <a:t>CROSS ASSEMBLER</a:t>
            </a:r>
          </a:p>
          <a:p>
            <a:pPr eaLnBrk="0" hangingPunct="0"/>
            <a:endParaRPr lang="en-US" b="0" i="0" dirty="0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3456803" y="27432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i="0" dirty="0">
                <a:solidFill>
                  <a:schemeClr val="bg1"/>
                </a:solidFill>
                <a:cs typeface="Times New Roman" pitchFamily="18" charset="0"/>
              </a:rPr>
              <a:t>OBJECT FILE (MAYBE ANY FORMAT)</a:t>
            </a:r>
            <a:endParaRPr lang="en-US" sz="1200" b="1" i="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endParaRPr lang="en-US" b="0" i="0" dirty="0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428603" y="2628900"/>
            <a:ext cx="11430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i="0" dirty="0">
                <a:solidFill>
                  <a:schemeClr val="bg1"/>
                </a:solidFill>
                <a:cs typeface="Times New Roman" pitchFamily="18" charset="0"/>
              </a:rPr>
              <a:t>OBJECT FILES (MAYBE ANY FORMAT)</a:t>
            </a:r>
            <a:endParaRPr lang="en-US" sz="1200" b="1" i="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endParaRPr lang="en-US" b="0" i="0" dirty="0"/>
          </a:p>
        </p:txBody>
      </p:sp>
      <p:sp>
        <p:nvSpPr>
          <p:cNvPr id="35" name="Oval 50"/>
          <p:cNvSpPr>
            <a:spLocks noChangeArrowheads="1"/>
          </p:cNvSpPr>
          <p:nvPr/>
        </p:nvSpPr>
        <p:spPr bwMode="auto">
          <a:xfrm>
            <a:off x="4420117" y="3771900"/>
            <a:ext cx="22860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cs typeface="Times New Roman" pitchFamily="18" charset="0"/>
              </a:rPr>
              <a:t>LINKER/ LOCATORS</a:t>
            </a:r>
          </a:p>
          <a:p>
            <a:pPr eaLnBrk="0" hangingPunct="0"/>
            <a:endParaRPr lang="en-US" b="0" i="0" dirty="0"/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4599803" y="4800600"/>
            <a:ext cx="17145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cs typeface="Times New Roman" pitchFamily="18" charset="0"/>
              </a:rPr>
              <a:t>EXECUTABLE FILE (OF ANY STANDARD FORMAT)</a:t>
            </a:r>
          </a:p>
          <a:p>
            <a:pPr eaLnBrk="0" hangingPunct="0"/>
            <a:endParaRPr lang="en-US" b="0" i="0" dirty="0"/>
          </a:p>
        </p:txBody>
      </p:sp>
      <p:sp>
        <p:nvSpPr>
          <p:cNvPr id="37" name="Line 48"/>
          <p:cNvSpPr>
            <a:spLocks noChangeShapeType="1"/>
          </p:cNvSpPr>
          <p:nvPr/>
        </p:nvSpPr>
        <p:spPr bwMode="auto">
          <a:xfrm flipH="1">
            <a:off x="3113903" y="685800"/>
            <a:ext cx="0" cy="548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3113903" y="6172200"/>
            <a:ext cx="491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 flipV="1">
            <a:off x="8028803" y="685800"/>
            <a:ext cx="0" cy="548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3113903" y="679622"/>
            <a:ext cx="4967416" cy="61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314303" y="640080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b="1" i="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TARGET SYSTEM</a:t>
            </a:r>
          </a:p>
          <a:p>
            <a:pPr eaLnBrk="0" hangingPunct="0"/>
            <a:endParaRPr lang="en-US" b="0" i="0" dirty="0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000103" y="22860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5971403" y="3200400"/>
            <a:ext cx="9144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4371203" y="33147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028303" y="24003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4028303" y="1371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5514203" y="42291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514203" y="5600700"/>
            <a:ext cx="1143000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000103" y="14859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8447903" y="32004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51" name="Line 72"/>
          <p:cNvSpPr>
            <a:spLocks noChangeShapeType="1"/>
          </p:cNvSpPr>
          <p:nvPr/>
        </p:nvSpPr>
        <p:spPr bwMode="auto">
          <a:xfrm flipH="1">
            <a:off x="7990703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CHALLENGES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Precise engineering and design.</a:t>
            </a:r>
          </a:p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Low in cost.</a:t>
            </a:r>
          </a:p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High performance.</a:t>
            </a:r>
          </a:p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Careful selection of chips.</a:t>
            </a:r>
          </a:p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Efficiency.</a:t>
            </a:r>
          </a:p>
          <a:p>
            <a:pPr>
              <a:lnSpc>
                <a:spcPct val="80000"/>
              </a:lnSpc>
              <a:buClr>
                <a:srgbClr val="3333FF"/>
              </a:buClr>
              <a:buNone/>
            </a:pPr>
            <a:endParaRPr lang="en-US" dirty="0"/>
          </a:p>
          <a:p>
            <a:pPr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i="1" dirty="0"/>
              <a:t>In short, the challenge is to provide affordable, highly integrated devices meeting stringent requirements for safety, security, reliability, availability and at the same time keeping the cost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32020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APPLICATIONS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942"/>
            <a:ext cx="9905999" cy="42012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Automatic teller machines.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Cellular telephone and telephone switches.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Handheld calculators.</a:t>
            </a:r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Household appliances including washing machine, television sets, microwave ovens, etc</a:t>
            </a:r>
            <a:r>
              <a:rPr lang="en-US" dirty="0" smtClean="0"/>
              <a:t>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Multifunction wristwatches.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Medical equipment.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Programmable digital assistants (PDA’s).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Measurement </a:t>
            </a:r>
            <a:r>
              <a:rPr lang="en-US" dirty="0" err="1"/>
              <a:t>equipments</a:t>
            </a:r>
            <a:r>
              <a:rPr lang="en-US" dirty="0"/>
              <a:t> like oscilloscopes, logic analyzers and spectrum analyzers.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Programmable logic controllers (PLC’s).</a:t>
            </a:r>
            <a:endParaRPr lang="en-CA" dirty="0"/>
          </a:p>
          <a:p>
            <a:pPr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9071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Embedded systems globe and areas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Picture 5" descr="embedded_glob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618735"/>
            <a:ext cx="5918885" cy="47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95605"/>
              </p:ext>
            </p:extLst>
          </p:nvPr>
        </p:nvGraphicFramePr>
        <p:xfrm>
          <a:off x="5918886" y="1618735"/>
          <a:ext cx="6269937" cy="479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4" imgW="8305673" imgH="5067193" progId="MSGraph.Chart.8">
                  <p:embed followColorScheme="full"/>
                </p:oleObj>
              </mc:Choice>
              <mc:Fallback>
                <p:oleObj name="Chart" r:id="rId4" imgW="8305673" imgH="5067193" progId="MSGraph.Chart.8">
                  <p:embed followColorScheme="full"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886" y="1618735"/>
                        <a:ext cx="6269937" cy="4794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FUTURE TRENDS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Adaptive cruise control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Telemedicine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Security</a:t>
            </a:r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Tele-</a:t>
            </a:r>
            <a:r>
              <a:rPr lang="en-US" dirty="0" err="1"/>
              <a:t>matics</a:t>
            </a:r>
            <a:endParaRPr lang="en-US" dirty="0"/>
          </a:p>
          <a:p>
            <a:pPr>
              <a:buClr>
                <a:srgbClr val="3333FF"/>
              </a:buClr>
              <a:buFont typeface="Wingdings" pitchFamily="2" charset="2"/>
              <a:buChar char="Ø"/>
            </a:pPr>
            <a:r>
              <a:rPr lang="en-US" dirty="0"/>
              <a:t>Bluetooth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778</TotalTime>
  <Words>428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Chart</vt:lpstr>
      <vt:lpstr>            Seminar                 On    Embedded Systems</vt:lpstr>
      <vt:lpstr>Content</vt:lpstr>
      <vt:lpstr>WHAT ARE EMBEDDED SYSTEMS ?</vt:lpstr>
      <vt:lpstr>COMPONENTS OF AN EMBEDDED SYSTEMS</vt:lpstr>
      <vt:lpstr>TOOL CHAIN FOR EMBEDDED SOFTWARE </vt:lpstr>
      <vt:lpstr>CHALLENGES</vt:lpstr>
      <vt:lpstr>APPLICATIONS</vt:lpstr>
      <vt:lpstr>Embedded systems globe and areas</vt:lpstr>
      <vt:lpstr>FUTURE TRENDS</vt:lpstr>
      <vt:lpstr>CONCLUSION</vt:lpstr>
      <vt:lpstr>GitHub repository link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               On    Embedded Systems</dc:title>
  <dc:creator>Srinu Maripi</dc:creator>
  <cp:lastModifiedBy>Srinu Maripi</cp:lastModifiedBy>
  <cp:revision>11</cp:revision>
  <dcterms:created xsi:type="dcterms:W3CDTF">2020-03-10T07:11:13Z</dcterms:created>
  <dcterms:modified xsi:type="dcterms:W3CDTF">2020-03-10T20:09:39Z</dcterms:modified>
</cp:coreProperties>
</file>