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320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1A8F-F185-4F58-A3AC-3B55A3FC211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6D25-7737-4EA2-8B8C-75A482F4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76F-D22B-41DC-50F2-FCC488A3A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1417982"/>
            <a:ext cx="10436291" cy="16900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AND           ANALYSIS</a:t>
            </a:r>
          </a:p>
        </p:txBody>
      </p:sp>
    </p:spTree>
    <p:extLst>
      <p:ext uri="{BB962C8B-B14F-4D97-AF65-F5344CB8AC3E}">
        <p14:creationId xmlns:p14="http://schemas.microsoft.com/office/powerpoint/2010/main" val="29461475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A4E89-06FF-F717-3D49-9F1E3D10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44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FC3D3-BA46-5042-90C2-1CC573D4CEF8}"/>
              </a:ext>
            </a:extLst>
          </p:cNvPr>
          <p:cNvSpPr txBox="1"/>
          <p:nvPr/>
        </p:nvSpPr>
        <p:spPr>
          <a:xfrm>
            <a:off x="134944" y="4285208"/>
            <a:ext cx="11041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–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involves identifying at-risk customers who are likely to cancel their subscriptions or close/abandon their accounts. A churn model works by passing previous customer data through a machine learning model to identify the connections between features and targets and make predictions about new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39754-6917-0738-FD18-B5274E9B2217}"/>
              </a:ext>
            </a:extLst>
          </p:cNvPr>
          <p:cNvSpPr txBox="1"/>
          <p:nvPr/>
        </p:nvSpPr>
        <p:spPr>
          <a:xfrm>
            <a:off x="134944" y="1804032"/>
            <a:ext cx="941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and Identify the reason why customers are churn or attrition (leaving company) based on study suggest strategies to retain customers</a:t>
            </a:r>
          </a:p>
        </p:txBody>
      </p:sp>
    </p:spTree>
    <p:extLst>
      <p:ext uri="{BB962C8B-B14F-4D97-AF65-F5344CB8AC3E}">
        <p14:creationId xmlns:p14="http://schemas.microsoft.com/office/powerpoint/2010/main" val="27461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DD99-EC01-0B71-FBC1-8F7E7506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B84F-333D-74B9-3A6A-38E743CDBC07}"/>
              </a:ext>
            </a:extLst>
          </p:cNvPr>
          <p:cNvSpPr txBox="1"/>
          <p:nvPr/>
        </p:nvSpPr>
        <p:spPr>
          <a:xfrm>
            <a:off x="192255" y="1433015"/>
            <a:ext cx="118074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Unique customer ID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--- Churn Flag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--- Tenure of customer in organization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PreferredLoginDevice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Preferred login device of customer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CityTier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City tier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WarehouseToHome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Distance in between warehouse to home of customer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PreferredPaymentMode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Preferred payment method of customer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--- Gender of customer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HourSpendOnApp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Number of hours spend on mobile application or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NumberOfDeviceRegistered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Total number of deceives is registered on particular customer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PreferedOrderCat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Preferred order category of customer in last month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Satisfactory score of customer on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MaritalStatus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Marital status of customer Complain --- Any complaint has been raised in last month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OrderAmountHikeFromlastYear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Percentage increases in order from last year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CouponUsed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Total number of coupon has been used in last month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Total number of orders has been places in last month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DaySinceLastOrder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Day Since last order by customer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CashbackAmount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 Average cashback in last month</a:t>
            </a:r>
          </a:p>
        </p:txBody>
      </p:sp>
    </p:spTree>
    <p:extLst>
      <p:ext uri="{BB962C8B-B14F-4D97-AF65-F5344CB8AC3E}">
        <p14:creationId xmlns:p14="http://schemas.microsoft.com/office/powerpoint/2010/main" val="354940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BE98-71B5-0A58-32D7-F96B44DA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8" y="1669774"/>
            <a:ext cx="4383155" cy="6659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8E590-CCCE-1CE9-C6F4-EB8EEA39F04B}"/>
              </a:ext>
            </a:extLst>
          </p:cNvPr>
          <p:cNvSpPr txBox="1"/>
          <p:nvPr/>
        </p:nvSpPr>
        <p:spPr>
          <a:xfrm>
            <a:off x="1401417" y="2504661"/>
            <a:ext cx="8004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38867957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nd black squares&#10;&#10;Description automatically generated">
            <a:extLst>
              <a:ext uri="{FF2B5EF4-FFF2-40B4-BE49-F238E27FC236}">
                <a16:creationId xmlns:a16="http://schemas.microsoft.com/office/drawing/2014/main" id="{EA93CE3A-5A81-0C4A-25D2-22920ECC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02" y="873252"/>
            <a:ext cx="8178395" cy="5111496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C868F-D7BE-830F-B4A7-02B4BA573F07}"/>
              </a:ext>
            </a:extLst>
          </p:cNvPr>
          <p:cNvSpPr txBox="1"/>
          <p:nvPr/>
        </p:nvSpPr>
        <p:spPr>
          <a:xfrm>
            <a:off x="5565914" y="259060"/>
            <a:ext cx="189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610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sheet with blue dots&#10;&#10;Description automatically generated with medium confidence">
            <a:extLst>
              <a:ext uri="{FF2B5EF4-FFF2-40B4-BE49-F238E27FC236}">
                <a16:creationId xmlns:a16="http://schemas.microsoft.com/office/drawing/2014/main" id="{C852AD8C-3E43-B0C9-A6C8-1FE30726E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9" b="22285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5EAE6-1FEA-E67A-D42C-3C72365D18D7}"/>
              </a:ext>
            </a:extLst>
          </p:cNvPr>
          <p:cNvSpPr txBox="1"/>
          <p:nvPr/>
        </p:nvSpPr>
        <p:spPr>
          <a:xfrm>
            <a:off x="5512905" y="296693"/>
            <a:ext cx="580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PLOT:</a:t>
            </a:r>
          </a:p>
        </p:txBody>
      </p:sp>
    </p:spTree>
    <p:extLst>
      <p:ext uri="{BB962C8B-B14F-4D97-AF65-F5344CB8AC3E}">
        <p14:creationId xmlns:p14="http://schemas.microsoft.com/office/powerpoint/2010/main" val="2184529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33C7-2F58-94B0-55E6-F8A5F0D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4316" y="516835"/>
            <a:ext cx="4707835" cy="9309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E1429-1D7A-21AE-10C9-9072A8BFCF9A}"/>
              </a:ext>
            </a:extLst>
          </p:cNvPr>
          <p:cNvSpPr txBox="1"/>
          <p:nvPr/>
        </p:nvSpPr>
        <p:spPr>
          <a:xfrm>
            <a:off x="238537" y="1311966"/>
            <a:ext cx="1160890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method used for binary classification, predicting the probability of an event occurring based on input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 is an ensemble machine learning technique that builds a strong predictive model by sequentially combining weak learners, usually decision trees, and correcting errors made by previous models.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KNN:K-Nearest Neighbors (KNN) is a simple algorithm that classifies a data point based on the majority class of its k nearest neighbors in the feature space.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:Naive Bayes is a probabilistic classification algorithm that applies Bayes' theorem with the assumption of independence among features to predict the probability of a class given input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:Random Forest is an ensemble learning method that constructs a multitude of decision trees at training time and outputs the class that is the mode of the classes (classification) or mean prediction (regression) of the individual trees.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8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F778-0747-B90F-C763-4FDEF4DC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404730"/>
            <a:ext cx="5741504" cy="9309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D7E8-6869-4344-4CDE-7684C112A6D4}"/>
              </a:ext>
            </a:extLst>
          </p:cNvPr>
          <p:cNvSpPr txBox="1"/>
          <p:nvPr/>
        </p:nvSpPr>
        <p:spPr>
          <a:xfrm>
            <a:off x="382532" y="2335696"/>
            <a:ext cx="10577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classification report provides precision, recall, and F1-score metrics for each class in a machine learning model's predictions, offering a comprehensive evaluation of its performance.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AUC curve visually represents the trade-off between true positive rate and false positive rate across different probability thresholds, assessing the discriminatory power of a binary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257351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B48FE-7431-179F-0E6C-3BDFF21B3086}"/>
              </a:ext>
            </a:extLst>
          </p:cNvPr>
          <p:cNvSpPr txBox="1"/>
          <p:nvPr/>
        </p:nvSpPr>
        <p:spPr>
          <a:xfrm>
            <a:off x="291550" y="954158"/>
            <a:ext cx="11754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 in terms of accuracy (In my Experiment):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Classifier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 in terms of Computation Time (In my Experiment):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predict customer churn is crucial for e-commerce companies to remain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competitive.Employing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techniques in customer relationship management can aid companies in forecasting potential customer loss and devising effective marketing and retention strategies.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</TotalTime>
  <Words>583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CUSTOMER CHURN PREDICTION AND           ANALYSIS</vt:lpstr>
      <vt:lpstr>PowerPoint Presentation</vt:lpstr>
      <vt:lpstr>PowerPoint Presentation</vt:lpstr>
      <vt:lpstr>PREPROCESSING: </vt:lpstr>
      <vt:lpstr>PowerPoint Presentation</vt:lpstr>
      <vt:lpstr>PowerPoint Presentation</vt:lpstr>
      <vt:lpstr>Model building: </vt:lpstr>
      <vt:lpstr>EVALUATION METRICS: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AND           ANALYSIS</dc:title>
  <dc:creator>Shivva Rishitha</dc:creator>
  <cp:lastModifiedBy>Shivva Rishitha</cp:lastModifiedBy>
  <cp:revision>1</cp:revision>
  <dcterms:created xsi:type="dcterms:W3CDTF">2024-03-05T10:33:24Z</dcterms:created>
  <dcterms:modified xsi:type="dcterms:W3CDTF">2024-03-05T11:18:15Z</dcterms:modified>
</cp:coreProperties>
</file>