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4" r:id="rId3"/>
    <p:sldId id="257" r:id="rId4"/>
    <p:sldId id="269" r:id="rId5"/>
    <p:sldId id="260" r:id="rId6"/>
    <p:sldId id="258" r:id="rId7"/>
    <p:sldId id="259" r:id="rId8"/>
    <p:sldId id="261" r:id="rId9"/>
    <p:sldId id="270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5172-884D-40EF-88FF-A7C5CB4789A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08EBD54A-0AB1-4C7C-8703-2A494A4C43CE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87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5172-884D-40EF-88FF-A7C5CB4789A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D54A-0AB1-4C7C-8703-2A494A4C4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53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5172-884D-40EF-88FF-A7C5CB4789A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D54A-0AB1-4C7C-8703-2A494A4C4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59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5172-884D-40EF-88FF-A7C5CB4789A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D54A-0AB1-4C7C-8703-2A494A4C43C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20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5172-884D-40EF-88FF-A7C5CB4789A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D54A-0AB1-4C7C-8703-2A494A4C4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16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5172-884D-40EF-88FF-A7C5CB4789A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D54A-0AB1-4C7C-8703-2A494A4C43C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5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5172-884D-40EF-88FF-A7C5CB4789A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D54A-0AB1-4C7C-8703-2A494A4C4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10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5172-884D-40EF-88FF-A7C5CB4789A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D54A-0AB1-4C7C-8703-2A494A4C43C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914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5172-884D-40EF-88FF-A7C5CB4789A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D54A-0AB1-4C7C-8703-2A494A4C4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11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5172-884D-40EF-88FF-A7C5CB4789A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D54A-0AB1-4C7C-8703-2A494A4C4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888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5172-884D-40EF-88FF-A7C5CB4789A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D54A-0AB1-4C7C-8703-2A494A4C4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E8C5172-884D-40EF-88FF-A7C5CB4789A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BD54A-0AB1-4C7C-8703-2A494A4C43CE}" type="slidenum">
              <a:rPr lang="en-IN" smtClean="0"/>
              <a:t>‹#›</a:t>
            </a:fld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832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om.gov.au/climate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79AC-045C-7C86-C927-A353D0E67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612"/>
            <a:ext cx="8776447" cy="2563905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lang="en-US" sz="4400" b="1" dirty="0">
                <a:effectLst/>
                <a:latin typeface="-apple-system"/>
              </a:rPr>
              <a:t> in Australia - Next-Day Prediction Model</a:t>
            </a:r>
            <a:br>
              <a:rPr lang="en-US" b="1" i="0" dirty="0">
                <a:solidFill>
                  <a:srgbClr val="E6EDF3"/>
                </a:solidFill>
                <a:effectLst/>
                <a:latin typeface="-apple-system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EC25B-A7A7-99D5-6DC3-ADF71479D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271" y="1084729"/>
            <a:ext cx="8193742" cy="57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17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DDEF-8893-B6E1-0AA9-057525C31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7"/>
            <a:ext cx="3687391" cy="5330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Conclusion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CD516-9526-3736-B468-58C835E96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560" y="1676400"/>
            <a:ext cx="9418320" cy="5019040"/>
          </a:xfrm>
        </p:spPr>
        <p:txBody>
          <a:bodyPr>
            <a:noAutofit/>
          </a:bodyPr>
          <a:lstStyle/>
          <a:p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Models in terms of accuracy (In my Experiment):</a:t>
            </a:r>
          </a:p>
          <a:p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1) XG Boost Model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2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Decision Tree Classifier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3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Gradient Boost Classifier</a:t>
            </a:r>
          </a:p>
          <a:p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Models in terms of Computation Time (In my Experiment):</a:t>
            </a:r>
          </a:p>
          <a:p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1) Logistic Regression</a:t>
            </a:r>
          </a:p>
          <a:p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2) </a:t>
            </a:r>
            <a:r>
              <a:rPr lang="en-US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Decisoin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Tree Classifier</a:t>
            </a:r>
          </a:p>
          <a:p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3) XG Boost Model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199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66EA3-2B74-FB77-8B00-D0658ADB2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7"/>
            <a:ext cx="2732352" cy="573704"/>
          </a:xfrm>
          <a:solidFill>
            <a:schemeClr val="bg2">
              <a:lumMod val="10000"/>
              <a:lumOff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3600" b="1" i="0" dirty="0">
                <a:effectLst/>
                <a:latin typeface="-apple-system"/>
              </a:rPr>
              <a:t>:</a:t>
            </a:r>
            <a:br>
              <a:rPr lang="en-US" sz="3600" b="1" i="0" dirty="0"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36AE6-B77A-9CEA-0D68-EBE6FB76C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158" y="690676"/>
            <a:ext cx="9072961" cy="408452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Ensemble model XG Boost is performing well when compared with Other models like Logistic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Regression,Random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Forest,Decision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Tree and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GradientBoost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 XG Boost model consumes more time to train the model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42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D24D-1245-D932-FE1A-0DA5C31E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376" y="799091"/>
            <a:ext cx="2685906" cy="51872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98E0E-A63D-C34A-3F03-2EA81D69A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2213" y="915633"/>
            <a:ext cx="7796540" cy="399782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E8EAE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rainfall parameters in this study are collected, trained and tested to achieve the sustainable results. </a:t>
            </a:r>
          </a:p>
          <a:p>
            <a:r>
              <a:rPr lang="en-US" sz="2400" b="0" i="0" dirty="0">
                <a:solidFill>
                  <a:srgbClr val="E8EAE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monthly rainfall predictions obtained after training and testing are then compared with actual data to ensure the accuracy of the model.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64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ABA9-7431-FA87-1753-F45BF8EDA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670" y="808187"/>
            <a:ext cx="3426106" cy="555584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C2310-DFF2-6405-45CC-391F38DFF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385" y="1489959"/>
            <a:ext cx="9258783" cy="4351338"/>
          </a:xfrm>
        </p:spPr>
        <p:txBody>
          <a:bodyPr>
            <a:normAutofit/>
          </a:bodyPr>
          <a:lstStyle/>
          <a:p>
            <a:pPr algn="l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 whether or not it will rain tomorrow by training a various classification models on target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RainTomorrow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target variable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RainTomorrow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means: </a:t>
            </a:r>
          </a:p>
          <a:p>
            <a:pPr algn="l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Did it rain the next day? Yes or No.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62962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C20D-D894-AD06-0AF8-FD428717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7"/>
            <a:ext cx="2498671" cy="52290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0C011-3707-7001-0E07-20E446E00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701040"/>
            <a:ext cx="8839199" cy="519176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is collected from Kaggle.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were drawn from numerous weather stations. The daily observations are available from 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http://www.bom.gov.au/climate/data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Copyright Commonwealth of Australia 2010, Bureau of Meteorology.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is also available via the R package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rattle.data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126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40B66F-066E-78AF-A8F1-9C19A58CC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20" y="237804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i="0" dirty="0">
                <a:effectLst/>
              </a:rPr>
              <a:t>Data Relationships:</a:t>
            </a:r>
            <a:br>
              <a:rPr lang="en-US" sz="2400" b="0" i="0" dirty="0">
                <a:effectLst/>
              </a:rPr>
            </a:br>
            <a:r>
              <a:rPr lang="en-US" sz="2400" b="0" i="0" dirty="0">
                <a:effectLst/>
              </a:rPr>
              <a:t>Exploring how different variables interact with each other.</a:t>
            </a:r>
            <a:br>
              <a:rPr lang="en-US" sz="2400" b="0" i="0" dirty="0">
                <a:effectLst/>
              </a:rPr>
            </a:br>
            <a:br>
              <a:rPr lang="en-US" sz="2400" b="0" i="0" dirty="0">
                <a:effectLst/>
              </a:rPr>
            </a:br>
            <a:endParaRPr lang="en-IN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5C8399-0EBE-4A03-979F-C85288EDE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5309" y="2052638"/>
            <a:ext cx="6472319" cy="39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7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94411-E78D-AC08-9750-4D949B80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1777"/>
            <a:ext cx="10799181" cy="2387279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HEAT MAP:</a:t>
            </a:r>
            <a:b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heatmap visualizations to highlight relationships in a multivariate setting.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AE1A5DB-B6C2-F180-41EB-5DF5EED890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4612" y="2052638"/>
            <a:ext cx="4793714" cy="3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86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B84CA06-131D-F64F-BC5C-C776A101F4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747" y="547184"/>
            <a:ext cx="864146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i="0" dirty="0">
                <a:effectLst/>
                <a:latin typeface="Amasis MT Pro Medium" panose="02040604050005020304" pitchFamily="18" charset="0"/>
              </a:rPr>
              <a:t>Data Distribution:</a:t>
            </a:r>
            <a:br>
              <a:rPr lang="en-US" sz="2000" b="0" i="0" dirty="0">
                <a:effectLst/>
                <a:latin typeface="Amasis MT Pro Medium" panose="02040604050005020304" pitchFamily="18" charset="0"/>
              </a:rPr>
            </a:b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distribution of each variable in the dataset.</a:t>
            </a:r>
            <a:b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Identifying the presence of outliers, skewness, or any unusual patterns.</a:t>
            </a:r>
            <a:b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7B7890F6-2559-559C-4C3F-F4563088B6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80899" y="2052638"/>
            <a:ext cx="5381140" cy="3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6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8DAD7A-3D9F-6629-2F61-2F04E5351B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4" t="13333" r="18924" b="19831"/>
          <a:stretch/>
        </p:blipFill>
        <p:spPr>
          <a:xfrm>
            <a:off x="1056319" y="1035934"/>
            <a:ext cx="10079361" cy="58220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1133F6-132E-179C-F227-97B9CBF500F5}"/>
              </a:ext>
            </a:extLst>
          </p:cNvPr>
          <p:cNvSpPr txBox="1"/>
          <p:nvPr/>
        </p:nvSpPr>
        <p:spPr>
          <a:xfrm>
            <a:off x="1056319" y="-1255059"/>
            <a:ext cx="93423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Dashboard’s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understanding the various Features.</a:t>
            </a:r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476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88A0-2F24-4227-4D98-4F9F33092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7"/>
            <a:ext cx="3301312" cy="48226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Risks &amp; </a:t>
            </a:r>
            <a:r>
              <a:rPr lang="en-IN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Challanges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79B8F-3057-E43A-D0A1-DCE22BEE2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5759" y="609396"/>
            <a:ext cx="7796540" cy="399782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9118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267</TotalTime>
  <Words>325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Amasis MT Pro Medium</vt:lpstr>
      <vt:lpstr>-apple-system</vt:lpstr>
      <vt:lpstr>Arial</vt:lpstr>
      <vt:lpstr>MS Shell Dlg 2</vt:lpstr>
      <vt:lpstr>Times New Roman</vt:lpstr>
      <vt:lpstr>Wingdings</vt:lpstr>
      <vt:lpstr>Wingdings 3</vt:lpstr>
      <vt:lpstr>Madison</vt:lpstr>
      <vt:lpstr>Rain in Australia - Next-Day Prediction Model </vt:lpstr>
      <vt:lpstr>Project Summary</vt:lpstr>
      <vt:lpstr>Problem Statement</vt:lpstr>
      <vt:lpstr>DATA SOURCE: </vt:lpstr>
      <vt:lpstr>Data Relationships: Exploring how different variables interact with each other.  </vt:lpstr>
      <vt:lpstr>HEAT MAP: Using heatmap visualizations to highlight relationships in a multivariate setting. </vt:lpstr>
      <vt:lpstr>Data Distribution: Understanding the distribution of each variable in the dataset. Identifying the presence of outliers, skewness, or any unusual patterns. </vt:lpstr>
      <vt:lpstr>PowerPoint Presentation</vt:lpstr>
      <vt:lpstr>Risks &amp; Challanges</vt:lpstr>
      <vt:lpstr>Results &amp; Conclusion: </vt:lpstr>
      <vt:lpstr>CONCLUSION: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Rain in Australia - Next-Day Prediction Model </dc:title>
  <dc:creator>srinu iytla</dc:creator>
  <cp:lastModifiedBy>srinu iytla</cp:lastModifiedBy>
  <cp:revision>2</cp:revision>
  <dcterms:created xsi:type="dcterms:W3CDTF">2024-01-22T14:31:00Z</dcterms:created>
  <dcterms:modified xsi:type="dcterms:W3CDTF">2024-01-23T07:48:38Z</dcterms:modified>
</cp:coreProperties>
</file>