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85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5E066-EFFB-4C35-B9AB-84AE9479F8B7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C31D0-4B59-46A8-B720-1FA97AAD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C31D0-4B59-46A8-B720-1FA97AAD1C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E3430-5BD6-499A-A914-965156A0BCC3}" type="datetimeFigureOut">
              <a:rPr lang="en-US" smtClean="0"/>
              <a:t>11/26/2023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74F4-DD9A-4A1D-9CA6-70FFBBE1FA1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90"/>
            <a:ext cx="7772400" cy="759616"/>
          </a:xfrm>
        </p:spPr>
        <p:txBody>
          <a:bodyPr>
            <a:noAutofit/>
          </a:bodyPr>
          <a:lstStyle/>
          <a:p>
            <a:r>
              <a:rPr lang="en-IN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External question-08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59754"/>
            <a:ext cx="6400800" cy="1183500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6339" y="3156862"/>
            <a:ext cx="2000250" cy="1551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u="sng" dirty="0"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B.VAMSI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22551A4408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CSE(DATA SCIENCE)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GIET(A)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4196046"/>
            <a:ext cx="428628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>
                <a:latin typeface="Cambria" panose="02040503050406030204" pitchFamily="18" charset="0"/>
                <a:ea typeface="Cambria" panose="02040503050406030204" pitchFamily="18" charset="0"/>
              </a:rPr>
              <a:t>Lecture Details:</a:t>
            </a:r>
          </a:p>
          <a:p>
            <a:r>
              <a:rPr lang="en-US" sz="1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QUERIES</a:t>
            </a:r>
          </a:p>
          <a:p>
            <a:r>
              <a:rPr lang="en-US" sz="1200">
                <a:latin typeface="Cambria" panose="02040503050406030204" pitchFamily="18" charset="0"/>
                <a:ea typeface="Cambria" panose="02040503050406030204" pitchFamily="18" charset="0"/>
              </a:rPr>
              <a:t>DBMS/CSE(DS)/2-1</a:t>
            </a:r>
            <a:endParaRPr lang="en-IN" sz="1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34E7F-AF75-B2FF-A220-0ECAF041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76565"/>
            <a:ext cx="1842002" cy="18322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527" y="28575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CONCAT('BUNN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('bunny','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'),'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CONCAT(CONCAT(‘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bunnydeepeshsai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('bunny','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'),'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'),'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yash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CONCAT(CONCAT(CONCA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------------------- </a:t>
            </a:r>
          </a:p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Bunnydeepeshsaiyash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initcap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INITCAP('BUN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length('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LENGTH('BUNNYDEEPESH')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---------------------- </a:t>
            </a:r>
          </a:p>
        </p:txBody>
      </p:sp>
    </p:spTree>
    <p:extLst>
      <p:ext uri="{BB962C8B-B14F-4D97-AF65-F5344CB8AC3E}">
        <p14:creationId xmlns:p14="http://schemas.microsoft.com/office/powerpoint/2010/main" val="353467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89791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instr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bunnydeepeshstartupbdry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','e')from dual; INSTR('BUNNYDEEPESHSTARTUPBDRY','E')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------------------------------------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7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substr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('bunnydeepeshstartupbdry','6')from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SUBSTR('BUNNYDEEPE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------------------ </a:t>
            </a:r>
          </a:p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deepeshstartupbdry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lpad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('bdry',8,'*')from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LPAD('BD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****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rpad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('bdry',8,'*')from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RPAD('BD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****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ltrim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 </a:t>
            </a:r>
          </a:p>
        </p:txBody>
      </p:sp>
    </p:spTree>
    <p:extLst>
      <p:ext uri="{BB962C8B-B14F-4D97-AF65-F5344CB8AC3E}">
        <p14:creationId xmlns:p14="http://schemas.microsoft.com/office/powerpoint/2010/main" val="353467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364" y="36195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LTRI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 </a:t>
            </a:r>
          </a:p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rtrim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RTRI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 </a:t>
            </a:r>
          </a:p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sysdate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SYSDATE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11-DEC-22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last_day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sysdate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LAST_DAY(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31-DEC-22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next_day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('12-december-2022','monday')from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NEXT_DAY(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61950"/>
            <a:ext cx="8458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19-DEC-22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add_months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(sysdate,2)from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ADD_MONTH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11-FEB-23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months_between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('12-dec-2022','12-may-2020')from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MONTHS_BETWEEN('12-DEC-2022','12-MAY-2020')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-------------------------------------------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31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least(10,11,12)from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LEAST(10,11,12)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least(24,50)from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LEAST(24,50)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24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24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61950"/>
            <a:ext cx="8229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least('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b','d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L –b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greatest('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b','d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G -d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greatest(24,50)from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GREATEST(24,50)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50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round(24.5052)from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ROUND(24.5052)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25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8(b) : QUERIES(ALONG WITH SUB QUERIES) USING ANY,ALL,IN,CONSTRAINS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Aim: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TO ILLUSTRATE ANY ,IN, EXISTS, NOT EXISTS, UNION, INTERSECT, CONSTRAINS ALONG WITH THE SUB QUERIES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DESCRIPTION OF THE OPERATORS: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5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61950"/>
            <a:ext cx="8458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ALL: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ALL operator is used to select all tuples of SELECT STATEMENT. It is also used to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compare a value to every value in another value set or result from a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 ALL is used with SELECT, WHERE, HAVING statement.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(s)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comparison_operator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ALL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(SELECT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column_name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WHERE condition(s));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ANY: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 ANY compares a value to each value in a list or results from a query and evaluates to true if the result of an inner query contains at least one row.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 ANY return true if any of the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values meet the condition.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 ANY must be preceded by comparison operators. </a:t>
            </a:r>
          </a:p>
        </p:txBody>
      </p:sp>
    </p:spTree>
    <p:extLst>
      <p:ext uri="{BB962C8B-B14F-4D97-AF65-F5344CB8AC3E}">
        <p14:creationId xmlns:p14="http://schemas.microsoft.com/office/powerpoint/2010/main" val="217122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364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(s)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comparison_operator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ANY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(SELECT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table_name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WHERE condition(s));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IN: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The IN operator is used to specify the list of values or sub query in the WHERE clause. The IN operator that returns records from the single column.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SELECTcolumn1, column2,..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FROM table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WHERE column IN (value1, value2,value3,…);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ALL :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name,age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from Faculty where age = ALL( select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(age) from Faculty where id = 103);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                                   NAME               AGE 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22</a:t>
            </a:r>
            <a:endParaRPr lang="en-US" sz="1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964" y="36195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ANY :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name , basic from Faculty where age &gt; any(select age from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Students where fees &gt; 5000);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      NAME                               BASIC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        Ravi                                    20000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Jagga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   25000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       23000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        Mani                                  27000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Chandu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28000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IN 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* from Students where fees in ( 10000,15500);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ID        NAME        AGE            ADDRESS       FEES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102      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vasu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14                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kallada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10000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105     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mohan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       12                 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ongole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15500</a:t>
            </a:r>
          </a:p>
          <a:p>
            <a:r>
              <a:rPr lang="en-US"/>
              <a:t>     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09D7C2-A715-44FE-F511-5FDCF9654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83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438150"/>
            <a:ext cx="82296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8(a) Queries using Conversion functions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(TO_CHAR, TO_NUMBER AND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TO_DATE), STRING FUNCTIONS (CONCATENATION, LPAD, RPAD, LTRIM,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RTRIM, LOWER, UPPER, INITCAP, LENGTH, SUBSTR AND INSTR)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                                 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STRING FUNCTIONS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CONCAT() Function: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The CONCAT() function adds two or more expressions together.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CONCAT(expression1, expression2, expression3,...)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Ex: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('bunny','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'),'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CONCAT(CONCAT('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------------------------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bunnydeepeshsai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LPAD() Function: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The LPAD() function left-pads a string with another string, to a certain length. 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LPAD(string, length,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lpad_string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Ex: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lpad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('bdry',8,'*')from dual; </a:t>
            </a:r>
            <a:endParaRPr lang="en-US" sz="16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85172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LPAD('BD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****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RPAD() Function: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The RPAD() function right-pads a string with another string, to a certain length.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RPAD(string, length,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rpad_string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) 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rpad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('bdry',8,'*')from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RPAD('BD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 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****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LTRIM() Function: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The LTRIM() function removes leading spaces from a string.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LTRIM(string)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ltrim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LTRI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</a:t>
            </a:r>
          </a:p>
        </p:txBody>
      </p:sp>
    </p:spTree>
    <p:extLst>
      <p:ext uri="{BB962C8B-B14F-4D97-AF65-F5344CB8AC3E}">
        <p14:creationId xmlns:p14="http://schemas.microsoft.com/office/powerpoint/2010/main" val="323645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199" y="438150"/>
            <a:ext cx="82296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RTRIM() Function:-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The RTRIM() function removes trailing spaces from a string.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RTRIM(string)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Ex: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rtrim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RTRI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 </a:t>
            </a:r>
          </a:p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Bdry</a:t>
            </a:r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LOWER() Function: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The LOWER() function converts a string to lower-case.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LOWER(text)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LOWER('BUNNYDEEPESH')FROM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LOWER('BUNNY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 </a:t>
            </a:r>
          </a:p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581" y="361949"/>
            <a:ext cx="82296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UPPER() Function: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The UPPER() function converts a string to upper-case.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   UPPER(text) 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Ex:-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upper('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UPPER('BUNNY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BUNNYDEEPESH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LENGTH() Function: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The LENGTH() function returns the length of a string (in bytes). 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LENGTH(string)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Ex: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length('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LENGTH('BUNNYDEEPESH')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----------------------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253803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61950"/>
            <a:ext cx="82296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SUBSTR() Function:  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The SUBSTR() function extracts a substring from a string.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SUBSTR(string, start, length) 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substr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('bunnydeepeshstartupbdry','6')from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SUBSTR('BUNNYDEEPE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------------------ </a:t>
            </a:r>
          </a:p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Deepeshstartupbdry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INSTR() Function: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The INSTR() function returns the position of the first occurrence of a string in another string.        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This function performs a case-insensitive search. 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INSTR(string1, string2)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instr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bunnydeepeshstartupbdry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','e')from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INSTR('BUNNYDEEPESHSTARTUPBDRY','E')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------------------------------------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7 </a:t>
            </a:r>
          </a:p>
        </p:txBody>
      </p:sp>
    </p:spTree>
    <p:extLst>
      <p:ext uri="{BB962C8B-B14F-4D97-AF65-F5344CB8AC3E}">
        <p14:creationId xmlns:p14="http://schemas.microsoft.com/office/powerpoint/2010/main" val="283455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036" y="285750"/>
            <a:ext cx="8229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INITCAP Function: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It is used to set the first character in each word to UPPERCASE. The rest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characters are set to lowercase. Syntax: INITCAP( string ) 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initcap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INITCAP('BUN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 </a:t>
            </a:r>
          </a:p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TO_CHAR Function :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TO_CHAR function is used to typecast a numeric or date input to character type with a format model.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Syntax: TO_CHAR(number1, [format], [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nls_parameter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Ex:-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TO_CHAR(SYSDATE,'DDTHFMMONTH,YYYY')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----------------------------------------------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11TH DECEMBER,2022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TO_DATE FUNCTION: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TO_DATE is used to convert the given data into date data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formate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data type Syntax: TO_DATE(date, ’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format_model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Ex: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to_DATE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('JULY 20 2018','MONTH DD,YY')from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TO_DATE(' 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20-JUL-18</a:t>
            </a:r>
          </a:p>
        </p:txBody>
      </p:sp>
    </p:spTree>
    <p:extLst>
      <p:ext uri="{BB962C8B-B14F-4D97-AF65-F5344CB8AC3E}">
        <p14:creationId xmlns:p14="http://schemas.microsoft.com/office/powerpoint/2010/main" val="235441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425" y="342186"/>
            <a:ext cx="9448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BY RUNSQL: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SQL*Plus: Release 11.2.0.2.0 Production on Mon Dec 12 01:00:28 2022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Copyright (c) 1982, 2014, Oracle. All rights reserved.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Enter user-name: system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Enter password: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Connected.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SQL&gt;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to_char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sysdate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,'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fmday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"THE" DDTH"OF"FMMONTH,YYYY,"AT"HH24:mm:ss')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TO_CHAR(SYSDATE,'FMDAY"THE"DDTH"OF"FMMONTH,YYYY,"AT"HH24:MM:SS')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sunday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THE 11TH OF DECEMBER ,2022,AT21:12:40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SQL&gt;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to_char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sysdate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,'DDTH FMMONTH,YYYY')from dual; TO_CHAR(SYSDATE,'DDTHFMMONTH,YYYY')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----------------------------------------------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11TH DECEMBER,2022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 SQL&gt;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to_char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sysdate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,'DD/MONTH/YYYY')from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TO_CHAR(SYSDATE,'DD/MONTH/YYYY')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--------------------------------------------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90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6195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11/DECEMBER /2022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to_char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(15,'999V9999')from dual;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TO_CHAR(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150000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to_DATE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('JULY 20 2018','MONTH DD,YY')from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TO_DATE(‘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20-JUL-18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SQL&gt; SELECT LOWER('BUNNYDEEPESH')FROM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LOWER('BUNNY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------------ </a:t>
            </a:r>
          </a:p>
          <a:p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upper('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bunnydeepesh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UPPER('BUNNY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------------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BUNNYDEEPESH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('bunny','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deepesh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')FROM DUAL;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6171"/>
      </p:ext>
    </p:extLst>
  </p:cSld>
  <p:clrMapOvr>
    <a:masterClrMapping/>
  </p:clrMapOvr>
</p:sld>
</file>

<file path=ppt/theme/theme1.xml><?xml version="1.0" encoding="utf-8"?>
<a:theme xmlns:a="http://schemas.openxmlformats.org/drawingml/2006/main" name="Student prepatation PPT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prepatation PPT format</Template>
  <TotalTime>179</TotalTime>
  <Words>1823</Words>
  <Application>Microsoft Office PowerPoint</Application>
  <PresentationFormat>On-screen Show (16:9)</PresentationFormat>
  <Paragraphs>282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Wingdings</vt:lpstr>
      <vt:lpstr>Student prepatation PPT format</vt:lpstr>
      <vt:lpstr>External question-08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</dc:creator>
  <cp:lastModifiedBy>vamsi bothsa</cp:lastModifiedBy>
  <cp:revision>21</cp:revision>
  <dcterms:created xsi:type="dcterms:W3CDTF">2023-11-26T10:07:49Z</dcterms:created>
  <dcterms:modified xsi:type="dcterms:W3CDTF">2023-11-26T13:54:39Z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4287AF37AD3A497AABCDA3D92102F63B_12</vt:lpwstr>
  </property>
  <property fmtid="{D5CDD505-2E9C-101B-9397-08002B2CF9AE}" pid="3" name="KSOProductBuildVer">
    <vt:lpwstr>1033-12.2.0.13201</vt:lpwstr>
  </property>
</Properties>
</file>