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2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3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000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2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6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9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6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7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4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8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0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0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4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highlight>
                  <a:srgbClr val="C0C0C0"/>
                </a:highlight>
              </a:rPr>
              <a:t>Covid</a:t>
            </a:r>
            <a:r>
              <a:rPr lang="en-IN" b="1" dirty="0">
                <a:solidFill>
                  <a:srgbClr val="FF0000"/>
                </a:solidFill>
                <a:highlight>
                  <a:srgbClr val="C0C0C0"/>
                </a:highlight>
              </a:rPr>
              <a:t> Data Analysis in AWS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38902"/>
            <a:ext cx="8596312" cy="3524809"/>
          </a:xfrm>
        </p:spPr>
      </p:pic>
    </p:spTree>
    <p:extLst>
      <p:ext uri="{BB962C8B-B14F-4D97-AF65-F5344CB8AC3E}">
        <p14:creationId xmlns:p14="http://schemas.microsoft.com/office/powerpoint/2010/main" val="146879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2" y="1498672"/>
            <a:ext cx="8020594" cy="298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1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5. Which country in Distinct WHO region highest cases in till date.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57" y="1819820"/>
            <a:ext cx="8579877" cy="36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6. Total no of confirmed cases over between a certain date </a:t>
            </a:r>
            <a:r>
              <a:rPr lang="en-IN" sz="2400" b="1" dirty="0" err="1"/>
              <a:t>Cont</a:t>
            </a:r>
            <a:r>
              <a:rPr lang="en-IN" sz="2400" b="1" dirty="0"/>
              <a:t>…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7" y="2160588"/>
            <a:ext cx="8556264" cy="3881437"/>
          </a:xfrm>
        </p:spPr>
      </p:pic>
    </p:spTree>
    <p:extLst>
      <p:ext uri="{BB962C8B-B14F-4D97-AF65-F5344CB8AC3E}">
        <p14:creationId xmlns:p14="http://schemas.microsoft.com/office/powerpoint/2010/main" val="318025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8" y="1289730"/>
            <a:ext cx="8398186" cy="3881437"/>
          </a:xfrm>
        </p:spPr>
      </p:pic>
    </p:spTree>
    <p:extLst>
      <p:ext uri="{BB962C8B-B14F-4D97-AF65-F5344CB8AC3E}">
        <p14:creationId xmlns:p14="http://schemas.microsoft.com/office/powerpoint/2010/main" val="171142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04" y="2160588"/>
            <a:ext cx="7833629" cy="3881437"/>
          </a:xfrm>
        </p:spPr>
      </p:pic>
    </p:spTree>
    <p:extLst>
      <p:ext uri="{BB962C8B-B14F-4D97-AF65-F5344CB8AC3E}">
        <p14:creationId xmlns:p14="http://schemas.microsoft.com/office/powerpoint/2010/main" val="285436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8.Date of first confirmed case in a particular region.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74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9.Date on which max no. cases were reported in a country.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" y="2160588"/>
            <a:ext cx="8480609" cy="3881437"/>
          </a:xfrm>
        </p:spPr>
      </p:pic>
    </p:spTree>
    <p:extLst>
      <p:ext uri="{BB962C8B-B14F-4D97-AF65-F5344CB8AC3E}">
        <p14:creationId xmlns:p14="http://schemas.microsoft.com/office/powerpoint/2010/main" val="297300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4" y="1213960"/>
            <a:ext cx="8596312" cy="3719468"/>
          </a:xfrm>
        </p:spPr>
      </p:pic>
    </p:spTree>
    <p:extLst>
      <p:ext uri="{BB962C8B-B14F-4D97-AF65-F5344CB8AC3E}">
        <p14:creationId xmlns:p14="http://schemas.microsoft.com/office/powerpoint/2010/main" val="330794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19" y="1185228"/>
            <a:ext cx="7550720" cy="3881437"/>
          </a:xfrm>
        </p:spPr>
      </p:pic>
    </p:spTree>
    <p:extLst>
      <p:ext uri="{BB962C8B-B14F-4D97-AF65-F5344CB8AC3E}">
        <p14:creationId xmlns:p14="http://schemas.microsoft.com/office/powerpoint/2010/main" val="73685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To perform data analysis and visualization on Covid-19 data using ETL tools.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To perform data analysis on Covid_19 data and extract the meaningful information from the dataset which will help in taking quick and informed decision.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77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USED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4960"/>
            <a:ext cx="9308874" cy="5007429"/>
          </a:xfrm>
        </p:spPr>
        <p:txBody>
          <a:bodyPr>
            <a:normAutofit/>
          </a:bodyPr>
          <a:lstStyle/>
          <a:p>
            <a:r>
              <a:rPr lang="en-US" dirty="0"/>
              <a:t>AWS Glue</a:t>
            </a:r>
          </a:p>
          <a:p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Redshift</a:t>
            </a:r>
          </a:p>
          <a:p>
            <a:r>
              <a:rPr lang="en-US" dirty="0"/>
              <a:t>AWS S3</a:t>
            </a:r>
          </a:p>
          <a:p>
            <a:r>
              <a:rPr lang="en-US" dirty="0" err="1"/>
              <a:t>SparkSQL</a:t>
            </a:r>
            <a:endParaRPr lang="en-US" dirty="0"/>
          </a:p>
          <a:p>
            <a:r>
              <a:rPr lang="en-US" dirty="0"/>
              <a:t>Crawler</a:t>
            </a:r>
          </a:p>
          <a:p>
            <a:r>
              <a:rPr lang="en-US" dirty="0"/>
              <a:t>AWS Lambda</a:t>
            </a:r>
          </a:p>
          <a:p>
            <a:r>
              <a:rPr lang="en-US" dirty="0" err="1"/>
              <a:t>PySpark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5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SCHEMA REPRESENTATION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126"/>
            <a:ext cx="4495557" cy="4058193"/>
          </a:xfrm>
        </p:spPr>
        <p:txBody>
          <a:bodyPr>
            <a:normAutofit fontScale="92500" lnSpcReduction="10000"/>
          </a:bodyPr>
          <a:lstStyle/>
          <a:p>
            <a:pPr fontAlgn="t"/>
            <a:endParaRPr lang="en-IN" dirty="0"/>
          </a:p>
          <a:p>
            <a:pPr fontAlgn="t"/>
            <a:r>
              <a:rPr lang="en-US" b="1" dirty="0"/>
              <a:t>Covid_19_India</a:t>
            </a:r>
            <a:endParaRPr lang="en-IN" dirty="0"/>
          </a:p>
          <a:p>
            <a:pPr fontAlgn="t"/>
            <a:r>
              <a:rPr lang="en-IN" dirty="0" err="1"/>
              <a:t>Sno</a:t>
            </a:r>
            <a:endParaRPr lang="en-IN" dirty="0"/>
          </a:p>
          <a:p>
            <a:pPr fontAlgn="t"/>
            <a:r>
              <a:rPr lang="en-IN" dirty="0"/>
              <a:t>Date</a:t>
            </a:r>
          </a:p>
          <a:p>
            <a:pPr fontAlgn="t"/>
            <a:r>
              <a:rPr lang="en-IN" dirty="0"/>
              <a:t>Time</a:t>
            </a:r>
          </a:p>
          <a:p>
            <a:pPr fontAlgn="t"/>
            <a:r>
              <a:rPr lang="en-IN" dirty="0"/>
              <a:t>State/</a:t>
            </a:r>
            <a:r>
              <a:rPr lang="en-IN" dirty="0" err="1"/>
              <a:t>UnionTerritory</a:t>
            </a:r>
            <a:endParaRPr lang="en-IN" dirty="0"/>
          </a:p>
          <a:p>
            <a:pPr fontAlgn="t"/>
            <a:r>
              <a:rPr lang="en-IN" dirty="0" err="1"/>
              <a:t>ConfirmedIndianNational</a:t>
            </a:r>
            <a:endParaRPr lang="en-IN" dirty="0"/>
          </a:p>
          <a:p>
            <a:pPr fontAlgn="t"/>
            <a:r>
              <a:rPr lang="en-IN" dirty="0" err="1"/>
              <a:t>ConfirmedForeignNational</a:t>
            </a:r>
            <a:endParaRPr lang="en-IN" dirty="0"/>
          </a:p>
          <a:p>
            <a:pPr fontAlgn="t"/>
            <a:r>
              <a:rPr lang="en-IN" dirty="0"/>
              <a:t>Cured</a:t>
            </a:r>
          </a:p>
          <a:p>
            <a:pPr fontAlgn="t"/>
            <a:r>
              <a:rPr lang="en-IN" dirty="0"/>
              <a:t>Deaths</a:t>
            </a:r>
          </a:p>
          <a:p>
            <a:pPr fontAlgn="t"/>
            <a:r>
              <a:rPr lang="en-IN" dirty="0"/>
              <a:t>Confirmed</a:t>
            </a:r>
          </a:p>
          <a:p>
            <a:pPr fontAlgn="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00206" y="1270000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endParaRPr lang="en-IN" dirty="0"/>
          </a:p>
          <a:p>
            <a:pPr fontAlgn="t"/>
            <a:endParaRPr lang="en-IN" dirty="0"/>
          </a:p>
          <a:p>
            <a:pPr fontAlgn="t"/>
            <a:r>
              <a:rPr lang="en-US" b="1" dirty="0" err="1"/>
              <a:t>IndividualDetails</a:t>
            </a:r>
            <a:endParaRPr lang="en-IN" dirty="0"/>
          </a:p>
          <a:p>
            <a:pPr fontAlgn="t"/>
            <a:r>
              <a:rPr lang="en-IN" dirty="0"/>
              <a:t>Id</a:t>
            </a:r>
          </a:p>
          <a:p>
            <a:pPr fontAlgn="t"/>
            <a:r>
              <a:rPr lang="en-IN" dirty="0" err="1"/>
              <a:t>government_id</a:t>
            </a:r>
            <a:endParaRPr lang="en-IN" dirty="0"/>
          </a:p>
          <a:p>
            <a:pPr fontAlgn="t"/>
            <a:r>
              <a:rPr lang="en-IN" dirty="0"/>
              <a:t>age</a:t>
            </a:r>
          </a:p>
          <a:p>
            <a:pPr fontAlgn="t"/>
            <a:r>
              <a:rPr lang="en-IN" dirty="0"/>
              <a:t>gender</a:t>
            </a:r>
          </a:p>
          <a:p>
            <a:pPr fontAlgn="t"/>
            <a:r>
              <a:rPr lang="en-IN" dirty="0" err="1"/>
              <a:t>detected_city</a:t>
            </a:r>
            <a:endParaRPr lang="en-IN" dirty="0"/>
          </a:p>
          <a:p>
            <a:pPr fontAlgn="t"/>
            <a:r>
              <a:rPr lang="en-IN" dirty="0" err="1"/>
              <a:t>detected_district</a:t>
            </a:r>
            <a:endParaRPr lang="en-IN" dirty="0"/>
          </a:p>
          <a:p>
            <a:pPr fontAlgn="t"/>
            <a:r>
              <a:rPr lang="en-IN" dirty="0" err="1"/>
              <a:t>detected_state</a:t>
            </a:r>
            <a:endParaRPr lang="en-IN" dirty="0"/>
          </a:p>
          <a:p>
            <a:pPr fontAlgn="t"/>
            <a:r>
              <a:rPr lang="en-IN" dirty="0"/>
              <a:t>nationality</a:t>
            </a:r>
          </a:p>
          <a:p>
            <a:pPr fontAlgn="t"/>
            <a:r>
              <a:rPr lang="en-IN" dirty="0" err="1"/>
              <a:t>current_status</a:t>
            </a:r>
            <a:endParaRPr lang="en-IN" dirty="0"/>
          </a:p>
          <a:p>
            <a:pPr fontAlgn="t"/>
            <a:r>
              <a:rPr lang="en-IN" dirty="0" err="1"/>
              <a:t>status_change_date</a:t>
            </a:r>
            <a:endParaRPr lang="en-IN" dirty="0"/>
          </a:p>
          <a:p>
            <a:pPr fontAlgn="t"/>
            <a:r>
              <a:rPr lang="en-IN" dirty="0"/>
              <a:t>notes</a:t>
            </a:r>
          </a:p>
          <a:p>
            <a:pPr fontAlgn="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4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Problem Statements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/>
              <a:t>1.Clean and transform data for processing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0" y="2160588"/>
            <a:ext cx="6850137" cy="3881437"/>
          </a:xfrm>
        </p:spPr>
      </p:pic>
    </p:spTree>
    <p:extLst>
      <p:ext uri="{BB962C8B-B14F-4D97-AF65-F5344CB8AC3E}">
        <p14:creationId xmlns:p14="http://schemas.microsoft.com/office/powerpoint/2010/main" val="116564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2. ETL operations on dataset </a:t>
            </a:r>
            <a:r>
              <a:rPr lang="en-IN" sz="2800" b="1" dirty="0" err="1"/>
              <a:t>Cont</a:t>
            </a:r>
            <a:r>
              <a:rPr lang="en-IN" sz="2800" b="1" dirty="0"/>
              <a:t>…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21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3. Storing the modified data in AWS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50" y="2160588"/>
            <a:ext cx="6850137" cy="3881437"/>
          </a:xfrm>
        </p:spPr>
      </p:pic>
    </p:spTree>
    <p:extLst>
      <p:ext uri="{BB962C8B-B14F-4D97-AF65-F5344CB8AC3E}">
        <p14:creationId xmlns:p14="http://schemas.microsoft.com/office/powerpoint/2010/main" val="320850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601C392-9B0B-45FF-8778-777339DF35F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" y="1128939"/>
            <a:ext cx="8314509" cy="3512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83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4.Display total cases ,new cases ,recovered cases and deaths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63342"/>
            <a:ext cx="8596312" cy="3675928"/>
          </a:xfrm>
        </p:spPr>
      </p:pic>
    </p:spTree>
    <p:extLst>
      <p:ext uri="{BB962C8B-B14F-4D97-AF65-F5344CB8AC3E}">
        <p14:creationId xmlns:p14="http://schemas.microsoft.com/office/powerpoint/2010/main" val="35297983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161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Covid Data Analysis in AWS</vt:lpstr>
      <vt:lpstr>OBJECTIVE</vt:lpstr>
      <vt:lpstr>TECHNOLOGIES USED</vt:lpstr>
      <vt:lpstr>SCHEMA REPRESENTATION</vt:lpstr>
      <vt:lpstr>Problem Statements 1.Clean and transform data for processing</vt:lpstr>
      <vt:lpstr>2. ETL operations on dataset Cont…</vt:lpstr>
      <vt:lpstr>3. Storing the modified data in AWS</vt:lpstr>
      <vt:lpstr>PowerPoint Presentation</vt:lpstr>
      <vt:lpstr>4.Display total cases ,new cases ,recovered cases and deaths</vt:lpstr>
      <vt:lpstr>PowerPoint Presentation</vt:lpstr>
      <vt:lpstr>PowerPoint Presentation</vt:lpstr>
      <vt:lpstr>5. Which country in Distinct WHO region highest cases in till date.</vt:lpstr>
      <vt:lpstr>6. Total no of confirmed cases over between a certain date Cont…</vt:lpstr>
      <vt:lpstr>PowerPoint Presentation</vt:lpstr>
      <vt:lpstr>PowerPoint Presentation</vt:lpstr>
      <vt:lpstr>8.Date of first confirmed case in a particular region.</vt:lpstr>
      <vt:lpstr>9.Date on which max no. cases were reported in a country.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 Analysis in AWS</dc:title>
  <dc:creator>SrinuPerla</dc:creator>
  <cp:lastModifiedBy>SrinuPerla</cp:lastModifiedBy>
  <cp:revision>7</cp:revision>
  <dcterms:created xsi:type="dcterms:W3CDTF">2022-03-07T06:13:07Z</dcterms:created>
  <dcterms:modified xsi:type="dcterms:W3CDTF">2022-03-07T06:53:24Z</dcterms:modified>
</cp:coreProperties>
</file>