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63" r:id="rId6"/>
    <p:sldId id="264" r:id="rId7"/>
    <p:sldId id="266" r:id="rId8"/>
    <p:sldId id="26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Futura Bold"/>
        <a:ea typeface="Futura Bold"/>
        <a:cs typeface="Futura Bold"/>
        <a:sym typeface="Futura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/>
    <p:restoredTop sz="94558"/>
  </p:normalViewPr>
  <p:slideViewPr>
    <p:cSldViewPr snapToGrid="0" snapToObjects="1">
      <p:cViewPr varScale="1">
        <p:scale>
          <a:sx n="60" d="100"/>
          <a:sy n="60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6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8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3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579215462_1440x2158.jpg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nvias/ShoppingRevenueBySearchEng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serverless.com/framework/docs/providers/aws/events/s3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nsumer DNA Team Meeting"/>
          <p:cNvSpPr txBox="1"/>
          <p:nvPr/>
        </p:nvSpPr>
        <p:spPr>
          <a:xfrm>
            <a:off x="6153498" y="4366087"/>
            <a:ext cx="120770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Impact of Search Engine</a:t>
            </a:r>
            <a:endParaRPr dirty="0"/>
          </a:p>
        </p:txBody>
      </p:sp>
      <p:sp>
        <p:nvSpPr>
          <p:cNvPr id="153" name="Jan 2021"/>
          <p:cNvSpPr txBox="1"/>
          <p:nvPr/>
        </p:nvSpPr>
        <p:spPr>
          <a:xfrm>
            <a:off x="9895700" y="5753770"/>
            <a:ext cx="459260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24 Aug</a:t>
            </a:r>
            <a:r>
              <a:rPr dirty="0"/>
              <a:t>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genda"/>
          <p:cNvSpPr txBox="1"/>
          <p:nvPr/>
        </p:nvSpPr>
        <p:spPr>
          <a:xfrm>
            <a:off x="2114116" y="1066289"/>
            <a:ext cx="29085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58" name="Welcome New Team Members…"/>
          <p:cNvSpPr txBox="1"/>
          <p:nvPr/>
        </p:nvSpPr>
        <p:spPr>
          <a:xfrm>
            <a:off x="2823513" y="3534827"/>
            <a:ext cx="11947564" cy="732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200000"/>
              </a:lnSpc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Business Use case</a:t>
            </a:r>
            <a:br>
              <a:rPr lang="en-US" dirty="0"/>
            </a:br>
            <a:r>
              <a:rPr lang="en-US" dirty="0"/>
              <a:t>Input &amp; output</a:t>
            </a:r>
            <a:br>
              <a:rPr lang="en-US" dirty="0"/>
            </a:br>
            <a:r>
              <a:rPr lang="en-US" dirty="0"/>
              <a:t>Technical Stack &amp; Design flow</a:t>
            </a:r>
          </a:p>
          <a:p>
            <a:pPr algn="l">
              <a:lnSpc>
                <a:spcPct val="200000"/>
              </a:lnSpc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Edge cases covered</a:t>
            </a:r>
            <a:br>
              <a:rPr lang="en-US" dirty="0"/>
            </a:br>
            <a:r>
              <a:rPr lang="en-US" dirty="0"/>
              <a:t>References</a:t>
            </a:r>
            <a:endParaRPr dirty="0"/>
          </a:p>
          <a:p>
            <a:pPr algn="l">
              <a:lnSpc>
                <a:spcPct val="200000"/>
              </a:lnSpc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Q &amp; 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1F8A9-8C4B-4641-83FE-FB9B5904C32D}"/>
              </a:ext>
            </a:extLst>
          </p:cNvPr>
          <p:cNvSpPr txBox="1"/>
          <p:nvPr/>
        </p:nvSpPr>
        <p:spPr>
          <a:xfrm>
            <a:off x="438466" y="1746403"/>
            <a:ext cx="1001485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 pitchFamily="2" charset="0"/>
                <a:sym typeface="Futura Bold"/>
              </a:rPr>
              <a:t>Business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E3459-80F9-5F47-BD2D-07F362AF7ACB}"/>
              </a:ext>
            </a:extLst>
          </p:cNvPr>
          <p:cNvSpPr txBox="1"/>
          <p:nvPr/>
        </p:nvSpPr>
        <p:spPr>
          <a:xfrm>
            <a:off x="2768007" y="4083345"/>
            <a:ext cx="2035628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How much revenue is the client getting from external Search Engines, such as Google, Yahoo and MSN, and which keywords are performing the best based on revenue?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00654-67AB-6645-BC4D-139364F0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69" y="6728063"/>
            <a:ext cx="12045764" cy="43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98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1F8A9-8C4B-4641-83FE-FB9B5904C32D}"/>
              </a:ext>
            </a:extLst>
          </p:cNvPr>
          <p:cNvSpPr txBox="1"/>
          <p:nvPr/>
        </p:nvSpPr>
        <p:spPr>
          <a:xfrm>
            <a:off x="459731" y="1746403"/>
            <a:ext cx="1001485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 pitchFamily="2" charset="0"/>
                <a:sym typeface="Futura Bold"/>
              </a:rPr>
              <a:t>Input &amp;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55DBC-EA7F-5F45-9F80-50B82928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42" y="4719800"/>
            <a:ext cx="18338800" cy="308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807BE0-380B-2C40-9541-A2EABD1AED68}"/>
              </a:ext>
            </a:extLst>
          </p:cNvPr>
          <p:cNvSpPr txBox="1"/>
          <p:nvPr/>
        </p:nvSpPr>
        <p:spPr>
          <a:xfrm>
            <a:off x="3511698" y="3128078"/>
            <a:ext cx="2035628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7DFCF-9AD5-FC42-8802-C6754CDB1C28}"/>
              </a:ext>
            </a:extLst>
          </p:cNvPr>
          <p:cNvSpPr txBox="1"/>
          <p:nvPr/>
        </p:nvSpPr>
        <p:spPr>
          <a:xfrm>
            <a:off x="3511698" y="8212767"/>
            <a:ext cx="2035628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02289-3524-854A-AADA-117132C9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42" y="10097113"/>
            <a:ext cx="7864412" cy="2075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67A655-5693-4741-B0FF-6C65AFFD1A6D}"/>
              </a:ext>
            </a:extLst>
          </p:cNvPr>
          <p:cNvSpPr txBox="1"/>
          <p:nvPr/>
        </p:nvSpPr>
        <p:spPr>
          <a:xfrm>
            <a:off x="3861135" y="3829855"/>
            <a:ext cx="2035628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  <a:latin typeface="Helvetica" pitchFamily="2" charset="0"/>
              </a:rPr>
              <a:t>Files will be landed hourly into S3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FA5DD-87E4-3D49-84CA-3D0518F8C63A}"/>
              </a:ext>
            </a:extLst>
          </p:cNvPr>
          <p:cNvSpPr txBox="1"/>
          <p:nvPr/>
        </p:nvSpPr>
        <p:spPr>
          <a:xfrm>
            <a:off x="3861135" y="9040261"/>
            <a:ext cx="2035628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  <a:latin typeface="Helvetica" pitchFamily="2" charset="0"/>
              </a:rPr>
              <a:t>Output will be loaded to S3 in tab separated </a:t>
            </a:r>
          </a:p>
        </p:txBody>
      </p:sp>
    </p:spTree>
    <p:extLst>
      <p:ext uri="{BB962C8B-B14F-4D97-AF65-F5344CB8AC3E}">
        <p14:creationId xmlns:p14="http://schemas.microsoft.com/office/powerpoint/2010/main" val="2567234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1F8A9-8C4B-4641-83FE-FB9B5904C32D}"/>
              </a:ext>
            </a:extLst>
          </p:cNvPr>
          <p:cNvSpPr txBox="1"/>
          <p:nvPr/>
        </p:nvSpPr>
        <p:spPr>
          <a:xfrm>
            <a:off x="601915" y="862823"/>
            <a:ext cx="1583935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b="1" dirty="0">
                <a:solidFill>
                  <a:srgbClr val="FFFFFF"/>
                </a:solidFill>
                <a:latin typeface="Helvetica" pitchFamily="2" charset="0"/>
              </a:rPr>
              <a:t>Technical Stack &amp; Design flow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Futura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99761-4E1B-1D40-8EE9-F3C57324AA14}"/>
              </a:ext>
            </a:extLst>
          </p:cNvPr>
          <p:cNvSpPr txBox="1"/>
          <p:nvPr/>
        </p:nvSpPr>
        <p:spPr>
          <a:xfrm>
            <a:off x="2075540" y="2137618"/>
            <a:ext cx="470803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Helvetica" pitchFamily="2" charset="0"/>
              </a:rPr>
              <a:t>Technical Stack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Futura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E3459-80F9-5F47-BD2D-07F362AF7ACB}"/>
              </a:ext>
            </a:extLst>
          </p:cNvPr>
          <p:cNvSpPr txBox="1"/>
          <p:nvPr/>
        </p:nvSpPr>
        <p:spPr>
          <a:xfrm>
            <a:off x="2779483" y="2964602"/>
            <a:ext cx="20356288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AWS Tools – Lambda  , S3 , CloudFormation , CloudWatch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Programing Language – Python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Repo – </a:t>
            </a:r>
            <a:r>
              <a:rPr lang="en-US" sz="4000" dirty="0" err="1">
                <a:solidFill>
                  <a:srgbClr val="FFFFFF"/>
                </a:solidFill>
                <a:latin typeface="Helvetica" pitchFamily="2" charset="0"/>
              </a:rPr>
              <a:t>Github</a:t>
            </a:r>
            <a:endParaRPr lang="en-US" sz="4000" dirty="0">
              <a:solidFill>
                <a:srgbClr val="FFFFFF"/>
              </a:solidFill>
              <a:latin typeface="Helvetica" pitchFamily="2" charset="0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Deploy Framework - Serverless</a:t>
            </a:r>
            <a:br>
              <a:rPr lang="en-US" sz="4000" dirty="0">
                <a:solidFill>
                  <a:srgbClr val="FFFFFF"/>
                </a:solidFill>
                <a:latin typeface="Helvetica" pitchFamily="2" charset="0"/>
              </a:rPr>
            </a:br>
            <a:endParaRPr lang="en-US" sz="4000" dirty="0">
              <a:solidFill>
                <a:srgbClr val="FFFFFF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FE894-D88B-DA46-86FD-049FB337FC12}"/>
              </a:ext>
            </a:extLst>
          </p:cNvPr>
          <p:cNvSpPr txBox="1"/>
          <p:nvPr/>
        </p:nvSpPr>
        <p:spPr>
          <a:xfrm>
            <a:off x="1692766" y="6016744"/>
            <a:ext cx="470803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Helvetica" pitchFamily="2" charset="0"/>
              </a:rPr>
              <a:t>Design Flow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Futura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F510F-0043-CA48-B1EC-DDD5040A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865" y="6858000"/>
            <a:ext cx="12969358" cy="64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177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1F8A9-8C4B-4641-83FE-FB9B5904C32D}"/>
              </a:ext>
            </a:extLst>
          </p:cNvPr>
          <p:cNvSpPr txBox="1"/>
          <p:nvPr/>
        </p:nvSpPr>
        <p:spPr>
          <a:xfrm>
            <a:off x="148856" y="758186"/>
            <a:ext cx="863600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Helvetica" pitchFamily="2" charset="0"/>
              </a:rPr>
              <a:t>Edge cases covered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Futura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E3459-80F9-5F47-BD2D-07F362AF7ACB}"/>
              </a:ext>
            </a:extLst>
          </p:cNvPr>
          <p:cNvSpPr txBox="1"/>
          <p:nvPr/>
        </p:nvSpPr>
        <p:spPr>
          <a:xfrm>
            <a:off x="3448154" y="3720078"/>
            <a:ext cx="2064522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if User purchase one product or multiple products in a purchase event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If User have multiple buys in different purchase events in a session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If User have multiple buys in different purchase events in multiple session using different search keys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84A51-9640-1045-B3F7-DFC56E4C6BCB}"/>
              </a:ext>
            </a:extLst>
          </p:cNvPr>
          <p:cNvSpPr txBox="1"/>
          <p:nvPr/>
        </p:nvSpPr>
        <p:spPr>
          <a:xfrm>
            <a:off x="2075540" y="2137618"/>
            <a:ext cx="126399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Helvetica" pitchFamily="2" charset="0"/>
              </a:rPr>
              <a:t>Revenue Calculated for below Edge cases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Futura Bold"/>
            </a:endParaRPr>
          </a:p>
        </p:txBody>
      </p:sp>
    </p:spTree>
    <p:extLst>
      <p:ext uri="{BB962C8B-B14F-4D97-AF65-F5344CB8AC3E}">
        <p14:creationId xmlns:p14="http://schemas.microsoft.com/office/powerpoint/2010/main" val="5281328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1F8A9-8C4B-4641-83FE-FB9B5904C32D}"/>
              </a:ext>
            </a:extLst>
          </p:cNvPr>
          <p:cNvSpPr txBox="1"/>
          <p:nvPr/>
        </p:nvSpPr>
        <p:spPr>
          <a:xfrm>
            <a:off x="148856" y="758186"/>
            <a:ext cx="863600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Helvetica" pitchFamily="2" charset="0"/>
              </a:rPr>
              <a:t>References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Futura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E3459-80F9-5F47-BD2D-07F362AF7ACB}"/>
              </a:ext>
            </a:extLst>
          </p:cNvPr>
          <p:cNvSpPr txBox="1"/>
          <p:nvPr/>
        </p:nvSpPr>
        <p:spPr>
          <a:xfrm>
            <a:off x="3660803" y="2337679"/>
            <a:ext cx="21515139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 err="1">
                <a:solidFill>
                  <a:srgbClr val="FFFFFF"/>
                </a:solidFill>
                <a:latin typeface="Helvetica" pitchFamily="2" charset="0"/>
              </a:rPr>
              <a:t>Github</a:t>
            </a: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 Repo</a:t>
            </a:r>
          </a:p>
          <a:p>
            <a:pPr lvl="4" indent="0" algn="l"/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	 	</a:t>
            </a:r>
            <a:r>
              <a:rPr lang="en-US" sz="4000" dirty="0">
                <a:solidFill>
                  <a:srgbClr val="FFFFFF"/>
                </a:solidFill>
                <a:latin typeface="Helvetica" pitchFamily="2" charset="0"/>
                <a:hlinkClick r:id="rId3"/>
              </a:rPr>
              <a:t>https://github.com/srinvias/ShoppingRevenueBySearchEngine</a:t>
            </a:r>
            <a:endParaRPr lang="en-US" sz="4000" dirty="0">
              <a:solidFill>
                <a:srgbClr val="FFFFFF"/>
              </a:solidFill>
              <a:latin typeface="Helvetica" pitchFamily="2" charset="0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>
                <a:solidFill>
                  <a:srgbClr val="FFFFFF"/>
                </a:solidFill>
                <a:latin typeface="Helvetica" pitchFamily="2" charset="0"/>
              </a:rPr>
              <a:t>Serverless F/w</a:t>
            </a:r>
          </a:p>
          <a:p>
            <a:pPr lvl="1" indent="0" algn="l"/>
            <a:r>
              <a:rPr lang="en-US" sz="4000" dirty="0">
                <a:solidFill>
                  <a:srgbClr val="FFFFFF"/>
                </a:solidFill>
                <a:latin typeface="Helvetica" pitchFamily="2" charset="0"/>
                <a:hlinkClick r:id="rId4"/>
              </a:rPr>
              <a:t>		https://www.serverless.com/framework/docs/providers/aws/events/s3/</a:t>
            </a:r>
            <a:endParaRPr lang="en-US" sz="4000" dirty="0">
              <a:solidFill>
                <a:srgbClr val="FFFFFF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598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1F8A9-8C4B-4641-83FE-FB9B5904C32D}"/>
              </a:ext>
            </a:extLst>
          </p:cNvPr>
          <p:cNvSpPr txBox="1"/>
          <p:nvPr/>
        </p:nvSpPr>
        <p:spPr>
          <a:xfrm>
            <a:off x="7612912" y="5862281"/>
            <a:ext cx="873996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600" b="1" dirty="0">
                <a:solidFill>
                  <a:srgbClr val="FFFFFF"/>
                </a:solidFill>
                <a:latin typeface="Helvetica" pitchFamily="2" charset="0"/>
              </a:rPr>
              <a:t>Q &amp; A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Futura Bold"/>
            </a:endParaRPr>
          </a:p>
        </p:txBody>
      </p:sp>
    </p:spTree>
    <p:extLst>
      <p:ext uri="{BB962C8B-B14F-4D97-AF65-F5344CB8AC3E}">
        <p14:creationId xmlns:p14="http://schemas.microsoft.com/office/powerpoint/2010/main" val="1889068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Futura Bold"/>
            <a:ea typeface="Futura Bold"/>
            <a:cs typeface="Futura Bold"/>
            <a:sym typeface="Futur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Futura Bold"/>
            <a:ea typeface="Futura Bold"/>
            <a:cs typeface="Futura Bold"/>
            <a:sym typeface="Futur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209</Words>
  <Application>Microsoft Macintosh PowerPoint</Application>
  <PresentationFormat>Custom</PresentationFormat>
  <Paragraphs>31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Futura Bold</vt:lpstr>
      <vt:lpstr>Graphik</vt:lpstr>
      <vt:lpstr>Graphik Semibold</vt:lpstr>
      <vt:lpstr>Graphik-Medium</vt:lpstr>
      <vt:lpstr>Helvetica</vt:lpstr>
      <vt:lpstr>Helvetica Neue</vt:lpstr>
      <vt:lpstr>Wingdings</vt:lpstr>
      <vt:lpstr>22_ColorGradient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Padala, Srinivasarao</cp:lastModifiedBy>
  <cp:revision>44</cp:revision>
  <dcterms:modified xsi:type="dcterms:W3CDTF">2021-08-24T16:29:51Z</dcterms:modified>
</cp:coreProperties>
</file>