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D984-C8DB-4D9A-9BD6-500862F2C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58B1E-B84D-4965-89DC-E6632ED4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A7A4-C3E1-4317-8489-8394CA23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4A68-266F-4131-BE86-4C03274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856F-037F-47E4-B0B0-BAA68720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6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F7E-2FAD-4188-801E-F1F11C69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C4369-676F-42F1-9737-51F1C82C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9CFE-F118-43F6-BAB8-892FE0C8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7F59-81FF-4E74-96F9-6286C91A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1139-382A-4C3A-AE7A-9C447577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667DA-0BDD-47C8-A10C-EF1819D23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468F-25AA-4448-AD57-13CD035D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FF25-316D-4B75-BB1E-A10B4E96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4523-79F8-4D0F-8588-5345AC40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05E9-735C-49F1-8AB1-AFDEAE42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876-3DBE-432B-9C5E-8913061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83F5-08F3-4DA9-B80E-93C311A4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E165-2D99-495B-AD3D-9F265CFB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546C-D5E4-4FD0-BAAB-2E003D14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ED34-292A-4138-B645-27ACE8A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796D-D349-4214-A553-9707B61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E335-7155-4EC6-86B5-28478F8C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C96A-7095-4105-B750-09508BFB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0588-CFAD-4EB1-9510-B79CC104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518E-99DA-4266-850B-63814855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91A1-0675-4F00-A8F8-513E2AD1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6EE2-F441-4934-874A-92F22ECC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0AED-3046-4D0F-81FF-C8FE88F3E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1228-70D7-42B2-9C55-74D184F9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99435-71EE-4481-9B62-73012288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FED4-DFB4-4916-8C5A-1007FF68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E81C-02C0-4FA6-9B80-1C65B151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FE05-5A0C-41EE-B2C4-FCB5A0FD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2F43-C8C8-42D8-AA76-F2BB8850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4E84-6E3B-4444-A9A7-E5559A08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DFFB-88EB-4897-A2E8-14641CAA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47797-74CC-443A-BA53-F19D960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0390B-E2A6-4A3C-82AB-9A55632C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67BC0-3B23-4EFB-87C3-DCC5B34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48A9-FBDE-400D-BC67-AAE3E536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DF73A-9847-4C2B-846E-8A3F90F6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ECBB4-28AE-4E79-98FB-2DD7E6E6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FF13-8111-4B6B-BEA7-230068C1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4859-D15C-4ABE-A59E-5803D8C9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3EB2-4D27-4589-AB7C-A77E5B0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E605-6D69-4D0C-AA0F-7A8A256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E5F0-A2CF-44C8-A9DF-511C9126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D9D8-4551-49A4-801C-F69A5542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E0670-2495-4B6D-8EE2-1564805F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4CFC-85F5-47A8-97D6-A23EE459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061D-3543-4A10-ABD6-9D067CB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9A77-207C-4FA5-BBB5-2231A9B3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FD3B-1590-4498-8657-0E447046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5B1C6-0AB7-483F-BA86-19208C62E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DA7BC-AABD-4817-970F-DB338C89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3F07-68E0-428F-9B70-3571051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FF294-F6C2-406F-92F4-0F7BA7B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EB498-1BE3-4DB9-AB5E-224D8D8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50DD4-9390-4830-AE75-B0D1016E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46D6-130F-4714-8FBD-C2EC6B2B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B010-2BEE-43C0-9F81-E70116113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9233-DC6C-415D-B22E-B834F03CD68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D19D-36B6-4A51-8E60-68BE9BFD5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EE1C-F301-4DCF-A6B2-B2C16F64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83680DF-CCFC-4035-A959-0EB0D8D8D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390" y="105841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D697D410-4AEE-4718-9AAA-2D2A89528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146" y="2016895"/>
            <a:ext cx="16562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1F926620-0375-451A-A1DA-ECAF09CB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142" y="759756"/>
            <a:ext cx="891825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C77E187-90E5-4621-9F7D-8B190E07F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1935" y="2016895"/>
            <a:ext cx="1146632" cy="11466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3230A7B8-0F2F-4F3B-8EF5-859008995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4532" y="2016894"/>
            <a:ext cx="1783650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041088C-BF9D-48BC-8CCE-6A9DDD07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285" y="2016894"/>
            <a:ext cx="2038457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2C85345E-606D-4131-A6CA-BD45F4F01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496" y="615455"/>
            <a:ext cx="1146632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6095A91-2579-4F3F-95D5-6F3877D66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2303" y="2016895"/>
            <a:ext cx="891825" cy="10192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538DC71-737B-4698-AE21-626C8A9E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953" y="742859"/>
            <a:ext cx="1528843" cy="19110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F5C9283-8F57-4E41-A0E3-C994044A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712" y="678271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A1BCA4C-883A-4E07-8457-6D61DE7A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663" y="2526508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FA02D9D-0812-4992-921E-F911C057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278" y="48805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FAD9539-5F1E-460A-A54B-4C5EB218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935" y="1125070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F668DC0-E6EB-4D72-81AC-34C41BB5D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7496" y="615455"/>
            <a:ext cx="1783650" cy="21658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5B92F2A5-A0EF-4FCC-9F81-8A6B5FAF3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285" y="2016894"/>
            <a:ext cx="1019228" cy="5096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CCB817B4-F7B2-4959-A556-892CF64F2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8567" y="870262"/>
            <a:ext cx="1146632" cy="1146632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8D762473-4725-472C-AB25-E2851BD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8181" y="1507280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33F3A8B0-A0C3-4330-952C-D0007BA3D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4514" y="1252473"/>
            <a:ext cx="1783650" cy="764421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08DB5ED9-4E11-42DC-A183-1F83A61FD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128" y="1125070"/>
            <a:ext cx="891825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2E09DD24-CBB3-46CC-88D4-BB6E3DE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7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1" name="Line 56">
            <a:extLst>
              <a:ext uri="{FF2B5EF4-FFF2-40B4-BE49-F238E27FC236}">
                <a16:creationId xmlns:a16="http://schemas.microsoft.com/office/drawing/2014/main" id="{DB1B032D-5E35-4C54-9A24-9F54AA44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682" y="4880984"/>
            <a:ext cx="1911053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6C50B838-2884-49DD-8531-9397E33A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822" y="4880984"/>
            <a:ext cx="20384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D0D681F3-5093-4A63-9A54-9B1669D7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3700" y="3861755"/>
            <a:ext cx="1401439" cy="1019229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3BBADA36-859B-4F85-989E-F63B2189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489" y="3761766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id="{E33241CC-2B2D-4620-BD73-904EA131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929" y="4116562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F8973DB3-53FD-4F43-816D-969921D0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4839" y="4016573"/>
            <a:ext cx="382211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Text Box 50">
            <a:extLst>
              <a:ext uri="{FF2B5EF4-FFF2-40B4-BE49-F238E27FC236}">
                <a16:creationId xmlns:a16="http://schemas.microsoft.com/office/drawing/2014/main" id="{F0B3A113-AE2F-4B1C-991B-1C2A70F0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29" y="5390598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7B0BFC0-252F-45FC-9214-C88C20E41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682" y="3989159"/>
            <a:ext cx="637018" cy="89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320275BF-D01A-4C49-BE5E-1F4A4576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700" y="4880984"/>
            <a:ext cx="891825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F220BE6F-F394-46CB-B3AD-DA32FCCA5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700" y="3734351"/>
            <a:ext cx="38221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E140C20-7EAC-40FB-9086-A715046D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911" y="4880984"/>
            <a:ext cx="382211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D0AA9E6-FBE3-42AE-93E3-364DBF25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4472" y="4880984"/>
            <a:ext cx="1019228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4A704C89-44A6-41E7-9D7F-DA036E148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9665" y="4880984"/>
            <a:ext cx="1656246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470918BC-666B-480C-848A-858B9D9C8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5911" y="4371369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89E4C087-B903-4AD2-9325-6E25B27C2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822" y="3734351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07FA07CA-1566-4364-A54D-1A5B497EA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2243" y="4880984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CA6F931B-9A84-41DC-B26E-D2B2EFAA3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5611" y="4116562"/>
            <a:ext cx="891825" cy="7644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7512BECA-9DFF-439C-B2EE-E81006072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7436" y="4880984"/>
            <a:ext cx="1274036" cy="101922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id="{2F2C91F6-BA7B-4F7F-9B2C-2409B522F9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5611" y="4880984"/>
            <a:ext cx="891825" cy="6370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35">
            <a:extLst>
              <a:ext uri="{FF2B5EF4-FFF2-40B4-BE49-F238E27FC236}">
                <a16:creationId xmlns:a16="http://schemas.microsoft.com/office/drawing/2014/main" id="{6C4CA257-7F59-4B36-B400-CBD71711F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2629" y="4880984"/>
            <a:ext cx="509614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Line 34">
            <a:extLst>
              <a:ext uri="{FF2B5EF4-FFF2-40B4-BE49-F238E27FC236}">
                <a16:creationId xmlns:a16="http://schemas.microsoft.com/office/drawing/2014/main" id="{B2FD892D-318F-4F5A-8724-0B5E09CF0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7436" y="3989159"/>
            <a:ext cx="1146632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BF17187-AE9E-49EE-A709-92D2C2D6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2243" y="3606948"/>
            <a:ext cx="764421" cy="1274036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6FC6B-C291-4941-B27E-D3BC5AC78E1F}"/>
              </a:ext>
            </a:extLst>
          </p:cNvPr>
          <p:cNvSpPr/>
          <p:nvPr/>
        </p:nvSpPr>
        <p:spPr>
          <a:xfrm>
            <a:off x="3480110" y="2024430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FF2B2A-F975-4622-8A8F-BC7083D58EB4}"/>
              </a:ext>
            </a:extLst>
          </p:cNvPr>
          <p:cNvSpPr/>
          <p:nvPr/>
        </p:nvSpPr>
        <p:spPr>
          <a:xfrm>
            <a:off x="7466058" y="2016893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998F5C-A289-4096-B2E2-DEAD164BE0F2}"/>
              </a:ext>
            </a:extLst>
          </p:cNvPr>
          <p:cNvSpPr/>
          <p:nvPr/>
        </p:nvSpPr>
        <p:spPr>
          <a:xfrm>
            <a:off x="3677303" y="4891467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603123-79B9-4226-B687-D036255779D2}"/>
              </a:ext>
            </a:extLst>
          </p:cNvPr>
          <p:cNvSpPr txBox="1"/>
          <p:nvPr/>
        </p:nvSpPr>
        <p:spPr>
          <a:xfrm>
            <a:off x="2180817" y="61859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7DE027-C777-4D6E-A144-4B961E1A53FF}"/>
              </a:ext>
            </a:extLst>
          </p:cNvPr>
          <p:cNvSpPr txBox="1"/>
          <p:nvPr/>
        </p:nvSpPr>
        <p:spPr>
          <a:xfrm>
            <a:off x="6070694" y="629878"/>
            <a:ext cx="51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2596B-B67A-43A0-AB98-4A62C5277FA8}"/>
              </a:ext>
            </a:extLst>
          </p:cNvPr>
          <p:cNvSpPr txBox="1"/>
          <p:nvPr/>
        </p:nvSpPr>
        <p:spPr>
          <a:xfrm>
            <a:off x="2334253" y="3606948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206230-1938-4254-BAC6-9483064D2602}"/>
              </a:ext>
            </a:extLst>
          </p:cNvPr>
          <p:cNvSpPr txBox="1"/>
          <p:nvPr/>
        </p:nvSpPr>
        <p:spPr>
          <a:xfrm>
            <a:off x="6282935" y="35933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542AB3-F3DC-46CE-9BAD-99F7FADA8D2B}"/>
              </a:ext>
            </a:extLst>
          </p:cNvPr>
          <p:cNvSpPr/>
          <p:nvPr/>
        </p:nvSpPr>
        <p:spPr>
          <a:xfrm>
            <a:off x="7279210" y="4891467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 Box 14">
            <a:extLst>
              <a:ext uri="{FF2B5EF4-FFF2-40B4-BE49-F238E27FC236}">
                <a16:creationId xmlns:a16="http://schemas.microsoft.com/office/drawing/2014/main" id="{7D19A3AF-5949-49AF-B278-4070615E258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53256" y="1663131"/>
            <a:ext cx="757270" cy="57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</a:t>
            </a:r>
            <a:r>
              <a:rPr lang="en-US" altLang="en-US" i="1" baseline="-25000" dirty="0">
                <a:latin typeface="Arial" panose="020B0604020202020204" pitchFamily="34" charset="0"/>
              </a:rPr>
              <a:t>0</a:t>
            </a:r>
            <a:r>
              <a:rPr lang="en-US" altLang="en-US" i="1" dirty="0">
                <a:latin typeface="Arial" panose="020B0604020202020204" pitchFamily="34" charset="0"/>
              </a:rPr>
              <a:t>&gt;0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14">
            <a:extLst>
              <a:ext uri="{FF2B5EF4-FFF2-40B4-BE49-F238E27FC236}">
                <a16:creationId xmlns:a16="http://schemas.microsoft.com/office/drawing/2014/main" id="{59B93441-2EF9-44BE-8BEF-BC76BCD998F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26577" y="1698385"/>
            <a:ext cx="757270" cy="57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</a:t>
            </a:r>
            <a:r>
              <a:rPr lang="en-US" altLang="en-US" i="1" baseline="-25000" dirty="0">
                <a:latin typeface="Arial" panose="020B0604020202020204" pitchFamily="34" charset="0"/>
              </a:rPr>
              <a:t>0</a:t>
            </a:r>
            <a:r>
              <a:rPr lang="en-US" altLang="en-US" i="1" dirty="0">
                <a:latin typeface="Arial" panose="020B0604020202020204" pitchFamily="34" charset="0"/>
              </a:rPr>
              <a:t>&gt;0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FBB0F419-512E-4B78-A13A-EE42607FAD7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371119" y="4531019"/>
            <a:ext cx="757270" cy="57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</a:t>
            </a:r>
            <a:r>
              <a:rPr lang="en-US" altLang="en-US" i="1" baseline="-25000" dirty="0">
                <a:latin typeface="Arial" panose="020B0604020202020204" pitchFamily="34" charset="0"/>
              </a:rPr>
              <a:t>0</a:t>
            </a:r>
            <a:r>
              <a:rPr lang="en-US" altLang="en-US" i="1" dirty="0">
                <a:latin typeface="Arial" panose="020B0604020202020204" pitchFamily="34" charset="0"/>
              </a:rPr>
              <a:t>&lt;0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 Box 14">
            <a:extLst>
              <a:ext uri="{FF2B5EF4-FFF2-40B4-BE49-F238E27FC236}">
                <a16:creationId xmlns:a16="http://schemas.microsoft.com/office/drawing/2014/main" id="{28CBB1DE-75D0-434F-AFE3-B9585DAF5F8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78753" y="4646827"/>
            <a:ext cx="757270" cy="57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L</a:t>
            </a:r>
            <a:r>
              <a:rPr lang="en-US" altLang="en-US" i="1" baseline="-25000" dirty="0">
                <a:latin typeface="Arial" panose="020B0604020202020204" pitchFamily="34" charset="0"/>
              </a:rPr>
              <a:t>0</a:t>
            </a:r>
            <a:r>
              <a:rPr lang="en-US" altLang="en-US" i="1" dirty="0">
                <a:latin typeface="Arial" panose="020B0604020202020204" pitchFamily="34" charset="0"/>
              </a:rPr>
              <a:t>&lt;0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15">
            <a:extLst>
              <a:ext uri="{FF2B5EF4-FFF2-40B4-BE49-F238E27FC236}">
                <a16:creationId xmlns:a16="http://schemas.microsoft.com/office/drawing/2014/main" id="{2A16155B-98E5-4ADD-B71A-8D9F2C1A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8" y="1767597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15">
            <a:extLst>
              <a:ext uri="{FF2B5EF4-FFF2-40B4-BE49-F238E27FC236}">
                <a16:creationId xmlns:a16="http://schemas.microsoft.com/office/drawing/2014/main" id="{D56D5053-CC55-4240-BD0D-B6E167ED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755" y="1772113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15">
            <a:extLst>
              <a:ext uri="{FF2B5EF4-FFF2-40B4-BE49-F238E27FC236}">
                <a16:creationId xmlns:a16="http://schemas.microsoft.com/office/drawing/2014/main" id="{6426E3C0-4970-4A6A-A8EE-C5A2D6D0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572" y="1734674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15">
            <a:extLst>
              <a:ext uri="{FF2B5EF4-FFF2-40B4-BE49-F238E27FC236}">
                <a16:creationId xmlns:a16="http://schemas.microsoft.com/office/drawing/2014/main" id="{284E50F7-B2B0-4097-B47A-AC395154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060" y="1728990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CB145273-1C2A-47C6-9FA8-BF27ABE9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008" y="4663085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15">
            <a:extLst>
              <a:ext uri="{FF2B5EF4-FFF2-40B4-BE49-F238E27FC236}">
                <a16:creationId xmlns:a16="http://schemas.microsoft.com/office/drawing/2014/main" id="{2BE16320-E17E-4F2E-ABA3-98E986EA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020" y="4657590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82A1C259-E272-4CB6-BA9C-9A54A4B1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892" y="4663084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0F0485B5-6508-456B-8689-0533771C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694" y="4593345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Box 14">
            <a:extLst>
              <a:ext uri="{FF2B5EF4-FFF2-40B4-BE49-F238E27FC236}">
                <a16:creationId xmlns:a16="http://schemas.microsoft.com/office/drawing/2014/main" id="{B367A308-62B0-431B-B269-CBF7CC6D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950" y="161567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id="{FE18A03C-453B-4B68-968E-F02CC563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2936" y="5266330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Text Box 13">
            <a:extLst>
              <a:ext uri="{FF2B5EF4-FFF2-40B4-BE49-F238E27FC236}">
                <a16:creationId xmlns:a16="http://schemas.microsoft.com/office/drawing/2014/main" id="{F0A92860-F492-44B7-99D9-C7E997EC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996" y="5745394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Text Box 14">
            <a:extLst>
              <a:ext uri="{FF2B5EF4-FFF2-40B4-BE49-F238E27FC236}">
                <a16:creationId xmlns:a16="http://schemas.microsoft.com/office/drawing/2014/main" id="{6B2A792B-9CE2-4B15-A6C6-857D8941F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797" y="5326454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Text Box 14">
            <a:extLst>
              <a:ext uri="{FF2B5EF4-FFF2-40B4-BE49-F238E27FC236}">
                <a16:creationId xmlns:a16="http://schemas.microsoft.com/office/drawing/2014/main" id="{CC2AC720-6910-4815-9473-4175C0D97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892" y="4298794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83680DF-CCFC-4035-A959-0EB0D8D8D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390" y="105841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D697D410-4AEE-4718-9AAA-2D2A89528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08" y="2016895"/>
            <a:ext cx="16562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1F926620-0375-451A-A1DA-ECAF09CB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215" y="615455"/>
            <a:ext cx="891825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C77E187-90E5-4621-9F7D-8B190E07F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197" y="2016895"/>
            <a:ext cx="1146632" cy="11466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3230A7B8-0F2F-4F3B-8EF5-859008995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794" y="2016894"/>
            <a:ext cx="1783650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041088C-BF9D-48BC-8CCE-6A9DDD07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286" y="2016894"/>
            <a:ext cx="2038457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2C85345E-606D-4131-A6CA-BD45F4F01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497" y="615455"/>
            <a:ext cx="1146632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6095A91-2579-4F3F-95D5-6F3877D66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4304" y="2016895"/>
            <a:ext cx="891825" cy="10192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538DC71-737B-4698-AE21-626C8A9E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215" y="742859"/>
            <a:ext cx="1528843" cy="19110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F5C9283-8F57-4E41-A0E3-C994044A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15" y="488052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A1BCA4C-883A-4E07-8457-6D61DE7A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15" y="2526509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FA02D9D-0812-4992-921E-F911C057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900" y="48805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FAD9539-5F1E-460A-A54B-4C5EB218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936" y="1125070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C08DC2A7-37A4-441F-AAE3-9FD752D6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127" y="1355162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real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virtual focus (green)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283FD487-371E-442A-B7BD-D3228F26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171" y="2157186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virtual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real focus (green)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F668DC0-E6EB-4D72-81AC-34C41BB5D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497" y="615455"/>
            <a:ext cx="1783650" cy="21658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5B92F2A5-A0EF-4FCC-9F81-8A6B5FAF3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286" y="2016894"/>
            <a:ext cx="1019228" cy="5096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CCB817B4-F7B2-4959-A556-892CF64F2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8829" y="870262"/>
            <a:ext cx="1146632" cy="1146632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8D762473-4725-472C-AB25-E2851BD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8443" y="1507280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33F3A8B0-A0C3-4330-952C-D0007BA3D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515" y="1252473"/>
            <a:ext cx="1783650" cy="764421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08DB5ED9-4E11-42DC-A183-1F83A61FD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6129" y="1125070"/>
            <a:ext cx="891825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2E09DD24-CBB3-46CC-88D4-BB6E3DE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7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67B166E1-9133-4109-B65E-51FED368F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958" y="2883493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56">
            <a:extLst>
              <a:ext uri="{FF2B5EF4-FFF2-40B4-BE49-F238E27FC236}">
                <a16:creationId xmlns:a16="http://schemas.microsoft.com/office/drawing/2014/main" id="{DB1B032D-5E35-4C54-9A24-9F54AA44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379" y="4257518"/>
            <a:ext cx="1911053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6C50B838-2884-49DD-8531-9397E33A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8258" y="4257518"/>
            <a:ext cx="20384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D0D681F3-5093-4A63-9A54-9B1669D7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397" y="3238289"/>
            <a:ext cx="1401439" cy="1019229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3BBADA36-859B-4F85-989E-F63B2189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186" y="3138300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id="{E33241CC-2B2D-4620-BD73-904EA131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26" y="3493096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F8973DB3-53FD-4F43-816D-969921D0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75" y="3393107"/>
            <a:ext cx="382211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Text Box 50">
            <a:extLst>
              <a:ext uri="{FF2B5EF4-FFF2-40B4-BE49-F238E27FC236}">
                <a16:creationId xmlns:a16="http://schemas.microsoft.com/office/drawing/2014/main" id="{F0B3A113-AE2F-4B1C-991B-1C2A70F0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065" y="476713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Text Box 49">
            <a:extLst>
              <a:ext uri="{FF2B5EF4-FFF2-40B4-BE49-F238E27FC236}">
                <a16:creationId xmlns:a16="http://schemas.microsoft.com/office/drawing/2014/main" id="{0DA9AAF5-E344-4A37-86D7-5F74E97C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786" y="3775317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 source       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real focus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virtual focus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48">
            <a:extLst>
              <a:ext uri="{FF2B5EF4-FFF2-40B4-BE49-F238E27FC236}">
                <a16:creationId xmlns:a16="http://schemas.microsoft.com/office/drawing/2014/main" id="{C1287D18-1F49-4893-AC35-8EA090EB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170" y="5113056"/>
            <a:ext cx="2293264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virtual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real focus (green)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7B0BFC0-252F-45FC-9214-C88C20E41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379" y="3365693"/>
            <a:ext cx="637018" cy="89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320275BF-D01A-4C49-BE5E-1F4A4576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397" y="4257518"/>
            <a:ext cx="891825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F220BE6F-F394-46CB-B3AD-DA32FCCA5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397" y="3110885"/>
            <a:ext cx="38221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E140C20-7EAC-40FB-9086-A715046D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4608" y="4257518"/>
            <a:ext cx="382211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D0AA9E6-FBE3-42AE-93E3-364DBF25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169" y="4257518"/>
            <a:ext cx="1019228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4A704C89-44A6-41E7-9D7F-DA036E148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362" y="4257518"/>
            <a:ext cx="1656246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470918BC-666B-480C-848A-858B9D9C8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4608" y="3747903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89E4C087-B903-4AD2-9325-6E25B27C2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8258" y="3110885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07FA07CA-1566-4364-A54D-1A5B497EA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679" y="4257518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CA6F931B-9A84-41DC-B26E-D2B2EFAA3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047" y="3493096"/>
            <a:ext cx="891825" cy="7644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7512BECA-9DFF-439C-B2EE-E81006072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872" y="4257518"/>
            <a:ext cx="1274036" cy="101922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id="{2F2C91F6-BA7B-4F7F-9B2C-2409B522F9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047" y="4257518"/>
            <a:ext cx="891825" cy="6370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35">
            <a:extLst>
              <a:ext uri="{FF2B5EF4-FFF2-40B4-BE49-F238E27FC236}">
                <a16:creationId xmlns:a16="http://schemas.microsoft.com/office/drawing/2014/main" id="{6C4CA257-7F59-4B36-B400-CBD71711F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065" y="4257518"/>
            <a:ext cx="509614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Line 34">
            <a:extLst>
              <a:ext uri="{FF2B5EF4-FFF2-40B4-BE49-F238E27FC236}">
                <a16:creationId xmlns:a16="http://schemas.microsoft.com/office/drawing/2014/main" id="{B2FD892D-318F-4F5A-8724-0B5E09CF0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872" y="3365693"/>
            <a:ext cx="1146632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BF17187-AE9E-49EE-A709-92D2C2D6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79" y="2983482"/>
            <a:ext cx="764421" cy="1274036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6FC6B-C291-4941-B27E-D3BC5AC78E1F}"/>
              </a:ext>
            </a:extLst>
          </p:cNvPr>
          <p:cNvSpPr/>
          <p:nvPr/>
        </p:nvSpPr>
        <p:spPr>
          <a:xfrm>
            <a:off x="1360372" y="2024430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FF2B2A-F975-4622-8A8F-BC7083D58EB4}"/>
              </a:ext>
            </a:extLst>
          </p:cNvPr>
          <p:cNvSpPr/>
          <p:nvPr/>
        </p:nvSpPr>
        <p:spPr>
          <a:xfrm>
            <a:off x="4418059" y="2016893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998F5C-A289-4096-B2E2-DEAD164BE0F2}"/>
              </a:ext>
            </a:extLst>
          </p:cNvPr>
          <p:cNvSpPr/>
          <p:nvPr/>
        </p:nvSpPr>
        <p:spPr>
          <a:xfrm>
            <a:off x="1516000" y="4268001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6" y="-6836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67B166E1-9133-4109-B65E-51FED368F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894" y="2047470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F6D154E-6AD4-469F-A8ED-8E1A2B8EF17A}"/>
              </a:ext>
            </a:extLst>
          </p:cNvPr>
          <p:cNvSpPr/>
          <p:nvPr/>
        </p:nvSpPr>
        <p:spPr>
          <a:xfrm rot="7824271">
            <a:off x="2241522" y="-1064457"/>
            <a:ext cx="5407459" cy="5469909"/>
          </a:xfrm>
          <a:prstGeom prst="arc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ne 23">
            <a:extLst>
              <a:ext uri="{FF2B5EF4-FFF2-40B4-BE49-F238E27FC236}">
                <a16:creationId xmlns:a16="http://schemas.microsoft.com/office/drawing/2014/main" id="{14C08A1B-5BAC-4650-B7FE-F885B688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119" y="4242712"/>
            <a:ext cx="5377600" cy="324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132FAE8F-F2DC-4EC1-8513-4C24376EB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8496" y="1116633"/>
            <a:ext cx="1705148" cy="45470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193ED361-FC20-4C2B-B150-A66B5B43E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8497" y="1400824"/>
            <a:ext cx="3069576" cy="38221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410AC373-A97C-46DC-8D76-1FFBD071E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5251" y="2983331"/>
            <a:ext cx="970779" cy="125938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86222F5-EF8F-4F66-8150-9E706BBEC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6031" y="1933319"/>
            <a:ext cx="1512140" cy="210347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AEBAB50-CF48-44DA-8AE7-68B8028B3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765" y="4242711"/>
            <a:ext cx="0" cy="6731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F6528-345E-4FC4-BF75-86B67DCB0A4D}"/>
              </a:ext>
            </a:extLst>
          </p:cNvPr>
          <p:cNvSpPr txBox="1"/>
          <p:nvPr/>
        </p:nvSpPr>
        <p:spPr>
          <a:xfrm>
            <a:off x="4806518" y="4914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EB2D6-02A4-4E44-B807-E983FF5C1668}"/>
              </a:ext>
            </a:extLst>
          </p:cNvPr>
          <p:cNvSpPr txBox="1"/>
          <p:nvPr/>
        </p:nvSpPr>
        <p:spPr>
          <a:xfrm>
            <a:off x="5005627" y="5259288"/>
            <a:ext cx="36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o</a:t>
            </a:r>
            <a:endParaRPr lang="en-GB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186D9-3323-4D54-BA13-AA552F67C8CF}"/>
              </a:ext>
            </a:extLst>
          </p:cNvPr>
          <p:cNvSpPr txBox="1"/>
          <p:nvPr/>
        </p:nvSpPr>
        <p:spPr>
          <a:xfrm>
            <a:off x="5373873" y="28311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k</a:t>
            </a:r>
            <a:r>
              <a:rPr lang="en-US" baseline="-25000" dirty="0" err="1">
                <a:solidFill>
                  <a:schemeClr val="accent6"/>
                </a:solidFill>
              </a:rPr>
              <a:t>h</a:t>
            </a:r>
            <a:endParaRPr lang="en-GB" baseline="-25000" dirty="0">
              <a:solidFill>
                <a:schemeClr val="accent6"/>
              </a:solidFill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12F0A1C5-33D3-401B-A8BA-89C445269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9730" y="3097348"/>
            <a:ext cx="414531" cy="25067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2A30432-34E7-428F-A8EF-4E2E98B3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4261" y="4036794"/>
            <a:ext cx="386718" cy="8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82843-B632-4A36-AFD1-6677546CECE9}"/>
              </a:ext>
            </a:extLst>
          </p:cNvPr>
          <p:cNvSpPr txBox="1"/>
          <p:nvPr/>
        </p:nvSpPr>
        <p:spPr>
          <a:xfrm>
            <a:off x="6134801" y="485443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66F15-92E2-4942-AC09-5A03AC970125}"/>
              </a:ext>
            </a:extLst>
          </p:cNvPr>
          <p:cNvSpPr txBox="1"/>
          <p:nvPr/>
        </p:nvSpPr>
        <p:spPr>
          <a:xfrm>
            <a:off x="6976443" y="4999080"/>
            <a:ext cx="4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k’</a:t>
            </a:r>
            <a:r>
              <a:rPr lang="en-US" baseline="-25000" dirty="0" err="1"/>
              <a:t>o</a:t>
            </a:r>
            <a:endParaRPr lang="en-GB" baseline="-25000" dirty="0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33E16270-0470-4B5D-8374-C775AAF89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735" y="1481478"/>
            <a:ext cx="1705132" cy="21495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FF37E-1963-4613-BC3D-8B6BACC625B6}"/>
              </a:ext>
            </a:extLst>
          </p:cNvPr>
          <p:cNvSpPr txBox="1"/>
          <p:nvPr/>
        </p:nvSpPr>
        <p:spPr>
          <a:xfrm>
            <a:off x="5207721" y="14321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GB" dirty="0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B6E66647-2F1C-4C99-AFEE-B93876867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867" y="1480639"/>
            <a:ext cx="1950566" cy="18790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EA65D-AE6F-4738-8288-2B02768EA1EB}"/>
              </a:ext>
            </a:extLst>
          </p:cNvPr>
          <p:cNvSpPr txBox="1"/>
          <p:nvPr/>
        </p:nvSpPr>
        <p:spPr>
          <a:xfrm>
            <a:off x="5828213" y="34131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47092391-4B9B-4813-A948-9359AA4DC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7455" y="4264588"/>
            <a:ext cx="2925012" cy="42829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84289C29-2B61-4D3B-A757-BBE6FFD3D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2785" y="4253691"/>
            <a:ext cx="634276" cy="103171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5EDC111-9E54-4862-8593-F188FF333844}"/>
              </a:ext>
            </a:extLst>
          </p:cNvPr>
          <p:cNvSpPr/>
          <p:nvPr/>
        </p:nvSpPr>
        <p:spPr>
          <a:xfrm>
            <a:off x="7597930" y="4272556"/>
            <a:ext cx="136891" cy="8092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42649-A00F-4DD7-AEEC-A57905E708CE}"/>
              </a:ext>
            </a:extLst>
          </p:cNvPr>
          <p:cNvSpPr txBox="1"/>
          <p:nvPr/>
        </p:nvSpPr>
        <p:spPr>
          <a:xfrm>
            <a:off x="7711544" y="43166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endParaRPr lang="en-GB" dirty="0">
              <a:solidFill>
                <a:schemeClr val="accent1"/>
              </a:solidFill>
              <a:latin typeface="Symbol" panose="05050102010706020507" pitchFamily="18" charset="2"/>
            </a:endParaRP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6CED2D6F-6832-4659-9068-6B6C7B99F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502" y="4250584"/>
            <a:ext cx="433391" cy="60979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2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400D99-0DD3-4563-A76D-C53FF6EF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1" y="504408"/>
            <a:ext cx="4870478" cy="282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110375D-01B2-4A98-AB50-4A7B494E6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9" y="3762736"/>
            <a:ext cx="4885221" cy="282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408F26-DDB6-4860-A904-221FE16A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12" y="1731509"/>
            <a:ext cx="5691430" cy="34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7C661-C093-4482-BDB6-EC172C4BDB07}"/>
              </a:ext>
            </a:extLst>
          </p:cNvPr>
          <p:cNvSpPr txBox="1"/>
          <p:nvPr/>
        </p:nvSpPr>
        <p:spPr>
          <a:xfrm>
            <a:off x="173788" y="50440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5238D-7593-4009-8755-894A7889ECE0}"/>
              </a:ext>
            </a:extLst>
          </p:cNvPr>
          <p:cNvSpPr txBox="1"/>
          <p:nvPr/>
        </p:nvSpPr>
        <p:spPr>
          <a:xfrm>
            <a:off x="173788" y="36216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0F90F-3834-4474-9902-A5F2F75B20B7}"/>
              </a:ext>
            </a:extLst>
          </p:cNvPr>
          <p:cNvSpPr txBox="1"/>
          <p:nvPr/>
        </p:nvSpPr>
        <p:spPr>
          <a:xfrm>
            <a:off x="5882640" y="1656589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5A26-CE74-4E2D-B547-88D4DC0DCD80}"/>
              </a:ext>
            </a:extLst>
          </p:cNvPr>
          <p:cNvSpPr txBox="1"/>
          <p:nvPr/>
        </p:nvSpPr>
        <p:spPr>
          <a:xfrm>
            <a:off x="2639371" y="6405307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 [mm]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81C66-6F67-463E-B708-B3B12293E6FC}"/>
              </a:ext>
            </a:extLst>
          </p:cNvPr>
          <p:cNvSpPr txBox="1"/>
          <p:nvPr/>
        </p:nvSpPr>
        <p:spPr>
          <a:xfrm>
            <a:off x="2958025" y="3346059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 [mm]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C729C-4A01-47A2-BB4D-81B3281D81F2}"/>
              </a:ext>
            </a:extLst>
          </p:cNvPr>
          <p:cNvSpPr txBox="1"/>
          <p:nvPr/>
        </p:nvSpPr>
        <p:spPr>
          <a:xfrm>
            <a:off x="8084208" y="517652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anose="05050102010706020507" pitchFamily="18" charset="2"/>
              </a:rPr>
              <a:t>x</a:t>
            </a:r>
            <a:r>
              <a:rPr lang="en-US" sz="2800" dirty="0"/>
              <a:t> [mm]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74EE5-009B-4AB6-A7F4-D0E651DEC0D0}"/>
              </a:ext>
            </a:extLst>
          </p:cNvPr>
          <p:cNvSpPr txBox="1"/>
          <p:nvPr/>
        </p:nvSpPr>
        <p:spPr>
          <a:xfrm rot="16030691">
            <a:off x="-453150" y="1857114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|Dh(0,q)|</a:t>
            </a:r>
            <a:r>
              <a:rPr lang="en-US" sz="2800" baseline="30000" dirty="0"/>
              <a:t>2</a:t>
            </a:r>
            <a:endParaRPr lang="en-GB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4274-2E2B-4428-B60D-296B9BB7BA18}"/>
              </a:ext>
            </a:extLst>
          </p:cNvPr>
          <p:cNvSpPr txBox="1"/>
          <p:nvPr/>
        </p:nvSpPr>
        <p:spPr>
          <a:xfrm rot="16200000">
            <a:off x="-327226" y="49149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|Dh(0,q)|</a:t>
            </a:r>
            <a:r>
              <a:rPr lang="en-US" sz="2800" baseline="30000" dirty="0"/>
              <a:t>2</a:t>
            </a:r>
            <a:endParaRPr lang="en-GB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64F97-168B-464E-8647-EE61E3D28B52}"/>
              </a:ext>
            </a:extLst>
          </p:cNvPr>
          <p:cNvSpPr txBox="1"/>
          <p:nvPr/>
        </p:nvSpPr>
        <p:spPr>
          <a:xfrm rot="16200000">
            <a:off x="5897673" y="2762743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|Dh(</a:t>
            </a:r>
            <a:r>
              <a:rPr lang="en-US" sz="2800" dirty="0">
                <a:latin typeface="Symbol" panose="05050102010706020507" pitchFamily="18" charset="2"/>
              </a:rPr>
              <a:t>x</a:t>
            </a:r>
            <a:r>
              <a:rPr lang="en-US" sz="2800" dirty="0"/>
              <a:t>,q</a:t>
            </a:r>
            <a:r>
              <a:rPr lang="en-US" sz="2800" baseline="-25000" dirty="0"/>
              <a:t>1</a:t>
            </a:r>
            <a:r>
              <a:rPr lang="en-US" sz="2800" dirty="0"/>
              <a:t>)|</a:t>
            </a:r>
            <a:r>
              <a:rPr lang="en-US" sz="2800" baseline="30000" dirty="0"/>
              <a:t>2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9686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4">
            <a:extLst>
              <a:ext uri="{FF2B5EF4-FFF2-40B4-BE49-F238E27FC236}">
                <a16:creationId xmlns:a16="http://schemas.microsoft.com/office/drawing/2014/main" id="{EBFF2754-BE5A-4435-AF10-04BCF780C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213675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23">
            <a:extLst>
              <a:ext uri="{FF2B5EF4-FFF2-40B4-BE49-F238E27FC236}">
                <a16:creationId xmlns:a16="http://schemas.microsoft.com/office/drawing/2014/main" id="{445031AB-EA30-49B0-8E4E-1C7F2CC01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2136758"/>
            <a:ext cx="51718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69D9FF51-69B2-4F35-8A79-01252BB08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9284" y="3242530"/>
            <a:ext cx="5171846" cy="24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60912C1F-15F0-4509-B839-92FD0973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191" y="843796"/>
            <a:ext cx="2401214" cy="3878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180EF2C-8421-414C-BA88-88936EE80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283" y="2136758"/>
            <a:ext cx="0" cy="1108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99FAF220-0D36-467B-B769-40559A651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129" y="2136758"/>
            <a:ext cx="0" cy="1108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A56758A8-8225-4B7E-A6F6-0287D2E08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6953" y="2136758"/>
            <a:ext cx="1662379" cy="295534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46AD3F8A-7C15-4C36-A645-707F03BD7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9915" y="3245011"/>
            <a:ext cx="1108253" cy="203179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3A653E94-E38F-44D3-9A80-8CBCEF123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200" y="2380176"/>
            <a:ext cx="4148389" cy="20317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57C8293F-929C-408D-868E-52375B06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160" y="2878073"/>
            <a:ext cx="554126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3FE2E3F2-7782-4286-BEC7-0A9AEFCD6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756" y="3612989"/>
            <a:ext cx="369418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8E8D4E7D-A24A-40D6-9DCD-08819655FA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9915" y="2690884"/>
            <a:ext cx="369418" cy="55412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08173C02-FFC3-4896-AF0B-D7FF062B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32" y="1767340"/>
            <a:ext cx="554126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352FB9C8-AADD-4448-B067-6C6C13D9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442" y="2233657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o</a:t>
            </a:r>
            <a:endParaRPr lang="en-GB" baseline="-25000" dirty="0"/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21CE0AE1-5608-40CE-9FCC-C75E1734E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269" y="2366404"/>
            <a:ext cx="554126" cy="55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h</a:t>
            </a:r>
            <a:endParaRPr lang="en-GB" baseline="-25000" dirty="0"/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B674BEC8-38C8-4E7F-A3E1-74520AB7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420" y="4907390"/>
            <a:ext cx="500253" cy="43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3" name="Line 4">
            <a:extLst>
              <a:ext uri="{FF2B5EF4-FFF2-40B4-BE49-F238E27FC236}">
                <a16:creationId xmlns:a16="http://schemas.microsoft.com/office/drawing/2014/main" id="{87A39F2B-7915-431D-97A1-DFD9CFA18E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4834" y="1151097"/>
            <a:ext cx="2401214" cy="1292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6E689FE7-60EF-439B-BEB6-E0996A72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68" y="1228595"/>
            <a:ext cx="285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t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55" name="Line 17">
            <a:extLst>
              <a:ext uri="{FF2B5EF4-FFF2-40B4-BE49-F238E27FC236}">
                <a16:creationId xmlns:a16="http://schemas.microsoft.com/office/drawing/2014/main" id="{23327958-E39B-4446-A7B8-913E414A4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1079" y="3245010"/>
            <a:ext cx="1108253" cy="203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8B5514AE-DF92-44F2-96EC-A4B2AB8BB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9705" y="2652187"/>
            <a:ext cx="328673" cy="59034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13571179-EE87-4338-B603-92EB89FE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844" y="3797741"/>
            <a:ext cx="29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x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092A4A36-48B3-4504-AEBF-5BDD7721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787" y="4991022"/>
            <a:ext cx="369418" cy="36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170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DEL RIO Manuel</dc:creator>
  <cp:lastModifiedBy>SANCHEZ DEL RIO Manuel</cp:lastModifiedBy>
  <cp:revision>19</cp:revision>
  <dcterms:created xsi:type="dcterms:W3CDTF">2020-11-26T13:37:36Z</dcterms:created>
  <dcterms:modified xsi:type="dcterms:W3CDTF">2021-02-04T12:49:45Z</dcterms:modified>
</cp:coreProperties>
</file>