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73" d="100"/>
          <a:sy n="73" d="100"/>
        </p:scale>
        <p:origin x="-1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D984-C8DB-4D9A-9BD6-500862F2C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58B1E-B84D-4965-89DC-E6632ED43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FA7A4-C3E1-4317-8489-8394CA23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4A68-266F-4131-BE86-4C03274B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856F-037F-47E4-B0B0-BAA68720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66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DF7E-2FAD-4188-801E-F1F11C69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C4369-676F-42F1-9737-51F1C82C4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C9CFE-F118-43F6-BAB8-892FE0C8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37F59-81FF-4E74-96F9-6286C91A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B1139-382A-4C3A-AE7A-9C447577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667DA-0BDD-47C8-A10C-EF1819D23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E468F-25AA-4448-AD57-13CD035D6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FFF25-316D-4B75-BB1E-A10B4E96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4523-79F8-4D0F-8588-5345AC40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05E9-735C-49F1-8AB1-AFDEAE42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5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E876-3DBE-432B-9C5E-89130610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D83F5-08F3-4DA9-B80E-93C311A4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E165-2D99-495B-AD3D-9F265CFB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546C-D5E4-4FD0-BAAB-2E003D14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CED34-292A-4138-B645-27ACE8AD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796D-D349-4214-A553-9707B61E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5E335-7155-4EC6-86B5-28478F8C6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C96A-7095-4105-B750-09508BFB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0588-CFAD-4EB1-9510-B79CC104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518E-99DA-4266-850B-63814855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6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91A1-0675-4F00-A8F8-513E2AD1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56EE2-F441-4934-874A-92F22ECC0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0AED-3046-4D0F-81FF-C8FE88F3E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1228-70D7-42B2-9C55-74D184F9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99435-71EE-4481-9B62-73012288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7FED4-DFB4-4916-8C5A-1007FF68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2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E81C-02C0-4FA6-9B80-1C65B151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6FE05-5A0C-41EE-B2C4-FCB5A0FD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02F43-C8C8-42D8-AA76-F2BB8850A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34E84-6E3B-4444-A9A7-E5559A08A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7DFFB-88EB-4897-A2E8-14641CAAD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47797-74CC-443A-BA53-F19D960F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0390B-E2A6-4A3C-82AB-9A55632C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67BC0-3B23-4EFB-87C3-DCC5B34D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48A9-FBDE-400D-BC67-AAE3E536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DF73A-9847-4C2B-846E-8A3F90F6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ECBB4-28AE-4E79-98FB-2DD7E6E6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7FF13-8111-4B6B-BEA7-230068C1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66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24859-D15C-4ABE-A59E-5803D8C9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13EB2-4D27-4589-AB7C-A77E5B08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4E605-6D69-4D0C-AA0F-7A8A2561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90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E5F0-A2CF-44C8-A9DF-511C9126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D9D8-4551-49A4-801C-F69A5542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E0670-2495-4B6D-8EE2-1564805FF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4CFC-85F5-47A8-97D6-A23EE459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B061D-3543-4A10-ABD6-9D067CB9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F9A77-207C-4FA5-BBB5-2231A9B3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3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FD3B-1590-4498-8657-0E447046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5B1C6-0AB7-483F-BA86-19208C62E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DA7BC-AABD-4817-970F-DB338C89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13F07-68E0-428F-9B70-35710510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FF294-F6C2-406F-92F4-0F7BA7B1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EB498-1BE3-4DB9-AB5E-224D8D84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3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50DD4-9390-4830-AE75-B0D1016E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446D6-130F-4714-8FBD-C2EC6B2B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B010-2BEE-43C0-9F81-E70116113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9233-DC6C-415D-B22E-B834F03CD681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D19D-36B6-4A51-8E60-68BE9BFD5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EE1C-F301-4DCF-A6B2-B2C16F644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14414293-1C66-4646-9E2A-8ACF2BDB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483680DF-CCFC-4035-A959-0EB0D8D8D7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7390" y="105841"/>
            <a:ext cx="6370178" cy="38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D697D410-4AEE-4718-9AAA-2D2A89528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146" y="2016895"/>
            <a:ext cx="16562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Line 22">
            <a:extLst>
              <a:ext uri="{FF2B5EF4-FFF2-40B4-BE49-F238E27FC236}">
                <a16:creationId xmlns:a16="http://schemas.microsoft.com/office/drawing/2014/main" id="{1F926620-0375-451A-A1DA-ECAF09CBF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953" y="615455"/>
            <a:ext cx="891825" cy="25480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Line 21">
            <a:extLst>
              <a:ext uri="{FF2B5EF4-FFF2-40B4-BE49-F238E27FC236}">
                <a16:creationId xmlns:a16="http://schemas.microsoft.com/office/drawing/2014/main" id="{EC77E187-90E5-4621-9F7D-8B190E07FF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1935" y="2016895"/>
            <a:ext cx="1146632" cy="114663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3230A7B8-0F2F-4F3B-8EF5-8590089952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4532" y="2016894"/>
            <a:ext cx="1783650" cy="891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B041088C-BF9D-48BC-8CCE-6A9DDD074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285" y="2016894"/>
            <a:ext cx="2038457" cy="8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2C85345E-606D-4131-A6CA-BD45F4F01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7496" y="615455"/>
            <a:ext cx="1146632" cy="25480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16095A91-2579-4F3F-95D5-6F3877D66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2303" y="2016895"/>
            <a:ext cx="891825" cy="10192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B538DC71-737B-4698-AE21-626C8A9E1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953" y="742859"/>
            <a:ext cx="1528843" cy="19110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BF5C9283-8F57-4E41-A0E3-C994044A1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953" y="488052"/>
            <a:ext cx="509614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DA1BCA4C-883A-4E07-8457-6D61DE7A2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953" y="2526509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4FA02D9D-0812-4992-921E-F911C057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278" y="488052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3FAD9539-5F1E-460A-A54B-4C5EB218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8935" y="1125070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FF668DC0-E6EB-4D72-81AC-34C41BB5D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7496" y="615455"/>
            <a:ext cx="1783650" cy="21658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5B92F2A5-A0EF-4FCC-9F81-8A6B5FAF3D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5285" y="2016894"/>
            <a:ext cx="1019228" cy="50961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CCB817B4-F7B2-4959-A556-892CF64F2A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8567" y="870262"/>
            <a:ext cx="1146632" cy="1146632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8D762473-4725-472C-AB25-E2851BDA2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8181" y="1507280"/>
            <a:ext cx="1146632" cy="509614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Line 5">
            <a:extLst>
              <a:ext uri="{FF2B5EF4-FFF2-40B4-BE49-F238E27FC236}">
                <a16:creationId xmlns:a16="http://schemas.microsoft.com/office/drawing/2014/main" id="{33F3A8B0-A0C3-4330-952C-D0007BA3D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4514" y="1252473"/>
            <a:ext cx="1783650" cy="764421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Line 4">
            <a:extLst>
              <a:ext uri="{FF2B5EF4-FFF2-40B4-BE49-F238E27FC236}">
                <a16:creationId xmlns:a16="http://schemas.microsoft.com/office/drawing/2014/main" id="{08DB5ED9-4E11-42DC-A183-1F83A61FD1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4128" y="1125070"/>
            <a:ext cx="891825" cy="891825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Rectangle 58">
            <a:extLst>
              <a:ext uri="{FF2B5EF4-FFF2-40B4-BE49-F238E27FC236}">
                <a16:creationId xmlns:a16="http://schemas.microsoft.com/office/drawing/2014/main" id="{2E09DD24-CBB3-46CC-88D4-BB6E3DEC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1744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1" name="Line 56">
            <a:extLst>
              <a:ext uri="{FF2B5EF4-FFF2-40B4-BE49-F238E27FC236}">
                <a16:creationId xmlns:a16="http://schemas.microsoft.com/office/drawing/2014/main" id="{DB1B032D-5E35-4C54-9A24-9F54AA441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682" y="4880984"/>
            <a:ext cx="1911053" cy="8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55">
            <a:extLst>
              <a:ext uri="{FF2B5EF4-FFF2-40B4-BE49-F238E27FC236}">
                <a16:creationId xmlns:a16="http://schemas.microsoft.com/office/drawing/2014/main" id="{6C50B838-2884-49DD-8531-9397E33AB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7822" y="4880984"/>
            <a:ext cx="203845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54">
            <a:extLst>
              <a:ext uri="{FF2B5EF4-FFF2-40B4-BE49-F238E27FC236}">
                <a16:creationId xmlns:a16="http://schemas.microsoft.com/office/drawing/2014/main" id="{D0D681F3-5093-4A63-9A54-9B1669D7D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3700" y="3861755"/>
            <a:ext cx="1401439" cy="1019229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Text Box 53">
            <a:extLst>
              <a:ext uri="{FF2B5EF4-FFF2-40B4-BE49-F238E27FC236}">
                <a16:creationId xmlns:a16="http://schemas.microsoft.com/office/drawing/2014/main" id="{3BBADA36-859B-4F85-989E-F63B21890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489" y="3761766"/>
            <a:ext cx="254807" cy="2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Text Box 52">
            <a:extLst>
              <a:ext uri="{FF2B5EF4-FFF2-40B4-BE49-F238E27FC236}">
                <a16:creationId xmlns:a16="http://schemas.microsoft.com/office/drawing/2014/main" id="{E33241CC-2B2D-4620-BD73-904EA1310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929" y="4116562"/>
            <a:ext cx="254807" cy="2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Text Box 51">
            <a:extLst>
              <a:ext uri="{FF2B5EF4-FFF2-40B4-BE49-F238E27FC236}">
                <a16:creationId xmlns:a16="http://schemas.microsoft.com/office/drawing/2014/main" id="{F8973DB3-53FD-4F43-816D-969921D0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4839" y="4016573"/>
            <a:ext cx="382211" cy="2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Text Box 50">
            <a:extLst>
              <a:ext uri="{FF2B5EF4-FFF2-40B4-BE49-F238E27FC236}">
                <a16:creationId xmlns:a16="http://schemas.microsoft.com/office/drawing/2014/main" id="{F0B3A113-AE2F-4B1C-991B-1C2A70F0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29" y="5390598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Line 47">
            <a:extLst>
              <a:ext uri="{FF2B5EF4-FFF2-40B4-BE49-F238E27FC236}">
                <a16:creationId xmlns:a16="http://schemas.microsoft.com/office/drawing/2014/main" id="{C7B0BFC0-252F-45FC-9214-C88C20E41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682" y="3989159"/>
            <a:ext cx="637018" cy="89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Line 46">
            <a:extLst>
              <a:ext uri="{FF2B5EF4-FFF2-40B4-BE49-F238E27FC236}">
                <a16:creationId xmlns:a16="http://schemas.microsoft.com/office/drawing/2014/main" id="{320275BF-D01A-4C49-BE5E-1F4A45762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700" y="4880984"/>
            <a:ext cx="891825" cy="127403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F220BE6F-F394-46CB-B3AD-DA32FCCA5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700" y="3734351"/>
            <a:ext cx="382211" cy="11466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EE140C20-7EAC-40FB-9086-A715046D8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5911" y="4880984"/>
            <a:ext cx="382211" cy="127403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5D0AA9E6-FBE3-42AE-93E3-364DBF256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4472" y="4880984"/>
            <a:ext cx="1019228" cy="7644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4A704C89-44A6-41E7-9D7F-DA036E148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9665" y="4880984"/>
            <a:ext cx="1656246" cy="7644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470918BC-666B-480C-848A-858B9D9C8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5911" y="4371369"/>
            <a:ext cx="1146632" cy="509614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Line 40">
            <a:extLst>
              <a:ext uri="{FF2B5EF4-FFF2-40B4-BE49-F238E27FC236}">
                <a16:creationId xmlns:a16="http://schemas.microsoft.com/office/drawing/2014/main" id="{89E4C087-B903-4AD2-9325-6E25B27C2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7822" y="3734351"/>
            <a:ext cx="764421" cy="11466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Line 39">
            <a:extLst>
              <a:ext uri="{FF2B5EF4-FFF2-40B4-BE49-F238E27FC236}">
                <a16:creationId xmlns:a16="http://schemas.microsoft.com/office/drawing/2014/main" id="{07FA07CA-1566-4364-A54D-1A5B497EA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2243" y="4880984"/>
            <a:ext cx="764421" cy="114663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Line 38">
            <a:extLst>
              <a:ext uri="{FF2B5EF4-FFF2-40B4-BE49-F238E27FC236}">
                <a16:creationId xmlns:a16="http://schemas.microsoft.com/office/drawing/2014/main" id="{CA6F931B-9A84-41DC-B26E-D2B2EFAA3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5611" y="4116562"/>
            <a:ext cx="891825" cy="7644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Line 37">
            <a:extLst>
              <a:ext uri="{FF2B5EF4-FFF2-40B4-BE49-F238E27FC236}">
                <a16:creationId xmlns:a16="http://schemas.microsoft.com/office/drawing/2014/main" id="{7512BECA-9DFF-439C-B2EE-E81006072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7436" y="4880984"/>
            <a:ext cx="1274036" cy="101922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Line 36">
            <a:extLst>
              <a:ext uri="{FF2B5EF4-FFF2-40B4-BE49-F238E27FC236}">
                <a16:creationId xmlns:a16="http://schemas.microsoft.com/office/drawing/2014/main" id="{2F2C91F6-BA7B-4F7F-9B2C-2409B522F9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5611" y="4880984"/>
            <a:ext cx="891825" cy="63701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Line 35">
            <a:extLst>
              <a:ext uri="{FF2B5EF4-FFF2-40B4-BE49-F238E27FC236}">
                <a16:creationId xmlns:a16="http://schemas.microsoft.com/office/drawing/2014/main" id="{6C4CA257-7F59-4B36-B400-CBD71711FD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2629" y="4880984"/>
            <a:ext cx="509614" cy="891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Line 34">
            <a:extLst>
              <a:ext uri="{FF2B5EF4-FFF2-40B4-BE49-F238E27FC236}">
                <a16:creationId xmlns:a16="http://schemas.microsoft.com/office/drawing/2014/main" id="{B2FD892D-318F-4F5A-8724-0B5E09CF0C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7436" y="3989159"/>
            <a:ext cx="1146632" cy="891825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Line 33">
            <a:extLst>
              <a:ext uri="{FF2B5EF4-FFF2-40B4-BE49-F238E27FC236}">
                <a16:creationId xmlns:a16="http://schemas.microsoft.com/office/drawing/2014/main" id="{BBF17187-AE9E-49EE-A709-92D2C2D63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2243" y="3606948"/>
            <a:ext cx="764421" cy="1274036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46FC6B-C291-4941-B27E-D3BC5AC78E1F}"/>
              </a:ext>
            </a:extLst>
          </p:cNvPr>
          <p:cNvSpPr/>
          <p:nvPr/>
        </p:nvSpPr>
        <p:spPr>
          <a:xfrm>
            <a:off x="3480110" y="2024430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FF2B2A-F975-4622-8A8F-BC7083D58EB4}"/>
              </a:ext>
            </a:extLst>
          </p:cNvPr>
          <p:cNvSpPr/>
          <p:nvPr/>
        </p:nvSpPr>
        <p:spPr>
          <a:xfrm>
            <a:off x="7466058" y="2016893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998F5C-A289-4096-B2E2-DEAD164BE0F2}"/>
              </a:ext>
            </a:extLst>
          </p:cNvPr>
          <p:cNvSpPr/>
          <p:nvPr/>
        </p:nvSpPr>
        <p:spPr>
          <a:xfrm>
            <a:off x="3677303" y="4891467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603123-79B9-4226-B687-D036255779D2}"/>
              </a:ext>
            </a:extLst>
          </p:cNvPr>
          <p:cNvSpPr txBox="1"/>
          <p:nvPr/>
        </p:nvSpPr>
        <p:spPr>
          <a:xfrm>
            <a:off x="2180817" y="618598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7DE027-C777-4D6E-A144-4B961E1A53FF}"/>
              </a:ext>
            </a:extLst>
          </p:cNvPr>
          <p:cNvSpPr txBox="1"/>
          <p:nvPr/>
        </p:nvSpPr>
        <p:spPr>
          <a:xfrm>
            <a:off x="6070694" y="629878"/>
            <a:ext cx="51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02596B-B67A-43A0-AB98-4A62C5277FA8}"/>
              </a:ext>
            </a:extLst>
          </p:cNvPr>
          <p:cNvSpPr txBox="1"/>
          <p:nvPr/>
        </p:nvSpPr>
        <p:spPr>
          <a:xfrm>
            <a:off x="2334253" y="3606948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206230-1938-4254-BAC6-9483064D2602}"/>
              </a:ext>
            </a:extLst>
          </p:cNvPr>
          <p:cNvSpPr txBox="1"/>
          <p:nvPr/>
        </p:nvSpPr>
        <p:spPr>
          <a:xfrm>
            <a:off x="6282935" y="359334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542AB3-F3DC-46CE-9BAD-99F7FADA8D2B}"/>
              </a:ext>
            </a:extLst>
          </p:cNvPr>
          <p:cNvSpPr/>
          <p:nvPr/>
        </p:nvSpPr>
        <p:spPr>
          <a:xfrm>
            <a:off x="7279210" y="4891467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94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14414293-1C66-4646-9E2A-8ACF2BDB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483680DF-CCFC-4035-A959-0EB0D8D8D7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7390" y="105841"/>
            <a:ext cx="6370178" cy="38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D697D410-4AEE-4718-9AAA-2D2A89528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408" y="2016895"/>
            <a:ext cx="16562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Line 22">
            <a:extLst>
              <a:ext uri="{FF2B5EF4-FFF2-40B4-BE49-F238E27FC236}">
                <a16:creationId xmlns:a16="http://schemas.microsoft.com/office/drawing/2014/main" id="{1F926620-0375-451A-A1DA-ECAF09CBF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9215" y="615455"/>
            <a:ext cx="891825" cy="25480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Line 21">
            <a:extLst>
              <a:ext uri="{FF2B5EF4-FFF2-40B4-BE49-F238E27FC236}">
                <a16:creationId xmlns:a16="http://schemas.microsoft.com/office/drawing/2014/main" id="{EC77E187-90E5-4621-9F7D-8B190E07FF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197" y="2016895"/>
            <a:ext cx="1146632" cy="114663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3230A7B8-0F2F-4F3B-8EF5-8590089952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794" y="2016894"/>
            <a:ext cx="1783650" cy="891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B041088C-BF9D-48BC-8CCE-6A9DDD074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286" y="2016894"/>
            <a:ext cx="2038457" cy="8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2C85345E-606D-4131-A6CA-BD45F4F01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9497" y="615455"/>
            <a:ext cx="1146632" cy="25480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16095A91-2579-4F3F-95D5-6F3877D66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4304" y="2016895"/>
            <a:ext cx="891825" cy="10192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B538DC71-737B-4698-AE21-626C8A9E1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9215" y="742859"/>
            <a:ext cx="1528843" cy="19110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BF5C9283-8F57-4E41-A0E3-C994044A1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215" y="488052"/>
            <a:ext cx="509614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DA1BCA4C-883A-4E07-8457-6D61DE7A2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215" y="2526509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4FA02D9D-0812-4992-921E-F911C057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900" y="488052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3FAD9539-5F1E-460A-A54B-4C5EB218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936" y="1125070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C08DC2A7-37A4-441F-AAE3-9FD752D6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5127" y="1355162"/>
            <a:ext cx="2548071" cy="101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Real source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Laue case, real focus (red)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Bragg case, virtual focus (green)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283FD487-371E-442A-B7BD-D3228F262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171" y="2157186"/>
            <a:ext cx="2548071" cy="101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real source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Laue case, virtual focus (red)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Bragg case, real focus (green)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FF668DC0-E6EB-4D72-81AC-34C41BB5D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9497" y="615455"/>
            <a:ext cx="1783650" cy="21658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5B92F2A5-A0EF-4FCC-9F81-8A6B5FAF3D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7286" y="2016894"/>
            <a:ext cx="1019228" cy="50961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CCB817B4-F7B2-4959-A556-892CF64F2A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8829" y="870262"/>
            <a:ext cx="1146632" cy="1146632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8D762473-4725-472C-AB25-E2851BDA2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8443" y="1507280"/>
            <a:ext cx="1146632" cy="509614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Line 5">
            <a:extLst>
              <a:ext uri="{FF2B5EF4-FFF2-40B4-BE49-F238E27FC236}">
                <a16:creationId xmlns:a16="http://schemas.microsoft.com/office/drawing/2014/main" id="{33F3A8B0-A0C3-4330-952C-D0007BA3D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515" y="1252473"/>
            <a:ext cx="1783650" cy="764421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Line 4">
            <a:extLst>
              <a:ext uri="{FF2B5EF4-FFF2-40B4-BE49-F238E27FC236}">
                <a16:creationId xmlns:a16="http://schemas.microsoft.com/office/drawing/2014/main" id="{08DB5ED9-4E11-42DC-A183-1F83A61FD1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6129" y="1125070"/>
            <a:ext cx="891825" cy="891825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Rectangle 58">
            <a:extLst>
              <a:ext uri="{FF2B5EF4-FFF2-40B4-BE49-F238E27FC236}">
                <a16:creationId xmlns:a16="http://schemas.microsoft.com/office/drawing/2014/main" id="{2E09DD24-CBB3-46CC-88D4-BB6E3DEC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1744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" name="AutoShape 57">
            <a:extLst>
              <a:ext uri="{FF2B5EF4-FFF2-40B4-BE49-F238E27FC236}">
                <a16:creationId xmlns:a16="http://schemas.microsoft.com/office/drawing/2014/main" id="{67B166E1-9133-4109-B65E-51FED368F8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958" y="2883493"/>
            <a:ext cx="6370178" cy="38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56">
            <a:extLst>
              <a:ext uri="{FF2B5EF4-FFF2-40B4-BE49-F238E27FC236}">
                <a16:creationId xmlns:a16="http://schemas.microsoft.com/office/drawing/2014/main" id="{DB1B032D-5E35-4C54-9A24-9F54AA441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379" y="4257518"/>
            <a:ext cx="1911053" cy="8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55">
            <a:extLst>
              <a:ext uri="{FF2B5EF4-FFF2-40B4-BE49-F238E27FC236}">
                <a16:creationId xmlns:a16="http://schemas.microsoft.com/office/drawing/2014/main" id="{6C50B838-2884-49DD-8531-9397E33AB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8258" y="4257518"/>
            <a:ext cx="203845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54">
            <a:extLst>
              <a:ext uri="{FF2B5EF4-FFF2-40B4-BE49-F238E27FC236}">
                <a16:creationId xmlns:a16="http://schemas.microsoft.com/office/drawing/2014/main" id="{D0D681F3-5093-4A63-9A54-9B1669D7D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2397" y="3238289"/>
            <a:ext cx="1401439" cy="1019229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Text Box 53">
            <a:extLst>
              <a:ext uri="{FF2B5EF4-FFF2-40B4-BE49-F238E27FC236}">
                <a16:creationId xmlns:a16="http://schemas.microsoft.com/office/drawing/2014/main" id="{3BBADA36-859B-4F85-989E-F63B21890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186" y="3138300"/>
            <a:ext cx="254807" cy="2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Text Box 52">
            <a:extLst>
              <a:ext uri="{FF2B5EF4-FFF2-40B4-BE49-F238E27FC236}">
                <a16:creationId xmlns:a16="http://schemas.microsoft.com/office/drawing/2014/main" id="{E33241CC-2B2D-4620-BD73-904EA1310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26" y="3493096"/>
            <a:ext cx="254807" cy="2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Text Box 51">
            <a:extLst>
              <a:ext uri="{FF2B5EF4-FFF2-40B4-BE49-F238E27FC236}">
                <a16:creationId xmlns:a16="http://schemas.microsoft.com/office/drawing/2014/main" id="{F8973DB3-53FD-4F43-816D-969921D0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75" y="3393107"/>
            <a:ext cx="382211" cy="2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Text Box 50">
            <a:extLst>
              <a:ext uri="{FF2B5EF4-FFF2-40B4-BE49-F238E27FC236}">
                <a16:creationId xmlns:a16="http://schemas.microsoft.com/office/drawing/2014/main" id="{F0B3A113-AE2F-4B1C-991B-1C2A70F0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065" y="4767132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Text Box 49">
            <a:extLst>
              <a:ext uri="{FF2B5EF4-FFF2-40B4-BE49-F238E27FC236}">
                <a16:creationId xmlns:a16="http://schemas.microsoft.com/office/drawing/2014/main" id="{0DA9AAF5-E344-4A37-86D7-5F74E97CC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4786" y="3775317"/>
            <a:ext cx="2548071" cy="101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 source            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Laue case, real focus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Bragg case, virtual focus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 Box 48">
            <a:extLst>
              <a:ext uri="{FF2B5EF4-FFF2-40B4-BE49-F238E27FC236}">
                <a16:creationId xmlns:a16="http://schemas.microsoft.com/office/drawing/2014/main" id="{C1287D18-1F49-4893-AC35-8EA090EB0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170" y="5113056"/>
            <a:ext cx="2293264" cy="101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 source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Laue case, virtual focus (red)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Bragg case, real focus (green)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47">
            <a:extLst>
              <a:ext uri="{FF2B5EF4-FFF2-40B4-BE49-F238E27FC236}">
                <a16:creationId xmlns:a16="http://schemas.microsoft.com/office/drawing/2014/main" id="{C7B0BFC0-252F-45FC-9214-C88C20E41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379" y="3365693"/>
            <a:ext cx="637018" cy="89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Line 46">
            <a:extLst>
              <a:ext uri="{FF2B5EF4-FFF2-40B4-BE49-F238E27FC236}">
                <a16:creationId xmlns:a16="http://schemas.microsoft.com/office/drawing/2014/main" id="{320275BF-D01A-4C49-BE5E-1F4A45762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397" y="4257518"/>
            <a:ext cx="891825" cy="127403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F220BE6F-F394-46CB-B3AD-DA32FCCA5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397" y="3110885"/>
            <a:ext cx="382211" cy="11466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EE140C20-7EAC-40FB-9086-A715046D8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4608" y="4257518"/>
            <a:ext cx="382211" cy="127403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5D0AA9E6-FBE3-42AE-93E3-364DBF256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3169" y="4257518"/>
            <a:ext cx="1019228" cy="7644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4A704C89-44A6-41E7-9D7F-DA036E148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362" y="4257518"/>
            <a:ext cx="1656246" cy="7644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470918BC-666B-480C-848A-858B9D9C8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4608" y="3747903"/>
            <a:ext cx="1146632" cy="509614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Line 40">
            <a:extLst>
              <a:ext uri="{FF2B5EF4-FFF2-40B4-BE49-F238E27FC236}">
                <a16:creationId xmlns:a16="http://schemas.microsoft.com/office/drawing/2014/main" id="{89E4C087-B903-4AD2-9325-6E25B27C2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8258" y="3110885"/>
            <a:ext cx="764421" cy="11466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Line 39">
            <a:extLst>
              <a:ext uri="{FF2B5EF4-FFF2-40B4-BE49-F238E27FC236}">
                <a16:creationId xmlns:a16="http://schemas.microsoft.com/office/drawing/2014/main" id="{07FA07CA-1566-4364-A54D-1A5B497EA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2679" y="4257518"/>
            <a:ext cx="764421" cy="114663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Line 38">
            <a:extLst>
              <a:ext uri="{FF2B5EF4-FFF2-40B4-BE49-F238E27FC236}">
                <a16:creationId xmlns:a16="http://schemas.microsoft.com/office/drawing/2014/main" id="{CA6F931B-9A84-41DC-B26E-D2B2EFAA3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047" y="3493096"/>
            <a:ext cx="891825" cy="7644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Line 37">
            <a:extLst>
              <a:ext uri="{FF2B5EF4-FFF2-40B4-BE49-F238E27FC236}">
                <a16:creationId xmlns:a16="http://schemas.microsoft.com/office/drawing/2014/main" id="{7512BECA-9DFF-439C-B2EE-E81006072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872" y="4257518"/>
            <a:ext cx="1274036" cy="101922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Line 36">
            <a:extLst>
              <a:ext uri="{FF2B5EF4-FFF2-40B4-BE49-F238E27FC236}">
                <a16:creationId xmlns:a16="http://schemas.microsoft.com/office/drawing/2014/main" id="{2F2C91F6-BA7B-4F7F-9B2C-2409B522F9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6047" y="4257518"/>
            <a:ext cx="891825" cy="63701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Line 35">
            <a:extLst>
              <a:ext uri="{FF2B5EF4-FFF2-40B4-BE49-F238E27FC236}">
                <a16:creationId xmlns:a16="http://schemas.microsoft.com/office/drawing/2014/main" id="{6C4CA257-7F59-4B36-B400-CBD71711FD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065" y="4257518"/>
            <a:ext cx="509614" cy="891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Line 34">
            <a:extLst>
              <a:ext uri="{FF2B5EF4-FFF2-40B4-BE49-F238E27FC236}">
                <a16:creationId xmlns:a16="http://schemas.microsoft.com/office/drawing/2014/main" id="{B2FD892D-318F-4F5A-8724-0B5E09CF0C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7872" y="3365693"/>
            <a:ext cx="1146632" cy="891825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Line 33">
            <a:extLst>
              <a:ext uri="{FF2B5EF4-FFF2-40B4-BE49-F238E27FC236}">
                <a16:creationId xmlns:a16="http://schemas.microsoft.com/office/drawing/2014/main" id="{BBF17187-AE9E-49EE-A709-92D2C2D63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2679" y="2983482"/>
            <a:ext cx="764421" cy="1274036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46FC6B-C291-4941-B27E-D3BC5AC78E1F}"/>
              </a:ext>
            </a:extLst>
          </p:cNvPr>
          <p:cNvSpPr/>
          <p:nvPr/>
        </p:nvSpPr>
        <p:spPr>
          <a:xfrm>
            <a:off x="1360372" y="2024430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FF2B2A-F975-4622-8A8F-BC7083D58EB4}"/>
              </a:ext>
            </a:extLst>
          </p:cNvPr>
          <p:cNvSpPr/>
          <p:nvPr/>
        </p:nvSpPr>
        <p:spPr>
          <a:xfrm>
            <a:off x="4418059" y="2016893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998F5C-A289-4096-B2E2-DEAD164BE0F2}"/>
              </a:ext>
            </a:extLst>
          </p:cNvPr>
          <p:cNvSpPr/>
          <p:nvPr/>
        </p:nvSpPr>
        <p:spPr>
          <a:xfrm>
            <a:off x="1516000" y="4268001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5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14414293-1C66-4646-9E2A-8ACF2BDB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6" y="-6836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" name="AutoShape 57">
            <a:extLst>
              <a:ext uri="{FF2B5EF4-FFF2-40B4-BE49-F238E27FC236}">
                <a16:creationId xmlns:a16="http://schemas.microsoft.com/office/drawing/2014/main" id="{67B166E1-9133-4109-B65E-51FED368F8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7894" y="2047470"/>
            <a:ext cx="6370178" cy="38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6F6D154E-6AD4-469F-A8ED-8E1A2B8EF17A}"/>
              </a:ext>
            </a:extLst>
          </p:cNvPr>
          <p:cNvSpPr/>
          <p:nvPr/>
        </p:nvSpPr>
        <p:spPr>
          <a:xfrm rot="7824271">
            <a:off x="2241522" y="-1064457"/>
            <a:ext cx="5407459" cy="5469909"/>
          </a:xfrm>
          <a:prstGeom prst="arc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ine 23">
            <a:extLst>
              <a:ext uri="{FF2B5EF4-FFF2-40B4-BE49-F238E27FC236}">
                <a16:creationId xmlns:a16="http://schemas.microsoft.com/office/drawing/2014/main" id="{14C08A1B-5BAC-4650-B7FE-F885B688F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119" y="4242712"/>
            <a:ext cx="5377600" cy="324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Line 22">
            <a:extLst>
              <a:ext uri="{FF2B5EF4-FFF2-40B4-BE49-F238E27FC236}">
                <a16:creationId xmlns:a16="http://schemas.microsoft.com/office/drawing/2014/main" id="{132FAE8F-F2DC-4EC1-8513-4C24376EB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8496" y="1116633"/>
            <a:ext cx="1705148" cy="45470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193ED361-FC20-4C2B-B150-A66B5B43E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8497" y="1400824"/>
            <a:ext cx="3069576" cy="382210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410AC373-A97C-46DC-8D76-1FFBD071E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5251" y="2983331"/>
            <a:ext cx="970779" cy="125938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D86222F5-EF8F-4F66-8150-9E706BBEC6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6031" y="1933319"/>
            <a:ext cx="1512140" cy="2103475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AEBAB50-CF48-44DA-8AE7-68B8028B3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765" y="4242711"/>
            <a:ext cx="0" cy="67318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F6528-345E-4FC4-BF75-86B67DCB0A4D}"/>
              </a:ext>
            </a:extLst>
          </p:cNvPr>
          <p:cNvSpPr txBox="1"/>
          <p:nvPr/>
        </p:nvSpPr>
        <p:spPr>
          <a:xfrm>
            <a:off x="4806518" y="4914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3EB2D6-02A4-4E44-B807-E983FF5C1668}"/>
              </a:ext>
            </a:extLst>
          </p:cNvPr>
          <p:cNvSpPr txBox="1"/>
          <p:nvPr/>
        </p:nvSpPr>
        <p:spPr>
          <a:xfrm>
            <a:off x="5005627" y="5259288"/>
            <a:ext cx="4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8186D9-3323-4D54-BA13-AA552F67C8CF}"/>
              </a:ext>
            </a:extLst>
          </p:cNvPr>
          <p:cNvSpPr txBox="1"/>
          <p:nvPr/>
        </p:nvSpPr>
        <p:spPr>
          <a:xfrm>
            <a:off x="5373873" y="283115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kh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12F0A1C5-33D3-401B-A8BA-89C4452699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9730" y="3097348"/>
            <a:ext cx="414531" cy="250671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82A30432-34E7-428F-A8EF-4E2E98B34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4261" y="4036794"/>
            <a:ext cx="386718" cy="850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82843-B632-4A36-AFD1-6677546CECE9}"/>
              </a:ext>
            </a:extLst>
          </p:cNvPr>
          <p:cNvSpPr txBox="1"/>
          <p:nvPr/>
        </p:nvSpPr>
        <p:spPr>
          <a:xfrm>
            <a:off x="6134801" y="485443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n’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766F15-92E2-4942-AC09-5A03AC970125}"/>
              </a:ext>
            </a:extLst>
          </p:cNvPr>
          <p:cNvSpPr txBox="1"/>
          <p:nvPr/>
        </p:nvSpPr>
        <p:spPr>
          <a:xfrm>
            <a:off x="6976443" y="4999080"/>
            <a:ext cx="45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k’o</a:t>
            </a:r>
            <a:endParaRPr lang="en-GB" dirty="0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33E16270-0470-4B5D-8374-C775AAF898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0119" y="1481478"/>
            <a:ext cx="1705132" cy="214950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FF37E-1963-4613-BC3D-8B6BACC625B6}"/>
              </a:ext>
            </a:extLst>
          </p:cNvPr>
          <p:cNvSpPr txBox="1"/>
          <p:nvPr/>
        </p:nvSpPr>
        <p:spPr>
          <a:xfrm>
            <a:off x="5207721" y="14321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GB" dirty="0"/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B6E66647-2F1C-4C99-AFEE-B93876867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988" y="1481478"/>
            <a:ext cx="2098796" cy="19435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EA65D-AE6F-4738-8288-2B02768EA1EB}"/>
              </a:ext>
            </a:extLst>
          </p:cNvPr>
          <p:cNvSpPr txBox="1"/>
          <p:nvPr/>
        </p:nvSpPr>
        <p:spPr>
          <a:xfrm>
            <a:off x="5828213" y="34131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" name="Line 23">
            <a:extLst>
              <a:ext uri="{FF2B5EF4-FFF2-40B4-BE49-F238E27FC236}">
                <a16:creationId xmlns:a16="http://schemas.microsoft.com/office/drawing/2014/main" id="{47092391-4B9B-4813-A948-9359AA4DC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7455" y="4264588"/>
            <a:ext cx="2777366" cy="4282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84289C29-2B61-4D3B-A757-BBE6FFD3D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445" y="4272556"/>
            <a:ext cx="634276" cy="1223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5EDC111-9E54-4862-8593-F188FF333844}"/>
              </a:ext>
            </a:extLst>
          </p:cNvPr>
          <p:cNvSpPr/>
          <p:nvPr/>
        </p:nvSpPr>
        <p:spPr>
          <a:xfrm>
            <a:off x="7597930" y="4272556"/>
            <a:ext cx="136891" cy="80926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142649-A00F-4DD7-AEEC-A57905E708CE}"/>
              </a:ext>
            </a:extLst>
          </p:cNvPr>
          <p:cNvSpPr txBox="1"/>
          <p:nvPr/>
        </p:nvSpPr>
        <p:spPr>
          <a:xfrm>
            <a:off x="7711544" y="431667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endParaRPr lang="en-GB" dirty="0">
              <a:solidFill>
                <a:schemeClr val="accent1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412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400D99-0DD3-4563-A76D-C53FF6EFD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71" y="504408"/>
            <a:ext cx="4870478" cy="282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110375D-01B2-4A98-AB50-4A7B494E6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09" y="3762736"/>
            <a:ext cx="4885221" cy="282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408F26-DDB6-4860-A904-221FE16AE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12" y="1731509"/>
            <a:ext cx="5691430" cy="344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27C661-C093-4482-BDB6-EC172C4BDB07}"/>
              </a:ext>
            </a:extLst>
          </p:cNvPr>
          <p:cNvSpPr txBox="1"/>
          <p:nvPr/>
        </p:nvSpPr>
        <p:spPr>
          <a:xfrm>
            <a:off x="173788" y="504408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5238D-7593-4009-8755-894A7889ECE0}"/>
              </a:ext>
            </a:extLst>
          </p:cNvPr>
          <p:cNvSpPr txBox="1"/>
          <p:nvPr/>
        </p:nvSpPr>
        <p:spPr>
          <a:xfrm>
            <a:off x="173788" y="362168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0F90F-3834-4474-9902-A5F2F75B20B7}"/>
              </a:ext>
            </a:extLst>
          </p:cNvPr>
          <p:cNvSpPr txBox="1"/>
          <p:nvPr/>
        </p:nvSpPr>
        <p:spPr>
          <a:xfrm>
            <a:off x="5882640" y="1656589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35A26-CE74-4E2D-B547-88D4DC0DCD80}"/>
              </a:ext>
            </a:extLst>
          </p:cNvPr>
          <p:cNvSpPr txBox="1"/>
          <p:nvPr/>
        </p:nvSpPr>
        <p:spPr>
          <a:xfrm>
            <a:off x="2639371" y="6405307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 [mm]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81C66-6F67-463E-B708-B3B12293E6FC}"/>
              </a:ext>
            </a:extLst>
          </p:cNvPr>
          <p:cNvSpPr txBox="1"/>
          <p:nvPr/>
        </p:nvSpPr>
        <p:spPr>
          <a:xfrm>
            <a:off x="2958025" y="3346059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 [mm]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C729C-4A01-47A2-BB4D-81B3281D81F2}"/>
              </a:ext>
            </a:extLst>
          </p:cNvPr>
          <p:cNvSpPr txBox="1"/>
          <p:nvPr/>
        </p:nvSpPr>
        <p:spPr>
          <a:xfrm>
            <a:off x="8084208" y="5176527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panose="05050102010706020507" pitchFamily="18" charset="2"/>
              </a:rPr>
              <a:t>x</a:t>
            </a:r>
            <a:r>
              <a:rPr lang="en-US" sz="2800" dirty="0"/>
              <a:t> [mm]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574EE5-009B-4AB6-A7F4-D0E651DEC0D0}"/>
              </a:ext>
            </a:extLst>
          </p:cNvPr>
          <p:cNvSpPr txBox="1"/>
          <p:nvPr/>
        </p:nvSpPr>
        <p:spPr>
          <a:xfrm rot="16030691">
            <a:off x="-453150" y="1857114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|Dh(0,q)|</a:t>
            </a:r>
            <a:r>
              <a:rPr lang="en-US" sz="2800" baseline="30000" dirty="0"/>
              <a:t>2</a:t>
            </a:r>
            <a:endParaRPr lang="en-GB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A4274-2E2B-4428-B60D-296B9BB7BA18}"/>
              </a:ext>
            </a:extLst>
          </p:cNvPr>
          <p:cNvSpPr txBox="1"/>
          <p:nvPr/>
        </p:nvSpPr>
        <p:spPr>
          <a:xfrm rot="16200000">
            <a:off x="-327226" y="491491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|Dh(0,q)|</a:t>
            </a:r>
            <a:r>
              <a:rPr lang="en-US" sz="2800" baseline="30000" dirty="0"/>
              <a:t>2</a:t>
            </a:r>
            <a:endParaRPr lang="en-GB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64F97-168B-464E-8647-EE61E3D28B52}"/>
              </a:ext>
            </a:extLst>
          </p:cNvPr>
          <p:cNvSpPr txBox="1"/>
          <p:nvPr/>
        </p:nvSpPr>
        <p:spPr>
          <a:xfrm rot="16200000">
            <a:off x="5897673" y="2762743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|Dh(</a:t>
            </a:r>
            <a:r>
              <a:rPr lang="en-US" sz="2800" dirty="0">
                <a:latin typeface="Symbol" panose="05050102010706020507" pitchFamily="18" charset="2"/>
              </a:rPr>
              <a:t>x</a:t>
            </a:r>
            <a:r>
              <a:rPr lang="en-US" sz="2800" dirty="0"/>
              <a:t>,q</a:t>
            </a:r>
            <a:r>
              <a:rPr lang="en-US" sz="2800" baseline="-25000" dirty="0"/>
              <a:t>1</a:t>
            </a:r>
            <a:r>
              <a:rPr lang="en-US" sz="2800" dirty="0"/>
              <a:t>)|</a:t>
            </a:r>
            <a:r>
              <a:rPr lang="en-US" sz="2800" baseline="30000" dirty="0"/>
              <a:t>2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96868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24">
            <a:extLst>
              <a:ext uri="{FF2B5EF4-FFF2-40B4-BE49-F238E27FC236}">
                <a16:creationId xmlns:a16="http://schemas.microsoft.com/office/drawing/2014/main" id="{EBFF2754-BE5A-4435-AF10-04BCF780C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283" y="213675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23">
            <a:extLst>
              <a:ext uri="{FF2B5EF4-FFF2-40B4-BE49-F238E27FC236}">
                <a16:creationId xmlns:a16="http://schemas.microsoft.com/office/drawing/2014/main" id="{445031AB-EA30-49B0-8E4E-1C7F2CC01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283" y="2136758"/>
            <a:ext cx="51718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69D9FF51-69B2-4F35-8A79-01252BB08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283" y="3245011"/>
            <a:ext cx="535655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id="{60912C1F-15F0-4509-B839-92FD0973A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497" y="843796"/>
            <a:ext cx="2401214" cy="38788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6180EF2C-8421-414C-BA88-88936EE80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283" y="2136758"/>
            <a:ext cx="0" cy="11082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Line 19">
            <a:extLst>
              <a:ext uri="{FF2B5EF4-FFF2-40B4-BE49-F238E27FC236}">
                <a16:creationId xmlns:a16="http://schemas.microsoft.com/office/drawing/2014/main" id="{99FAF220-0D36-467B-B769-40559A651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1129" y="2136758"/>
            <a:ext cx="0" cy="11082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Line 18">
            <a:extLst>
              <a:ext uri="{FF2B5EF4-FFF2-40B4-BE49-F238E27FC236}">
                <a16:creationId xmlns:a16="http://schemas.microsoft.com/office/drawing/2014/main" id="{A56758A8-8225-4B7E-A6F6-0287D2E08A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6953" y="2136758"/>
            <a:ext cx="1662379" cy="2955341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Line 17">
            <a:extLst>
              <a:ext uri="{FF2B5EF4-FFF2-40B4-BE49-F238E27FC236}">
                <a16:creationId xmlns:a16="http://schemas.microsoft.com/office/drawing/2014/main" id="{46AD3F8A-7C15-4C36-A645-707F03BD7F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9915" y="3245011"/>
            <a:ext cx="1108253" cy="203179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3A653E94-E38F-44D3-9A80-8CBCEF123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2901" y="2413822"/>
            <a:ext cx="4148389" cy="20317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57C8293F-929C-408D-868E-52375B065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160" y="2878073"/>
            <a:ext cx="554126" cy="36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 Box 14">
            <a:extLst>
              <a:ext uri="{FF2B5EF4-FFF2-40B4-BE49-F238E27FC236}">
                <a16:creationId xmlns:a16="http://schemas.microsoft.com/office/drawing/2014/main" id="{3FE2E3F2-7782-4286-BEC7-0A9AEFCD6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756" y="3612989"/>
            <a:ext cx="369418" cy="36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8E8D4E7D-A24A-40D6-9DCD-08819655FA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79915" y="2690884"/>
            <a:ext cx="369418" cy="55412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Text Box 11">
            <a:extLst>
              <a:ext uri="{FF2B5EF4-FFF2-40B4-BE49-F238E27FC236}">
                <a16:creationId xmlns:a16="http://schemas.microsoft.com/office/drawing/2014/main" id="{08173C02-FFC3-4896-AF0B-D7FF062BD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9332" y="1767340"/>
            <a:ext cx="554126" cy="36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 Box 9">
            <a:extLst>
              <a:ext uri="{FF2B5EF4-FFF2-40B4-BE49-F238E27FC236}">
                <a16:creationId xmlns:a16="http://schemas.microsoft.com/office/drawing/2014/main" id="{352FB9C8-AADD-4448-B067-6C6C13D9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041" y="2321467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o</a:t>
            </a:r>
            <a:endParaRPr lang="en-GB" baseline="-25000" dirty="0"/>
          </a:p>
        </p:txBody>
      </p:sp>
      <p:sp>
        <p:nvSpPr>
          <p:cNvPr id="51" name="Text Box 7">
            <a:extLst>
              <a:ext uri="{FF2B5EF4-FFF2-40B4-BE49-F238E27FC236}">
                <a16:creationId xmlns:a16="http://schemas.microsoft.com/office/drawing/2014/main" id="{21CE0AE1-5608-40CE-9FCC-C75E1734E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497" y="2321467"/>
            <a:ext cx="554126" cy="55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h</a:t>
            </a:r>
            <a:endParaRPr lang="en-GB" baseline="-25000" dirty="0"/>
          </a:p>
        </p:txBody>
      </p:sp>
      <p:sp>
        <p:nvSpPr>
          <p:cNvPr id="52" name="Text Box 5">
            <a:extLst>
              <a:ext uri="{FF2B5EF4-FFF2-40B4-BE49-F238E27FC236}">
                <a16:creationId xmlns:a16="http://schemas.microsoft.com/office/drawing/2014/main" id="{B674BEC8-38C8-4E7F-A3E1-74520AB76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420" y="4907390"/>
            <a:ext cx="500253" cy="43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3" name="Line 4">
            <a:extLst>
              <a:ext uri="{FF2B5EF4-FFF2-40B4-BE49-F238E27FC236}">
                <a16:creationId xmlns:a16="http://schemas.microsoft.com/office/drawing/2014/main" id="{87A39F2B-7915-431D-97A1-DFD9CFA18E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1662" y="659088"/>
            <a:ext cx="2401214" cy="1292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Text Box 2">
            <a:extLst>
              <a:ext uri="{FF2B5EF4-FFF2-40B4-BE49-F238E27FC236}">
                <a16:creationId xmlns:a16="http://schemas.microsoft.com/office/drawing/2014/main" id="{6E689FE7-60EF-439B-BEB6-E0996A72B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876" y="474379"/>
            <a:ext cx="285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t</a:t>
            </a:r>
            <a:endParaRPr lang="en-GB" dirty="0">
              <a:latin typeface="Symbol" panose="05050102010706020507" pitchFamily="18" charset="2"/>
            </a:endParaRPr>
          </a:p>
        </p:txBody>
      </p:sp>
      <p:sp>
        <p:nvSpPr>
          <p:cNvPr id="55" name="Line 17">
            <a:extLst>
              <a:ext uri="{FF2B5EF4-FFF2-40B4-BE49-F238E27FC236}">
                <a16:creationId xmlns:a16="http://schemas.microsoft.com/office/drawing/2014/main" id="{23327958-E39B-4446-A7B8-913E414A4A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1079" y="3245010"/>
            <a:ext cx="1108253" cy="203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Line 12">
            <a:extLst>
              <a:ext uri="{FF2B5EF4-FFF2-40B4-BE49-F238E27FC236}">
                <a16:creationId xmlns:a16="http://schemas.microsoft.com/office/drawing/2014/main" id="{8B5514AE-DF92-44F2-96EC-A4B2AB8BB0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9705" y="2598529"/>
            <a:ext cx="349046" cy="64400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Text Box 2">
            <a:extLst>
              <a:ext uri="{FF2B5EF4-FFF2-40B4-BE49-F238E27FC236}">
                <a16:creationId xmlns:a16="http://schemas.microsoft.com/office/drawing/2014/main" id="{13571179-EE87-4338-B603-92EB89FE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844" y="3797741"/>
            <a:ext cx="298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x</a:t>
            </a:r>
            <a:endParaRPr lang="en-GB" dirty="0">
              <a:latin typeface="Symbol" panose="05050102010706020507" pitchFamily="18" charset="2"/>
            </a:endParaRPr>
          </a:p>
        </p:txBody>
      </p:sp>
      <p:sp>
        <p:nvSpPr>
          <p:cNvPr id="58" name="Text Box 14">
            <a:extLst>
              <a:ext uri="{FF2B5EF4-FFF2-40B4-BE49-F238E27FC236}">
                <a16:creationId xmlns:a16="http://schemas.microsoft.com/office/drawing/2014/main" id="{092A4A36-48B3-4504-AEBF-5BDD77213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5787" y="4991022"/>
            <a:ext cx="369418" cy="36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3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141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SANCHEZ DEL RIO Manuel</dc:creator>
  <cp:lastModifiedBy>SANCHEZ DEL RIO Manuel</cp:lastModifiedBy>
  <cp:revision>16</cp:revision>
  <dcterms:created xsi:type="dcterms:W3CDTF">2020-11-26T13:37:36Z</dcterms:created>
  <dcterms:modified xsi:type="dcterms:W3CDTF">2021-01-27T15:33:10Z</dcterms:modified>
</cp:coreProperties>
</file>