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>
        <p:scale>
          <a:sx n="68" d="100"/>
          <a:sy n="68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D984-C8DB-4D9A-9BD6-500862F2C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58B1E-B84D-4965-89DC-E6632ED43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FA7A4-C3E1-4317-8489-8394CA23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4A68-266F-4131-BE86-4C03274B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856F-037F-47E4-B0B0-BAA68720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66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DF7E-2FAD-4188-801E-F1F11C69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C4369-676F-42F1-9737-51F1C82C4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C9CFE-F118-43F6-BAB8-892FE0C8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37F59-81FF-4E74-96F9-6286C91A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B1139-382A-4C3A-AE7A-9C447577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1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667DA-0BDD-47C8-A10C-EF1819D23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E468F-25AA-4448-AD57-13CD035D6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FFF25-316D-4B75-BB1E-A10B4E96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44523-79F8-4D0F-8588-5345AC40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05E9-735C-49F1-8AB1-AFDEAE42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5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E876-3DBE-432B-9C5E-89130610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D83F5-08F3-4DA9-B80E-93C311A4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0E165-2D99-495B-AD3D-9F265CFB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0546C-D5E4-4FD0-BAAB-2E003D14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CED34-292A-4138-B645-27ACE8AD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796D-D349-4214-A553-9707B61E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5E335-7155-4EC6-86B5-28478F8C6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C96A-7095-4105-B750-09508BFB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0588-CFAD-4EB1-9510-B79CC104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B518E-99DA-4266-850B-63814855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6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91A1-0675-4F00-A8F8-513E2AD1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56EE2-F441-4934-874A-92F22ECC0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40AED-3046-4D0F-81FF-C8FE88F3E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81228-70D7-42B2-9C55-74D184F9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99435-71EE-4481-9B62-73012288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7FED4-DFB4-4916-8C5A-1007FF68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2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E81C-02C0-4FA6-9B80-1C65B151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6FE05-5A0C-41EE-B2C4-FCB5A0FDB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02F43-C8C8-42D8-AA76-F2BB8850A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34E84-6E3B-4444-A9A7-E5559A08A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B7DFFB-88EB-4897-A2E8-14641CAAD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47797-74CC-443A-BA53-F19D960F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0390B-E2A6-4A3C-82AB-9A55632C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67BC0-3B23-4EFB-87C3-DCC5B34D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48A9-FBDE-400D-BC67-AAE3E536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DF73A-9847-4C2B-846E-8A3F90F6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ECBB4-28AE-4E79-98FB-2DD7E6E6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7FF13-8111-4B6B-BEA7-230068C1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66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24859-D15C-4ABE-A59E-5803D8C9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13EB2-4D27-4589-AB7C-A77E5B08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4E605-6D69-4D0C-AA0F-7A8A2561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90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E5F0-A2CF-44C8-A9DF-511C9126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D9D8-4551-49A4-801C-F69A5542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E0670-2495-4B6D-8EE2-1564805FF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C4CFC-85F5-47A8-97D6-A23EE459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B061D-3543-4A10-ABD6-9D067CB9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F9A77-207C-4FA5-BBB5-2231A9B3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3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FD3B-1590-4498-8657-0E447046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5B1C6-0AB7-483F-BA86-19208C62E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DA7BC-AABD-4817-970F-DB338C89C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13F07-68E0-428F-9B70-35710510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19233-DC6C-415D-B22E-B834F03CD6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FF294-F6C2-406F-92F4-0F7BA7B1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EB498-1BE3-4DB9-AB5E-224D8D84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53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50DD4-9390-4830-AE75-B0D1016E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446D6-130F-4714-8FBD-C2EC6B2B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B010-2BEE-43C0-9F81-E70116113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9233-DC6C-415D-B22E-B834F03CD681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D19D-36B6-4A51-8E60-68BE9BFD5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EE1C-F301-4DCF-A6B2-B2C16F644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1F29-6705-4AEC-BC27-B1712410C6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14414293-1C66-4646-9E2A-8ACF2BDB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483680DF-CCFC-4035-A959-0EB0D8D8D7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7390" y="105841"/>
            <a:ext cx="6370178" cy="38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D697D410-4AEE-4718-9AAA-2D2A89528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408" y="2016895"/>
            <a:ext cx="165624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Line 22">
            <a:extLst>
              <a:ext uri="{FF2B5EF4-FFF2-40B4-BE49-F238E27FC236}">
                <a16:creationId xmlns:a16="http://schemas.microsoft.com/office/drawing/2014/main" id="{1F926620-0375-451A-A1DA-ECAF09CBF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9215" y="615455"/>
            <a:ext cx="891825" cy="25480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Line 21">
            <a:extLst>
              <a:ext uri="{FF2B5EF4-FFF2-40B4-BE49-F238E27FC236}">
                <a16:creationId xmlns:a16="http://schemas.microsoft.com/office/drawing/2014/main" id="{EC77E187-90E5-4621-9F7D-8B190E07FF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197" y="2016895"/>
            <a:ext cx="1146632" cy="114663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3230A7B8-0F2F-4F3B-8EF5-8590089952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794" y="2016894"/>
            <a:ext cx="1783650" cy="891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B041088C-BF9D-48BC-8CCE-6A9DDD074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286" y="2016894"/>
            <a:ext cx="2038457" cy="8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2C85345E-606D-4131-A6CA-BD45F4F01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9497" y="615455"/>
            <a:ext cx="1146632" cy="25480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16095A91-2579-4F3F-95D5-6F3877D66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4304" y="2016895"/>
            <a:ext cx="891825" cy="10192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B538DC71-737B-4698-AE21-626C8A9E1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9215" y="742859"/>
            <a:ext cx="1528843" cy="19110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BF5C9283-8F57-4E41-A0E3-C994044A1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215" y="488052"/>
            <a:ext cx="509614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DA1BCA4C-883A-4E07-8457-6D61DE7A2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215" y="2526509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4FA02D9D-0812-4992-921E-F911C0573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900" y="488052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3FAD9539-5F1E-460A-A54B-4C5EB2189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936" y="1125070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C08DC2A7-37A4-441F-AAE3-9FD752D6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5127" y="1355162"/>
            <a:ext cx="2548071" cy="101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Real source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Laue case, real focus (red)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Bragg case, virtual focus (green)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283FD487-371E-442A-B7BD-D3228F262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171" y="2157186"/>
            <a:ext cx="2548071" cy="101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real source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Laue case, virtual focus (red)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Bragg case, real focus (green)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FF668DC0-E6EB-4D72-81AC-34C41BB5D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9497" y="615455"/>
            <a:ext cx="1783650" cy="21658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3" name="Line 8">
            <a:extLst>
              <a:ext uri="{FF2B5EF4-FFF2-40B4-BE49-F238E27FC236}">
                <a16:creationId xmlns:a16="http://schemas.microsoft.com/office/drawing/2014/main" id="{5B92F2A5-A0EF-4FCC-9F81-8A6B5FAF3D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7286" y="2016894"/>
            <a:ext cx="1019228" cy="50961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CCB817B4-F7B2-4959-A556-892CF64F2A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8829" y="870262"/>
            <a:ext cx="1146632" cy="1146632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Line 6">
            <a:extLst>
              <a:ext uri="{FF2B5EF4-FFF2-40B4-BE49-F238E27FC236}">
                <a16:creationId xmlns:a16="http://schemas.microsoft.com/office/drawing/2014/main" id="{8D762473-4725-472C-AB25-E2851BDA2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8443" y="1507280"/>
            <a:ext cx="1146632" cy="509614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Line 5">
            <a:extLst>
              <a:ext uri="{FF2B5EF4-FFF2-40B4-BE49-F238E27FC236}">
                <a16:creationId xmlns:a16="http://schemas.microsoft.com/office/drawing/2014/main" id="{33F3A8B0-A0C3-4330-952C-D0007BA3D2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515" y="1252473"/>
            <a:ext cx="1783650" cy="764421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Line 4">
            <a:extLst>
              <a:ext uri="{FF2B5EF4-FFF2-40B4-BE49-F238E27FC236}">
                <a16:creationId xmlns:a16="http://schemas.microsoft.com/office/drawing/2014/main" id="{08DB5ED9-4E11-42DC-A183-1F83A61FD1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6129" y="1125070"/>
            <a:ext cx="891825" cy="891825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Rectangle 58">
            <a:extLst>
              <a:ext uri="{FF2B5EF4-FFF2-40B4-BE49-F238E27FC236}">
                <a16:creationId xmlns:a16="http://schemas.microsoft.com/office/drawing/2014/main" id="{2E09DD24-CBB3-46CC-88D4-BB6E3DEC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1744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" name="AutoShape 57">
            <a:extLst>
              <a:ext uri="{FF2B5EF4-FFF2-40B4-BE49-F238E27FC236}">
                <a16:creationId xmlns:a16="http://schemas.microsoft.com/office/drawing/2014/main" id="{67B166E1-9133-4109-B65E-51FED368F8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958" y="2883493"/>
            <a:ext cx="6370178" cy="38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56">
            <a:extLst>
              <a:ext uri="{FF2B5EF4-FFF2-40B4-BE49-F238E27FC236}">
                <a16:creationId xmlns:a16="http://schemas.microsoft.com/office/drawing/2014/main" id="{DB1B032D-5E35-4C54-9A24-9F54AA441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379" y="4257518"/>
            <a:ext cx="1911053" cy="8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55">
            <a:extLst>
              <a:ext uri="{FF2B5EF4-FFF2-40B4-BE49-F238E27FC236}">
                <a16:creationId xmlns:a16="http://schemas.microsoft.com/office/drawing/2014/main" id="{6C50B838-2884-49DD-8531-9397E33AB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8258" y="4257518"/>
            <a:ext cx="203845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54">
            <a:extLst>
              <a:ext uri="{FF2B5EF4-FFF2-40B4-BE49-F238E27FC236}">
                <a16:creationId xmlns:a16="http://schemas.microsoft.com/office/drawing/2014/main" id="{D0D681F3-5093-4A63-9A54-9B1669D7DD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2397" y="3238289"/>
            <a:ext cx="1401439" cy="1019229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Text Box 53">
            <a:extLst>
              <a:ext uri="{FF2B5EF4-FFF2-40B4-BE49-F238E27FC236}">
                <a16:creationId xmlns:a16="http://schemas.microsoft.com/office/drawing/2014/main" id="{3BBADA36-859B-4F85-989E-F63B21890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186" y="3138300"/>
            <a:ext cx="254807" cy="2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Text Box 52">
            <a:extLst>
              <a:ext uri="{FF2B5EF4-FFF2-40B4-BE49-F238E27FC236}">
                <a16:creationId xmlns:a16="http://schemas.microsoft.com/office/drawing/2014/main" id="{E33241CC-2B2D-4620-BD73-904EA1310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26" y="3493096"/>
            <a:ext cx="254807" cy="2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Text Box 51">
            <a:extLst>
              <a:ext uri="{FF2B5EF4-FFF2-40B4-BE49-F238E27FC236}">
                <a16:creationId xmlns:a16="http://schemas.microsoft.com/office/drawing/2014/main" id="{F8973DB3-53FD-4F43-816D-969921D0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75" y="3393107"/>
            <a:ext cx="382211" cy="25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Text Box 50">
            <a:extLst>
              <a:ext uri="{FF2B5EF4-FFF2-40B4-BE49-F238E27FC236}">
                <a16:creationId xmlns:a16="http://schemas.microsoft.com/office/drawing/2014/main" id="{F0B3A113-AE2F-4B1C-991B-1C2A70F09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065" y="4767132"/>
            <a:ext cx="382211" cy="3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Text Box 49">
            <a:extLst>
              <a:ext uri="{FF2B5EF4-FFF2-40B4-BE49-F238E27FC236}">
                <a16:creationId xmlns:a16="http://schemas.microsoft.com/office/drawing/2014/main" id="{0DA9AAF5-E344-4A37-86D7-5F74E97CC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4786" y="3775317"/>
            <a:ext cx="2548071" cy="101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virtual source                 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Laue case, real focus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Bragg case, virtual focus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 Box 48">
            <a:extLst>
              <a:ext uri="{FF2B5EF4-FFF2-40B4-BE49-F238E27FC236}">
                <a16:creationId xmlns:a16="http://schemas.microsoft.com/office/drawing/2014/main" id="{C1287D18-1F49-4893-AC35-8EA090EB0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170" y="5113056"/>
            <a:ext cx="2293264" cy="101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Virtual source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Laue case, virtual focus (red)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Bragg case, real focus (green)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47">
            <a:extLst>
              <a:ext uri="{FF2B5EF4-FFF2-40B4-BE49-F238E27FC236}">
                <a16:creationId xmlns:a16="http://schemas.microsoft.com/office/drawing/2014/main" id="{C7B0BFC0-252F-45FC-9214-C88C20E41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379" y="3365693"/>
            <a:ext cx="637018" cy="891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Line 46">
            <a:extLst>
              <a:ext uri="{FF2B5EF4-FFF2-40B4-BE49-F238E27FC236}">
                <a16:creationId xmlns:a16="http://schemas.microsoft.com/office/drawing/2014/main" id="{320275BF-D01A-4C49-BE5E-1F4A45762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397" y="4257518"/>
            <a:ext cx="891825" cy="127403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F220BE6F-F394-46CB-B3AD-DA32FCCA5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397" y="3110885"/>
            <a:ext cx="382211" cy="11466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Line 44">
            <a:extLst>
              <a:ext uri="{FF2B5EF4-FFF2-40B4-BE49-F238E27FC236}">
                <a16:creationId xmlns:a16="http://schemas.microsoft.com/office/drawing/2014/main" id="{EE140C20-7EAC-40FB-9086-A715046D8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4608" y="4257518"/>
            <a:ext cx="382211" cy="1274036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5D0AA9E6-FBE3-42AE-93E3-364DBF256B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3169" y="4257518"/>
            <a:ext cx="1019228" cy="76442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4A704C89-44A6-41E7-9D7F-DA036E148D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362" y="4257518"/>
            <a:ext cx="1656246" cy="76442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470918BC-666B-480C-848A-858B9D9C8C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4608" y="3747903"/>
            <a:ext cx="1146632" cy="509614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Line 40">
            <a:extLst>
              <a:ext uri="{FF2B5EF4-FFF2-40B4-BE49-F238E27FC236}">
                <a16:creationId xmlns:a16="http://schemas.microsoft.com/office/drawing/2014/main" id="{89E4C087-B903-4AD2-9325-6E25B27C2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8258" y="3110885"/>
            <a:ext cx="764421" cy="11466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Line 39">
            <a:extLst>
              <a:ext uri="{FF2B5EF4-FFF2-40B4-BE49-F238E27FC236}">
                <a16:creationId xmlns:a16="http://schemas.microsoft.com/office/drawing/2014/main" id="{07FA07CA-1566-4364-A54D-1A5B497EA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2679" y="4257518"/>
            <a:ext cx="764421" cy="114663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Line 38">
            <a:extLst>
              <a:ext uri="{FF2B5EF4-FFF2-40B4-BE49-F238E27FC236}">
                <a16:creationId xmlns:a16="http://schemas.microsoft.com/office/drawing/2014/main" id="{CA6F931B-9A84-41DC-B26E-D2B2EFAA3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047" y="3493096"/>
            <a:ext cx="891825" cy="7644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Line 37">
            <a:extLst>
              <a:ext uri="{FF2B5EF4-FFF2-40B4-BE49-F238E27FC236}">
                <a16:creationId xmlns:a16="http://schemas.microsoft.com/office/drawing/2014/main" id="{7512BECA-9DFF-439C-B2EE-E81006072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7872" y="4257518"/>
            <a:ext cx="1274036" cy="1019229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Line 36">
            <a:extLst>
              <a:ext uri="{FF2B5EF4-FFF2-40B4-BE49-F238E27FC236}">
                <a16:creationId xmlns:a16="http://schemas.microsoft.com/office/drawing/2014/main" id="{2F2C91F6-BA7B-4F7F-9B2C-2409B522F9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6047" y="4257518"/>
            <a:ext cx="891825" cy="63701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Line 35">
            <a:extLst>
              <a:ext uri="{FF2B5EF4-FFF2-40B4-BE49-F238E27FC236}">
                <a16:creationId xmlns:a16="http://schemas.microsoft.com/office/drawing/2014/main" id="{6C4CA257-7F59-4B36-B400-CBD71711FD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065" y="4257518"/>
            <a:ext cx="509614" cy="891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Line 34">
            <a:extLst>
              <a:ext uri="{FF2B5EF4-FFF2-40B4-BE49-F238E27FC236}">
                <a16:creationId xmlns:a16="http://schemas.microsoft.com/office/drawing/2014/main" id="{B2FD892D-318F-4F5A-8724-0B5E09CF0C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7872" y="3365693"/>
            <a:ext cx="1146632" cy="891825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Line 33">
            <a:extLst>
              <a:ext uri="{FF2B5EF4-FFF2-40B4-BE49-F238E27FC236}">
                <a16:creationId xmlns:a16="http://schemas.microsoft.com/office/drawing/2014/main" id="{BBF17187-AE9E-49EE-A709-92D2C2D63A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2679" y="2983482"/>
            <a:ext cx="764421" cy="1274036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46FC6B-C291-4941-B27E-D3BC5AC78E1F}"/>
              </a:ext>
            </a:extLst>
          </p:cNvPr>
          <p:cNvSpPr/>
          <p:nvPr/>
        </p:nvSpPr>
        <p:spPr>
          <a:xfrm>
            <a:off x="1360372" y="2024430"/>
            <a:ext cx="1032877" cy="222043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FF2B2A-F975-4622-8A8F-BC7083D58EB4}"/>
              </a:ext>
            </a:extLst>
          </p:cNvPr>
          <p:cNvSpPr/>
          <p:nvPr/>
        </p:nvSpPr>
        <p:spPr>
          <a:xfrm>
            <a:off x="4418059" y="2016893"/>
            <a:ext cx="1032877" cy="222043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998F5C-A289-4096-B2E2-DEAD164BE0F2}"/>
              </a:ext>
            </a:extLst>
          </p:cNvPr>
          <p:cNvSpPr/>
          <p:nvPr/>
        </p:nvSpPr>
        <p:spPr>
          <a:xfrm>
            <a:off x="1516000" y="4268001"/>
            <a:ext cx="1032877" cy="222043"/>
          </a:xfrm>
          <a:prstGeom prst="rect">
            <a:avLst/>
          </a:prstGeom>
          <a:solidFill>
            <a:schemeClr val="bg2">
              <a:lumMod val="90000"/>
              <a:alpha val="38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94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5">
            <a:extLst>
              <a:ext uri="{FF2B5EF4-FFF2-40B4-BE49-F238E27FC236}">
                <a16:creationId xmlns:a16="http://schemas.microsoft.com/office/drawing/2014/main" id="{14414293-1C66-4646-9E2A-8ACF2BDB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8" name="Rectangle 58">
            <a:extLst>
              <a:ext uri="{FF2B5EF4-FFF2-40B4-BE49-F238E27FC236}">
                <a16:creationId xmlns:a16="http://schemas.microsoft.com/office/drawing/2014/main" id="{2E09DD24-CBB3-46CC-88D4-BB6E3DEC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1744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" name="AutoShape 57">
            <a:extLst>
              <a:ext uri="{FF2B5EF4-FFF2-40B4-BE49-F238E27FC236}">
                <a16:creationId xmlns:a16="http://schemas.microsoft.com/office/drawing/2014/main" id="{67B166E1-9133-4109-B65E-51FED368F8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958" y="2883493"/>
            <a:ext cx="6370178" cy="38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6F6D154E-6AD4-469F-A8ED-8E1A2B8EF17A}"/>
              </a:ext>
            </a:extLst>
          </p:cNvPr>
          <p:cNvSpPr/>
          <p:nvPr/>
        </p:nvSpPr>
        <p:spPr>
          <a:xfrm rot="7824271">
            <a:off x="2323781" y="291447"/>
            <a:ext cx="5407459" cy="5469909"/>
          </a:xfrm>
          <a:prstGeom prst="arc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9A3A58-AF06-4AA3-9B60-F9841C11200A}"/>
              </a:ext>
            </a:extLst>
          </p:cNvPr>
          <p:cNvCxnSpPr/>
          <p:nvPr/>
        </p:nvCxnSpPr>
        <p:spPr>
          <a:xfrm>
            <a:off x="8693834" y="3429000"/>
            <a:ext cx="3269566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12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70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SANCHEZ DEL RIO Manuel</dc:creator>
  <cp:lastModifiedBy>SANCHEZ DEL RIO Manuel</cp:lastModifiedBy>
  <cp:revision>6</cp:revision>
  <dcterms:created xsi:type="dcterms:W3CDTF">2020-11-26T13:37:36Z</dcterms:created>
  <dcterms:modified xsi:type="dcterms:W3CDTF">2021-01-25T18:23:43Z</dcterms:modified>
</cp:coreProperties>
</file>