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FE2E-AD7E-2D49-82B9-D8979642CFFB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A3F2-798D-9D49-85C9-7A2611EC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4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FE2E-AD7E-2D49-82B9-D8979642CFFB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A3F2-798D-9D49-85C9-7A2611EC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2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FE2E-AD7E-2D49-82B9-D8979642CFFB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A3F2-798D-9D49-85C9-7A2611EC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4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FE2E-AD7E-2D49-82B9-D8979642CFFB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A3F2-798D-9D49-85C9-7A2611EC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1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FE2E-AD7E-2D49-82B9-D8979642CFFB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A3F2-798D-9D49-85C9-7A2611EC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9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FE2E-AD7E-2D49-82B9-D8979642CFFB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A3F2-798D-9D49-85C9-7A2611EC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2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FE2E-AD7E-2D49-82B9-D8979642CFFB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A3F2-798D-9D49-85C9-7A2611EC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FE2E-AD7E-2D49-82B9-D8979642CFFB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A3F2-798D-9D49-85C9-7A2611EC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7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FE2E-AD7E-2D49-82B9-D8979642CFFB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A3F2-798D-9D49-85C9-7A2611EC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0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FE2E-AD7E-2D49-82B9-D8979642CFFB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A3F2-798D-9D49-85C9-7A2611EC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4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FE2E-AD7E-2D49-82B9-D8979642CFFB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A3F2-798D-9D49-85C9-7A2611EC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8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2FE2E-AD7E-2D49-82B9-D8979642CFFB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FA3F2-798D-9D49-85C9-7A2611EC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1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0"/>
            <a:ext cx="8335108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341" y="150898"/>
            <a:ext cx="2259270" cy="1546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348" y="1697603"/>
            <a:ext cx="1781229" cy="16306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8607" y="3655200"/>
            <a:ext cx="2686621" cy="17411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284" y="5069384"/>
            <a:ext cx="2788372" cy="17131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1179" y="1069152"/>
            <a:ext cx="2432821" cy="17350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9016" y="5168257"/>
            <a:ext cx="2185900" cy="14832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161" y="150898"/>
            <a:ext cx="1483660" cy="233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0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ESRF - The European Synchrotron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Sanchez del Rio</dc:creator>
  <cp:lastModifiedBy>Manuel Sanchez del Rio</cp:lastModifiedBy>
  <cp:revision>2</cp:revision>
  <dcterms:created xsi:type="dcterms:W3CDTF">2018-05-30T20:27:33Z</dcterms:created>
  <dcterms:modified xsi:type="dcterms:W3CDTF">2018-05-30T20:52:47Z</dcterms:modified>
</cp:coreProperties>
</file>