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5" r:id="rId4"/>
    <p:sldId id="267" r:id="rId5"/>
    <p:sldId id="276" r:id="rId6"/>
    <p:sldId id="266" r:id="rId7"/>
    <p:sldId id="279" r:id="rId8"/>
    <p:sldId id="277" r:id="rId9"/>
    <p:sldId id="280" r:id="rId10"/>
    <p:sldId id="278" r:id="rId11"/>
    <p:sldId id="281" r:id="rId12"/>
  </p:sldIdLst>
  <p:sldSz cx="10160000" cy="5715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orient="horz" pos="288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  <p15:guide id="4" orient="horz" pos="855" userDrawn="1">
          <p15:clr>
            <a:srgbClr val="A4A3A4"/>
          </p15:clr>
        </p15:guide>
        <p15:guide id="5" pos="3200" userDrawn="1">
          <p15:clr>
            <a:srgbClr val="A4A3A4"/>
          </p15:clr>
        </p15:guide>
        <p15:guide id="6" pos="579" userDrawn="1">
          <p15:clr>
            <a:srgbClr val="A4A3A4"/>
          </p15:clr>
        </p15:guide>
        <p15:guide id="7" pos="5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295" autoAdjust="0"/>
  </p:normalViewPr>
  <p:slideViewPr>
    <p:cSldViewPr showGuides="1">
      <p:cViewPr varScale="1">
        <p:scale>
          <a:sx n="75" d="100"/>
          <a:sy n="75" d="100"/>
        </p:scale>
        <p:origin x="894" y="54"/>
      </p:cViewPr>
      <p:guideLst>
        <p:guide orient="horz" pos="1800"/>
        <p:guide orient="horz" pos="288"/>
        <p:guide orient="horz" pos="3312"/>
        <p:guide orient="horz" pos="855"/>
        <p:guide pos="3200"/>
        <p:guide pos="579"/>
        <p:guide pos="58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84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918988" y="2"/>
            <a:ext cx="8322028" cy="457729"/>
          </a:xfrm>
          <a:noFill/>
        </p:spPr>
        <p:txBody>
          <a:bodyPr anchor="b" anchorCtr="0"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18987" y="457729"/>
            <a:ext cx="8322028" cy="479558"/>
          </a:xfrm>
        </p:spPr>
        <p:txBody>
          <a:bodyPr/>
          <a:lstStyle>
            <a:lvl1pPr marL="0" indent="0" algn="l">
              <a:buNone/>
              <a:defRPr sz="1333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EBSL1 ray-tracing and wave optics l Juan Reyes-Herrera and Manuel Sanchez del Rio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0000" y="1417500"/>
            <a:ext cx="80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08000" y="126000"/>
            <a:ext cx="91520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778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724000" y="915000"/>
            <a:ext cx="62360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33"/>
              </a:spcAft>
              <a:buFont typeface="Arial" pitchFamily="34" charset="0"/>
              <a:buNone/>
              <a:defRPr sz="3111">
                <a:solidFill>
                  <a:schemeClr val="bg1"/>
                </a:solidFill>
              </a:defRPr>
            </a:lvl1pPr>
            <a:lvl2pPr marL="0" indent="0">
              <a:spcBef>
                <a:spcPts val="444"/>
              </a:spcBef>
              <a:spcAft>
                <a:spcPts val="0"/>
              </a:spcAft>
              <a:buFont typeface="Arial" pitchFamily="34" charset="0"/>
              <a:buNone/>
              <a:defRPr sz="2889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5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22"/>
              </a:spcAft>
              <a:buSzPct val="80000"/>
              <a:buNone/>
              <a:defRPr sz="1944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667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808000" y="915000"/>
            <a:ext cx="2860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33"/>
              </a:spcAft>
              <a:buSzPct val="80000"/>
              <a:defRPr/>
            </a:lvl4pPr>
            <a:lvl5pPr>
              <a:spcAft>
                <a:spcPts val="333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964507" y="5067000"/>
            <a:ext cx="2195493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808000" y="126000"/>
            <a:ext cx="91520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808000" y="805272"/>
            <a:ext cx="91520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4"/>
            <a:ext cx="679511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67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0001" y="5402791"/>
            <a:ext cx="680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67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EBSL1 ray-tracing and wave optics l Juan Reyes-Herrera and Manuel Sanchez del Rio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20002" y="5402865"/>
            <a:ext cx="459510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67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0000" y="126000"/>
            <a:ext cx="5520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1015990" rtl="0" eaLnBrk="1" latinLnBrk="0" hangingPunct="1">
        <a:spcBef>
          <a:spcPct val="0"/>
        </a:spcBef>
        <a:buNone/>
        <a:defRPr sz="1778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015990" rtl="0" eaLnBrk="1" latinLnBrk="0" hangingPunct="1">
        <a:spcBef>
          <a:spcPts val="0"/>
        </a:spcBef>
        <a:spcAft>
          <a:spcPts val="1111"/>
        </a:spcAft>
        <a:buFont typeface="Arial" pitchFamily="34" charset="0"/>
        <a:buNone/>
        <a:defRPr sz="20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1015990" rtl="0" eaLnBrk="1" latinLnBrk="0" hangingPunct="1">
        <a:spcBef>
          <a:spcPts val="0"/>
        </a:spcBef>
        <a:spcAft>
          <a:spcPts val="1667"/>
        </a:spcAft>
        <a:buFont typeface="Arial" pitchFamily="34" charset="0"/>
        <a:buNone/>
        <a:defRPr sz="1889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1015990" rtl="0" eaLnBrk="1" latinLnBrk="0" hangingPunct="1">
        <a:lnSpc>
          <a:spcPct val="105000"/>
        </a:lnSpc>
        <a:spcBef>
          <a:spcPts val="0"/>
        </a:spcBef>
        <a:spcAft>
          <a:spcPts val="556"/>
        </a:spcAft>
        <a:buFont typeface="Arial" pitchFamily="34" charset="0"/>
        <a:buNone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96872" indent="-194026" algn="l" defTabSz="1015990" rtl="0" eaLnBrk="1" latinLnBrk="0" hangingPunct="1">
        <a:lnSpc>
          <a:spcPct val="110000"/>
        </a:lnSpc>
        <a:spcBef>
          <a:spcPts val="0"/>
        </a:spcBef>
        <a:spcAft>
          <a:spcPts val="333"/>
        </a:spcAft>
        <a:buClr>
          <a:schemeClr val="accent6"/>
        </a:buClr>
        <a:buSzPct val="80000"/>
        <a:buFont typeface="Wingdings" pitchFamily="2" charset="2"/>
        <a:buChar char="l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291154" indent="-194026" algn="l" defTabSz="1015990" rtl="0" eaLnBrk="1" latinLnBrk="0" hangingPunct="1">
        <a:spcBef>
          <a:spcPts val="0"/>
        </a:spcBef>
        <a:spcAft>
          <a:spcPts val="667"/>
        </a:spcAft>
        <a:buClr>
          <a:schemeClr val="accent6"/>
        </a:buClr>
        <a:buFont typeface="ITCOfficinaSans LT Book" pitchFamily="2" charset="0"/>
        <a:buChar char="&gt;"/>
        <a:defRPr sz="1333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</a:t>
            </a:fld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Beam profile – Sample position (200 m) SHADOW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688" y="32207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nrad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nrad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nrad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194792" y="158472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214941" y="4088868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A98BE-D617-4C6D-AC22-7220EDE2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32618" y="1129112"/>
            <a:ext cx="3000285" cy="189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704390-3BA6-4F5D-855D-CD3E18C5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4119" y="3495193"/>
            <a:ext cx="3225240" cy="205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160BE0-F91A-45F2-BF48-E11CABB8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376144" y="3547034"/>
            <a:ext cx="3056760" cy="191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097841-BCB0-47A1-9EE2-F98950538F1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85760" y="1183273"/>
            <a:ext cx="3062160" cy="1921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18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Beam profile – Sample position (200 m) WOFRY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3696" y="31390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nrad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nrad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nrad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666785" y="158472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686934" y="4088868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D0569F-5975-4865-A4B7-77DEF2D3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42226" y="1074608"/>
            <a:ext cx="3144543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664E11-B3D0-4910-BF8F-DB76293E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10741" y="1014816"/>
            <a:ext cx="3575725" cy="212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52F681-DB54-4C51-B153-97CD8C7E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62933" y="3545382"/>
            <a:ext cx="3123836" cy="1889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32FC5-E092-4E27-82BE-64AAE94128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10741" y="3545382"/>
            <a:ext cx="3406751" cy="2047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4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9467" y="1817385"/>
            <a:ext cx="9680533" cy="303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22" b="1" dirty="0">
                <a:solidFill>
                  <a:srgbClr val="002060"/>
                </a:solidFill>
              </a:rPr>
              <a:t>EBSL1-ID18</a:t>
            </a:r>
          </a:p>
          <a:p>
            <a:pPr algn="ctr"/>
            <a:r>
              <a:rPr lang="en-US" sz="2222" b="1" dirty="0">
                <a:solidFill>
                  <a:srgbClr val="002060"/>
                </a:solidFill>
              </a:rPr>
              <a:t>Ray tracing and wave optics study of WBDM</a:t>
            </a:r>
          </a:p>
          <a:p>
            <a:pPr algn="just"/>
            <a:endParaRPr lang="en-US" sz="2222" b="1" dirty="0">
              <a:solidFill>
                <a:srgbClr val="002060"/>
              </a:solidFill>
            </a:endParaRPr>
          </a:p>
          <a:p>
            <a:pPr algn="just"/>
            <a:endParaRPr lang="en-US" sz="2222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/>
              <a:t>Juan Reyes Herrera</a:t>
            </a:r>
          </a:p>
          <a:p>
            <a:pPr algn="ctr"/>
            <a:r>
              <a:rPr lang="en-US" sz="2000" b="1" dirty="0"/>
              <a:t>Manuel Sanchez del Rio</a:t>
            </a:r>
            <a:endParaRPr lang="en-US" sz="1000" b="1" dirty="0"/>
          </a:p>
          <a:p>
            <a:pPr algn="ctr"/>
            <a:r>
              <a:rPr lang="en-US" sz="1556" b="1" dirty="0"/>
              <a:t>AAPU/MEG</a:t>
            </a:r>
          </a:p>
          <a:p>
            <a:pPr algn="ctr"/>
            <a:endParaRPr lang="en-US" sz="1556" b="1" dirty="0"/>
          </a:p>
          <a:p>
            <a:pPr algn="ctr"/>
            <a:r>
              <a:rPr lang="en-US" sz="1556" b="1" dirty="0"/>
              <a:t>11/08/2021 (version 1)</a:t>
            </a:r>
          </a:p>
          <a:p>
            <a:pPr algn="ctr"/>
            <a:r>
              <a:rPr lang="en-US" sz="1556" b="1" dirty="0"/>
              <a:t>18/11/2021 (version 2)</a:t>
            </a:r>
            <a:endParaRPr lang="en-GB" sz="1556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6" y="121196"/>
            <a:ext cx="1296144" cy="136990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39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BC82BA-F0B3-4D56-A984-BA917532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742239" y="2930227"/>
            <a:ext cx="5442944" cy="224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76195-FE2D-4D03-B449-A1A4C245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46219" y="952278"/>
            <a:ext cx="6740297" cy="212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cap="none" dirty="0"/>
              <a:t>OASYS models using SHADOW (ray tracing) and WOFRY (wave optics)</a:t>
            </a:r>
            <a:endParaRPr lang="en-GB" sz="2000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7552" y="580572"/>
            <a:ext cx="77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Configurations: 7 keV, WBDM Si @ 3 mrad, coherence slit: 40 x 206.8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m, f1 (h: 41.69 m, v: 49.73 m), f2 (h: 26.15 m, v:39.72 m)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0470" y="5108076"/>
            <a:ext cx="958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Slope errors were considered for both WB mirrors in both SHADOW and WOFRY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SHADOW used hybrid mode for the slit only (to get reasonable vertical sizes))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1835-3683-41EE-BDD7-9F38A612B1FC}"/>
              </a:ext>
            </a:extLst>
          </p:cNvPr>
          <p:cNvSpPr txBox="1"/>
          <p:nvPr/>
        </p:nvSpPr>
        <p:spPr>
          <a:xfrm>
            <a:off x="6232128" y="195873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Shadow (ray tracing)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B561E-065B-4278-B308-BD36537F25BA}"/>
              </a:ext>
            </a:extLst>
          </p:cNvPr>
          <p:cNvSpPr txBox="1"/>
          <p:nvPr/>
        </p:nvSpPr>
        <p:spPr>
          <a:xfrm>
            <a:off x="270792" y="3553325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Wofry</a:t>
            </a:r>
            <a:r>
              <a:rPr lang="en-US" dirty="0"/>
              <a:t> (wave optics)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80647-251E-433D-83C4-6D71953679F2}"/>
              </a:ext>
            </a:extLst>
          </p:cNvPr>
          <p:cNvSpPr txBox="1"/>
          <p:nvPr/>
        </p:nvSpPr>
        <p:spPr>
          <a:xfrm>
            <a:off x="0" y="2904556"/>
            <a:ext cx="890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https://raw.githubusercontent.com/srio/paper-transfocators-resources/main/workspaces/Hybrid-Shadow/EBS_ID18_shadow_WBDM.ows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3EC22-C0FB-4D8E-9276-50AD920E5CF9}"/>
              </a:ext>
            </a:extLst>
          </p:cNvPr>
          <p:cNvSpPr txBox="1"/>
          <p:nvPr/>
        </p:nvSpPr>
        <p:spPr>
          <a:xfrm>
            <a:off x="162483" y="4966639"/>
            <a:ext cx="890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https://raw.githubusercontent.com/srio/paper-transfocators-resources/main/workspaces/EBS_ID18_wofry_WBDM.ows</a:t>
            </a:r>
          </a:p>
        </p:txBody>
      </p:sp>
    </p:spTree>
    <p:extLst>
      <p:ext uri="{BB962C8B-B14F-4D97-AF65-F5344CB8AC3E}">
        <p14:creationId xmlns:p14="http://schemas.microsoft.com/office/powerpoint/2010/main" val="10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Profile </a:t>
            </a:r>
            <a:r>
              <a:rPr lang="en-US" cap="none" dirty="0"/>
              <a:t>errors of WBDM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3016" y="3514183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length [m]</a:t>
            </a:r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29403" y="1426568"/>
            <a:ext cx="25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central profile*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98989" y="5001743"/>
            <a:ext cx="890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*From file provided by Raymond Barrett (</a:t>
            </a:r>
            <a:r>
              <a:rPr lang="en-US" sz="1100" i="1" dirty="0"/>
              <a:t>ring256_TypbeB_F127001_frontside_ontissue_meas2__avg_2D.txt</a:t>
            </a:r>
            <a:r>
              <a:rPr lang="en-US" sz="1100" dirty="0"/>
              <a:t>)</a:t>
            </a:r>
            <a:endParaRPr lang="en-GB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7" y="1851524"/>
            <a:ext cx="2301493" cy="16626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21482" y="2552048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profile [m]</a:t>
            </a:r>
            <a:endParaRPr lang="en-GB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5784" y="2688875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52" y="1838529"/>
            <a:ext cx="2304256" cy="16886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39840" y="1436074"/>
            <a:ext cx="25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Best fitting curve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88112" y="264147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76144" y="1118681"/>
            <a:ext cx="358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Detrending</a:t>
            </a:r>
            <a:r>
              <a:rPr lang="en-US" dirty="0"/>
              <a:t> and Gaussian smoothing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340" y="1765012"/>
            <a:ext cx="2493584" cy="18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A713F84-839C-4542-AA79-0DC565FC8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83468" y="2598599"/>
            <a:ext cx="2628816" cy="300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B522AF-6CED-43DA-A3E4-0D9F7024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16312" y="2571691"/>
            <a:ext cx="2797896" cy="31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E54FA3-AC23-498F-8DA8-7BE4F0C679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9127" y="1830107"/>
            <a:ext cx="2930739" cy="3509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Profile errors of WBDM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472" y="929468"/>
            <a:ext cx="2257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After applying the surface modification to the 2D surface: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76386" y="769268"/>
            <a:ext cx="6283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simply scaling the profiles, simulation were performed for 4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mod. surface: 165 nrad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mod. Surface to get about  ½ slope error*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mod. Surface to get about  2x slope error</a:t>
            </a:r>
            <a:endParaRPr lang="en-GB" dirty="0"/>
          </a:p>
        </p:txBody>
      </p:sp>
      <p:cxnSp>
        <p:nvCxnSpPr>
          <p:cNvPr id="22" name="Elbow Connector 21"/>
          <p:cNvCxnSpPr>
            <a:cxnSpLocks/>
          </p:cNvCxnSpPr>
          <p:nvPr/>
        </p:nvCxnSpPr>
        <p:spPr>
          <a:xfrm rot="16200000" flipH="1">
            <a:off x="2904769" y="2791402"/>
            <a:ext cx="1981086" cy="529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5728072" y="2353444"/>
            <a:ext cx="2628816" cy="316618"/>
          </a:xfrm>
          <a:prstGeom prst="bentConnector3">
            <a:avLst>
              <a:gd name="adj1" fmla="val 100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29999" y="2065410"/>
            <a:ext cx="8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37704" y="1993404"/>
            <a:ext cx="1079127" cy="28803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46">
            <a:extLst>
              <a:ext uri="{FF2B5EF4-FFF2-40B4-BE49-F238E27FC236}">
                <a16:creationId xmlns:a16="http://schemas.microsoft.com/office/drawing/2014/main" id="{F82BF6D8-6587-439D-B1BF-9605E9266CFA}"/>
              </a:ext>
            </a:extLst>
          </p:cNvPr>
          <p:cNvSpPr/>
          <p:nvPr/>
        </p:nvSpPr>
        <p:spPr>
          <a:xfrm>
            <a:off x="5739066" y="2739891"/>
            <a:ext cx="1079127" cy="28803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213E731D-FB35-478E-8A67-FD30D72666DD}"/>
              </a:ext>
            </a:extLst>
          </p:cNvPr>
          <p:cNvSpPr/>
          <p:nvPr/>
        </p:nvSpPr>
        <p:spPr>
          <a:xfrm>
            <a:off x="8684737" y="2739891"/>
            <a:ext cx="1079127" cy="28803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BCA0E-C971-42B3-9445-E987400FB890}"/>
              </a:ext>
            </a:extLst>
          </p:cNvPr>
          <p:cNvSpPr txBox="1"/>
          <p:nvPr/>
        </p:nvSpPr>
        <p:spPr>
          <a:xfrm>
            <a:off x="1456127" y="5262440"/>
            <a:ext cx="908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Because non linearity in Gaussian filtering, this is obtained multiplying height by 0.35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898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Beam profile – Coherence Slit (36 m) SHADOW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688" y="32207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nrad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nrad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nrad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211190" y="158472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231339" y="4088868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C78154-0A96-4CE6-94AC-A19D527B49E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17857" y="1057671"/>
            <a:ext cx="3037679" cy="1926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EB3B74-3682-4813-B255-75CE2A225D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5056" y="3526551"/>
            <a:ext cx="3229920" cy="206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CC0E82-8B83-4B52-BF7D-D551FF4257A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313177" y="3526551"/>
            <a:ext cx="3316679" cy="212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217928-84C6-46F7-9259-786BD9FE040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674577" y="1149111"/>
            <a:ext cx="3018600" cy="1923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14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Beam profile – Coherence Slit (36 m) WOFRY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688" y="3220721"/>
            <a:ext cx="136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</a:t>
            </a:r>
            <a:r>
              <a:rPr lang="en-US" dirty="0" err="1"/>
              <a:t>nrad</a:t>
            </a:r>
            <a:r>
              <a:rPr lang="en-US" dirty="0"/>
              <a:t>*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</a:t>
            </a:r>
            <a:r>
              <a:rPr lang="en-US" dirty="0" err="1"/>
              <a:t>nrad</a:t>
            </a:r>
            <a:r>
              <a:rPr lang="en-US" dirty="0"/>
              <a:t>*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</a:t>
            </a:r>
            <a:r>
              <a:rPr lang="en-US" dirty="0" err="1"/>
              <a:t>nrad</a:t>
            </a:r>
            <a:r>
              <a:rPr lang="en-US" dirty="0"/>
              <a:t>*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437434" y="1508613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457583" y="4012752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036E1D-7A77-4320-AA43-492F6477CA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05213" y="1091160"/>
            <a:ext cx="2916445" cy="176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DC25F1-27BF-4351-88EB-BE57B582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44759" y="1061775"/>
            <a:ext cx="3331646" cy="201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B98402A-51BE-41AC-8ACF-822D0FA66C4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5212" y="3546685"/>
            <a:ext cx="2986351" cy="176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4C86622-F88A-49B9-88A9-32A8210D750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72121" y="3546685"/>
            <a:ext cx="3204284" cy="194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488D29-C300-4D83-B1FB-611B855897D5}"/>
              </a:ext>
            </a:extLst>
          </p:cNvPr>
          <p:cNvSpPr txBox="1"/>
          <p:nvPr/>
        </p:nvSpPr>
        <p:spPr>
          <a:xfrm>
            <a:off x="1052232" y="5278790"/>
            <a:ext cx="8907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*The horizontal intensity has an abrupt cut of the tails: this is an artifact due to the propagation of the high modes, and should be improved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96265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00" y="126000"/>
            <a:ext cx="9240552" cy="496800"/>
          </a:xfrm>
        </p:spPr>
        <p:txBody>
          <a:bodyPr/>
          <a:lstStyle/>
          <a:p>
            <a:r>
              <a:rPr lang="en-US" sz="2400" cap="none" dirty="0"/>
              <a:t>Beam profile – Transfocator 1 entrance (65 m) SHADOW</a:t>
            </a:r>
            <a:endParaRPr lang="en-GB" sz="2400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688" y="32207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nrad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nrad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nrad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94792" y="158472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14941" y="41770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338EF1-884F-46D6-A112-9AE17A0E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215496" y="1042964"/>
            <a:ext cx="3199040" cy="201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0B6851-A0A3-4E44-A197-E32408B8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7166" y="3594298"/>
            <a:ext cx="3142593" cy="199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714D08-CA0B-4637-B27C-6EC536ED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14039" y="3566409"/>
            <a:ext cx="3045960" cy="192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FAD3E7-08D3-4B38-A4D1-B72DA9DFCDF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9866" y="1042964"/>
            <a:ext cx="3142592" cy="197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38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Beam profile – Transfocator 1 entrance (65 m) WOFRY</a:t>
            </a:r>
            <a:endParaRPr lang="en-GB" sz="2400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EBSL1 ray-tracing and wave optics l Juan Reyes-Herrera and Manuel Sanchez del Rio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688" y="322072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~80 nrad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26752" y="7052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73255" y="7052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~165 nrad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973255" y="32207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~330 nrad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22784" y="1600870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865502" y="151541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42933" y="4105009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908092" y="4019557"/>
            <a:ext cx="504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z [</a:t>
            </a:r>
            <a:r>
              <a:rPr lang="en-US" sz="500" dirty="0">
                <a:latin typeface="Symbol" panose="05050102010706020507" pitchFamily="18" charset="2"/>
              </a:rPr>
              <a:t>m</a:t>
            </a:r>
            <a:r>
              <a:rPr lang="en-US" sz="500" dirty="0"/>
              <a:t>m]</a:t>
            </a:r>
            <a:endParaRPr lang="en-GB" sz="5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DD44686-477E-4F07-8C7B-13703EAC85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5415" y="1051851"/>
            <a:ext cx="3167223" cy="193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ED6D1BD-1C06-49BE-B92B-4192D2C9E7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7240" y="1051850"/>
            <a:ext cx="3313280" cy="199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E394D4-1E30-47B5-9582-050AC27E63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77080" y="3632268"/>
            <a:ext cx="3135558" cy="1932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3DCF49-12C7-41F5-BA6B-36863AF84B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47239" y="3590052"/>
            <a:ext cx="3313279" cy="2036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808884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wide-screen</Template>
  <TotalTime>2990</TotalTime>
  <Words>710</Words>
  <Application>Microsoft Office PowerPoint</Application>
  <PresentationFormat>Custom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ITCOfficinaSans LT Book</vt:lpstr>
      <vt:lpstr>Symbol</vt:lpstr>
      <vt:lpstr>Wingdings</vt:lpstr>
      <vt:lpstr>ESRF - default</vt:lpstr>
      <vt:lpstr>PowerPoint Presentation</vt:lpstr>
      <vt:lpstr>PowerPoint Presentation</vt:lpstr>
      <vt:lpstr>OASYS models using SHADOW (ray tracing) and WOFRY (wave optics)</vt:lpstr>
      <vt:lpstr>Profile errors of WBDM</vt:lpstr>
      <vt:lpstr>Profile errors of WBDM</vt:lpstr>
      <vt:lpstr>Beam profile – Coherence Slit (36 m) SHADOW</vt:lpstr>
      <vt:lpstr>Beam profile – Coherence Slit (36 m) WOFRY</vt:lpstr>
      <vt:lpstr>Beam profile – Transfocator 1 entrance (65 m) SHADOW</vt:lpstr>
      <vt:lpstr>Beam profile – Transfocator 1 entrance (65 m) WOFRY</vt:lpstr>
      <vt:lpstr>Beam profile – Sample position (200 m) SHADOW</vt:lpstr>
      <vt:lpstr>Beam profile – Sample position (200 m) WOFRY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SANCHEZ DEL RIO Manuel</cp:lastModifiedBy>
  <cp:revision>106</cp:revision>
  <dcterms:created xsi:type="dcterms:W3CDTF">2021-07-19T09:12:22Z</dcterms:created>
  <dcterms:modified xsi:type="dcterms:W3CDTF">2021-11-19T14:51:02Z</dcterms:modified>
</cp:coreProperties>
</file>