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74320"/>
            <a:ext cx="10080360" cy="2759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4246200"/>
            <a:ext cx="10080360" cy="279468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438480" y="303336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Sw =13.8379m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7520" y="926280"/>
            <a:ext cx="4399920" cy="2913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64008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3Pcut – 10 keV – zero emitt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4057920"/>
            <a:ext cx="7828920" cy="32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008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3Pcut – 10 keV – with emitt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160" y="4206240"/>
            <a:ext cx="7838280" cy="3256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1059840"/>
            <a:ext cx="3548520" cy="305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7520" y="926280"/>
            <a:ext cx="4399920" cy="29138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4048560"/>
            <a:ext cx="7828920" cy="32662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64008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3Pcut – 50 keV – zero emitt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008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3Pcut – 50 keV – with emitt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4720" y="1005840"/>
            <a:ext cx="3445560" cy="2925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920" y="4048560"/>
            <a:ext cx="7838280" cy="32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1000" y="18288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3Pcut – 10 keV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360" y="1373760"/>
            <a:ext cx="5295600" cy="56671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27440" y="1617840"/>
            <a:ext cx="5248080" cy="55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503280"/>
            <a:ext cx="457164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2PBcut – Ideal focusing (20 keV) 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040" y="1920240"/>
            <a:ext cx="5209920" cy="53719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67520" y="1737360"/>
            <a:ext cx="5248080" cy="54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2PBcut – Toroid  focusing (20 keV) 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0" y="1554480"/>
            <a:ext cx="5304960" cy="56192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371600"/>
            <a:ext cx="5428800" cy="568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503280"/>
            <a:ext cx="4571640" cy="34286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6240" y="3383280"/>
            <a:ext cx="4037760" cy="30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2000" y="1396800"/>
            <a:ext cx="5304960" cy="55526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1463040"/>
            <a:ext cx="5276520" cy="55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e- H phase space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920240"/>
            <a:ext cx="7645680" cy="51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21000" y="18288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2Pcut – 10 keV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21000" y="18288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2Pcut – 20 keV – </a:t>
            </a:r>
            <a:r>
              <a:rPr b="1" lang="en-US" sz="4400">
                <a:latin typeface="Arial"/>
              </a:rPr>
              <a:t>zero emitt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21000" y="18288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1Pcut – 10 keV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8400" y="1623240"/>
            <a:ext cx="5371920" cy="56005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680" y="1554480"/>
            <a:ext cx="5162040" cy="55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0P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2960" y="685080"/>
            <a:ext cx="761976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91440"/>
            <a:ext cx="9144000" cy="25959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0P – 80 keV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Trajectory              Divergences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    </a:t>
            </a:r>
            <a:r>
              <a:rPr lang="en-US" sz="3200">
                <a:latin typeface="Arial"/>
              </a:rPr>
              <a:t>DQ2C       DQ1D                    DQ1D    DQ2C </a:t>
            </a:r>
            <a:r>
              <a:rPr lang="en-US" sz="4400">
                <a:latin typeface="Arial"/>
              </a:rPr>
              <a:t>             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67560" y="1759320"/>
            <a:ext cx="5257440" cy="5628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0880" y="2610360"/>
            <a:ext cx="5466960" cy="47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48640" y="365760"/>
            <a:ext cx="9418320" cy="13431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0P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r>
              <a:rPr lang="en-US" sz="4400">
                <a:latin typeface="Arial"/>
              </a:rPr>
              <a:t>20 keV                                  5 keV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609920"/>
            <a:ext cx="5248080" cy="57052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1645920"/>
            <a:ext cx="5343120" cy="55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 Divergences (5,80 keV)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6280" y="1873440"/>
            <a:ext cx="5238360" cy="56862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9200" y="1940400"/>
            <a:ext cx="5390640" cy="56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011680"/>
            <a:ext cx="4993560" cy="333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5600" y="2067480"/>
            <a:ext cx="4964040" cy="32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 1:1 Toroid (5,80 keV)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400" y="1873440"/>
            <a:ext cx="5257440" cy="56098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1920240"/>
            <a:ext cx="5285880" cy="55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48640" y="365760"/>
            <a:ext cx="9418320" cy="13431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2P – 5 keV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                                  B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854000"/>
            <a:ext cx="5209920" cy="55526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63960" y="1854000"/>
            <a:ext cx="5285880" cy="56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48640" y="365760"/>
            <a:ext cx="9418320" cy="13431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2P – 80 keV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                                  B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20840" y="1997280"/>
            <a:ext cx="5229000" cy="55623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3280" y="2011680"/>
            <a:ext cx="5343120" cy="55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48640" y="365760"/>
            <a:ext cx="9418320" cy="13431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2P – 5 keV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                                  B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5333760" cy="55623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0560" y="1762560"/>
            <a:ext cx="5400360" cy="55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1P Divergences (5,80 keV)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31160"/>
            <a:ext cx="5276520" cy="54097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52280" y="1341360"/>
            <a:ext cx="5314680" cy="57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1P 1:1 Toroid (5,80 keV)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3800" y="1739520"/>
            <a:ext cx="5285880" cy="56671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63440" y="1554480"/>
            <a:ext cx="5238360" cy="57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3:1 40 keV, 1P, 3P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040" y="1920240"/>
            <a:ext cx="5400360" cy="54860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4880" y="1867320"/>
            <a:ext cx="5276520" cy="54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3:1 40 keV, 2P a,B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828800"/>
            <a:ext cx="5314680" cy="55717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21600"/>
            <a:ext cx="5343120" cy="56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100:1 20 keV, 3P 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440360"/>
            <a:ext cx="8038800" cy="56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188720"/>
            <a:ext cx="8076960" cy="60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4920" y="1252080"/>
            <a:ext cx="761976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4920" y="1252080"/>
            <a:ext cx="761976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" y="365760"/>
            <a:ext cx="10079280" cy="66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81840" y="1737360"/>
            <a:ext cx="5333400" cy="54666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20" y="1770120"/>
            <a:ext cx="5266440" cy="53618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31520" y="-38880"/>
            <a:ext cx="9071280" cy="250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20 keV – 1:1 Ideal focusing</a:t>
            </a:r>
            <a:endParaRPr/>
          </a:p>
          <a:p>
            <a:r>
              <a:rPr lang="en-US" sz="4400">
                <a:latin typeface="Arial"/>
              </a:rPr>
              <a:t>BM                               3P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x20 Gain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