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72" r:id="rId2"/>
  </p:sldMasterIdLst>
  <p:sldIdLst>
    <p:sldId id="259" r:id="rId3"/>
    <p:sldId id="262" r:id="rId4"/>
    <p:sldId id="265" r:id="rId5"/>
    <p:sldId id="268" r:id="rId6"/>
    <p:sldId id="271" r:id="rId7"/>
    <p:sldId id="274" r:id="rId8"/>
    <p:sldId id="277" r:id="rId9"/>
    <p:sldId id="280" r:id="rId10"/>
    <p:sldId id="283" r:id="rId11"/>
    <p:sldId id="286" r:id="rId12"/>
    <p:sldId id="289" r:id="rId13"/>
    <p:sldId id="292" r:id="rId14"/>
    <p:sldId id="295" r:id="rId15"/>
  </p:sldIdLst>
  <p:sldSz cx="9144000" cy="5143500" type="screen16x9"/>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109" d="100"/>
          <a:sy n="109" d="100"/>
        </p:scale>
        <p:origin x="691" y="6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000" b="1" i="0">
                <a:solidFill>
                  <a:srgbClr val="2A2A2A"/>
                </a:solidFill>
                <a:latin typeface="Times New Roman"/>
                <a:cs typeface="Times New Roman"/>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2A2A2A"/>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2A2A2A"/>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2A2A2A"/>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000" b="1" i="0">
                <a:solidFill>
                  <a:srgbClr val="2A2A2A"/>
                </a:solidFill>
                <a:latin typeface="Times New Roman"/>
                <a:cs typeface="Times New Roman"/>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2A2A2A"/>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2A2A2A"/>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2A2A2A"/>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1/31/2024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57640" y="363109"/>
            <a:ext cx="5428719" cy="474979"/>
          </a:xfrm>
          <a:prstGeom prst="rect">
            <a:avLst/>
          </a:prstGeom>
        </p:spPr>
        <p:txBody>
          <a:bodyPr wrap="square" lIns="0" tIns="0" rIns="0" bIns="0">
            <a:spAutoFit/>
          </a:bodyPr>
          <a:lstStyle>
            <a:lvl1pPr>
              <a:defRPr sz="2000" b="1" i="0">
                <a:solidFill>
                  <a:srgbClr val="2A2A2A"/>
                </a:solidFill>
                <a:latin typeface="Times New Roman"/>
                <a:cs typeface="Times New Roman"/>
              </a:defRPr>
            </a:lvl1pPr>
          </a:lstStyle>
          <a:p>
            <a:endParaRPr/>
          </a:p>
        </p:txBody>
      </p:sp>
      <p:sp>
        <p:nvSpPr>
          <p:cNvPr id="3" name="Holder 3"/>
          <p:cNvSpPr>
            <a:spLocks noGrp="1"/>
          </p:cNvSpPr>
          <p:nvPr>
            <p:ph type="body" idx="1"/>
          </p:nvPr>
        </p:nvSpPr>
        <p:spPr>
          <a:xfrm>
            <a:off x="1109342" y="1084069"/>
            <a:ext cx="7124065" cy="2219960"/>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defPPr>
              <a:defRPr lang="en-US" kern="0"/>
            </a:defPPr>
            <a:lvl1pPr marL="0" algn="ct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defPPr>
              <a:defRPr lang="en-US" kern="0"/>
            </a:defPPr>
            <a:lvl1pPr marL="0" algn="l"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D8BD707-D9CF-40AE-B4C6-C98DA3205C09}" type="datetimeFigureOut">
              <a:rPr lang="en-US"/>
              <a:t>1/31/2024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defPPr>
              <a:defRPr lang="en-US" kern="0"/>
            </a:defPPr>
            <a:lvl1pPr marL="0" algn="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64" r:id="rId4"/>
    <p:sldLayoutId id="2147483665" r:id="rId5"/>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57640" y="363109"/>
            <a:ext cx="5428719" cy="474979"/>
          </a:xfrm>
          <a:prstGeom prst="rect">
            <a:avLst/>
          </a:prstGeom>
        </p:spPr>
        <p:txBody>
          <a:bodyPr wrap="square" lIns="0" tIns="0" rIns="0" bIns="0">
            <a:spAutoFit/>
          </a:bodyPr>
          <a:lstStyle>
            <a:lvl1pPr>
              <a:defRPr sz="2000" b="1" i="0">
                <a:solidFill>
                  <a:srgbClr val="2A2A2A"/>
                </a:solidFill>
                <a:latin typeface="Times New Roman"/>
                <a:cs typeface="Times New Roman"/>
              </a:defRPr>
            </a:lvl1pPr>
          </a:lstStyle>
          <a:p>
            <a:endParaRPr/>
          </a:p>
        </p:txBody>
      </p:sp>
      <p:sp>
        <p:nvSpPr>
          <p:cNvPr id="3" name="Holder 3"/>
          <p:cNvSpPr>
            <a:spLocks noGrp="1"/>
          </p:cNvSpPr>
          <p:nvPr>
            <p:ph type="body" idx="1"/>
          </p:nvPr>
        </p:nvSpPr>
        <p:spPr>
          <a:xfrm>
            <a:off x="1109342" y="1084069"/>
            <a:ext cx="7124065" cy="2219960"/>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defPPr>
              <a:defRPr kern="0"/>
            </a:defPPr>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defPPr>
              <a:defRPr kern="0"/>
            </a:defPPr>
            <a:lvl1pPr algn="l">
              <a:defRPr>
                <a:solidFill>
                  <a:schemeClr val="tx1">
                    <a:tint val="75000"/>
                  </a:schemeClr>
                </a:solidFill>
              </a:defRPr>
            </a:lvl1pPr>
          </a:lstStyle>
          <a:p>
            <a:fld id="{1D8BD707-D9CF-40AE-B4C6-C98DA3205C09}" type="datetimeFigureOut">
              <a:rPr lang="en-US"/>
              <a:t>1/31/2024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defPPr>
              <a:defRPr kern="0"/>
            </a:defPPr>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ransition/>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40.jpeg"/><Relationship Id="rId13" Type="http://schemas.openxmlformats.org/officeDocument/2006/relationships/image" Target="../media/image45.jpe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44.jpe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43.jpeg"/><Relationship Id="rId5" Type="http://schemas.openxmlformats.org/officeDocument/2006/relationships/image" Target="../media/image12.png"/><Relationship Id="rId10" Type="http://schemas.openxmlformats.org/officeDocument/2006/relationships/image" Target="../media/image42.jpeg"/><Relationship Id="rId4" Type="http://schemas.openxmlformats.org/officeDocument/2006/relationships/image" Target="../media/image11.png"/><Relationship Id="rId9" Type="http://schemas.openxmlformats.org/officeDocument/2006/relationships/image" Target="../media/image41.jpe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34.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9.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8520417" y="2952290"/>
            <a:ext cx="623563" cy="2191198"/>
          </a:xfrm>
          <a:prstGeom prst="rect">
            <a:avLst/>
          </a:prstGeom>
        </p:spPr>
      </p:pic>
      <p:pic>
        <p:nvPicPr>
          <p:cNvPr id="3" name="object 3"/>
          <p:cNvPicPr/>
          <p:nvPr/>
        </p:nvPicPr>
        <p:blipFill>
          <a:blip r:embed="rId3"/>
          <a:stretch>
            <a:fillRect/>
          </a:stretch>
        </p:blipFill>
        <p:spPr>
          <a:xfrm>
            <a:off x="0" y="0"/>
            <a:ext cx="764808" cy="3002338"/>
          </a:xfrm>
          <a:prstGeom prst="rect">
            <a:avLst/>
          </a:prstGeom>
        </p:spPr>
      </p:pic>
      <p:pic>
        <p:nvPicPr>
          <p:cNvPr id="4" name="object 4"/>
          <p:cNvPicPr/>
          <p:nvPr/>
        </p:nvPicPr>
        <p:blipFill>
          <a:blip r:embed="rId4"/>
          <a:stretch>
            <a:fillRect/>
          </a:stretch>
        </p:blipFill>
        <p:spPr>
          <a:xfrm>
            <a:off x="0" y="4308992"/>
            <a:ext cx="1811282" cy="834497"/>
          </a:xfrm>
          <a:prstGeom prst="rect">
            <a:avLst/>
          </a:prstGeom>
        </p:spPr>
      </p:pic>
      <p:pic>
        <p:nvPicPr>
          <p:cNvPr id="5" name="object 5"/>
          <p:cNvPicPr/>
          <p:nvPr/>
        </p:nvPicPr>
        <p:blipFill>
          <a:blip r:embed="rId5"/>
          <a:stretch>
            <a:fillRect/>
          </a:stretch>
        </p:blipFill>
        <p:spPr>
          <a:xfrm>
            <a:off x="7971334" y="3640642"/>
            <a:ext cx="1172647" cy="1502846"/>
          </a:xfrm>
          <a:prstGeom prst="rect">
            <a:avLst/>
          </a:prstGeom>
        </p:spPr>
      </p:pic>
      <p:pic>
        <p:nvPicPr>
          <p:cNvPr id="6" name="object 6"/>
          <p:cNvPicPr/>
          <p:nvPr/>
        </p:nvPicPr>
        <p:blipFill>
          <a:blip r:embed="rId6"/>
          <a:stretch>
            <a:fillRect/>
          </a:stretch>
        </p:blipFill>
        <p:spPr>
          <a:xfrm>
            <a:off x="0" y="928860"/>
            <a:ext cx="515498" cy="3389518"/>
          </a:xfrm>
          <a:prstGeom prst="rect">
            <a:avLst/>
          </a:prstGeom>
        </p:spPr>
      </p:pic>
      <p:pic>
        <p:nvPicPr>
          <p:cNvPr id="7" name="object 7"/>
          <p:cNvPicPr/>
          <p:nvPr/>
        </p:nvPicPr>
        <p:blipFill>
          <a:blip r:embed="rId7"/>
          <a:stretch>
            <a:fillRect/>
          </a:stretch>
        </p:blipFill>
        <p:spPr>
          <a:xfrm>
            <a:off x="3401750" y="4603990"/>
            <a:ext cx="2317782" cy="539498"/>
          </a:xfrm>
          <a:prstGeom prst="rect">
            <a:avLst/>
          </a:prstGeom>
        </p:spPr>
      </p:pic>
      <p:pic>
        <p:nvPicPr>
          <p:cNvPr id="8" name="object 8"/>
          <p:cNvPicPr/>
          <p:nvPr/>
        </p:nvPicPr>
        <p:blipFill>
          <a:blip r:embed="rId8"/>
          <a:stretch>
            <a:fillRect/>
          </a:stretch>
        </p:blipFill>
        <p:spPr>
          <a:xfrm>
            <a:off x="8628482" y="0"/>
            <a:ext cx="515498" cy="2165780"/>
          </a:xfrm>
          <a:prstGeom prst="rect">
            <a:avLst/>
          </a:prstGeom>
        </p:spPr>
      </p:pic>
      <p:sp>
        <p:nvSpPr>
          <p:cNvPr id="9" name="object 9"/>
          <p:cNvSpPr txBox="1">
            <a:spLocks noGrp="1"/>
          </p:cNvSpPr>
          <p:nvPr>
            <p:ph type="ctrTitle"/>
          </p:nvPr>
        </p:nvSpPr>
        <p:spPr>
          <a:xfrm>
            <a:off x="685799" y="195487"/>
            <a:ext cx="7834617" cy="1082347"/>
          </a:xfrm>
          <a:prstGeom prst="rect">
            <a:avLst/>
          </a:prstGeom>
        </p:spPr>
        <p:txBody>
          <a:bodyPr vert="horz" wrap="square" lIns="0" tIns="157479" rIns="0" bIns="0" rtlCol="0">
            <a:spAutoFit/>
          </a:bodyPr>
          <a:lstStyle/>
          <a:p>
            <a:pPr marL="352425">
              <a:lnSpc>
                <a:spcPct val="100000"/>
              </a:lnSpc>
              <a:spcBef>
                <a:spcPts val="100"/>
              </a:spcBef>
            </a:pPr>
            <a:r>
              <a:rPr lang="en-IN" spc="-10" dirty="0"/>
              <a:t>                  St. Ann’s College of Engineering &amp; Technology</a:t>
            </a:r>
            <a:br>
              <a:rPr lang="en-IN" spc="-10" dirty="0"/>
            </a:br>
            <a:r>
              <a:rPr lang="en-IN" spc="-10" dirty="0"/>
              <a:t>                                Department of CSE- AI&amp;ML</a:t>
            </a:r>
            <a:br>
              <a:rPr lang="en-IN" spc="-10" dirty="0"/>
            </a:br>
            <a:r>
              <a:rPr lang="en-IN" spc="-10" dirty="0"/>
              <a:t>                                       </a:t>
            </a:r>
            <a:r>
              <a:rPr lang="en-IN" b="0" spc="-10" dirty="0"/>
              <a:t>A Project Review on</a:t>
            </a:r>
            <a:endParaRPr b="0" spc="-10" dirty="0"/>
          </a:p>
        </p:txBody>
      </p:sp>
      <p:sp>
        <p:nvSpPr>
          <p:cNvPr id="13" name="Subtitle 12">
            <a:extLst>
              <a:ext uri="{FF2B5EF4-FFF2-40B4-BE49-F238E27FC236}">
                <a16:creationId xmlns:a16="http://schemas.microsoft.com/office/drawing/2014/main" id="{435C2FD0-965C-D7E5-A4F3-B8696CB24A22}"/>
              </a:ext>
            </a:extLst>
          </p:cNvPr>
          <p:cNvSpPr>
            <a:spLocks noGrp="1"/>
          </p:cNvSpPr>
          <p:nvPr>
            <p:ph type="subTitle" idx="4"/>
          </p:nvPr>
        </p:nvSpPr>
        <p:spPr>
          <a:xfrm>
            <a:off x="827584" y="1347614"/>
            <a:ext cx="8136904" cy="4124206"/>
          </a:xfrm>
        </p:spPr>
        <p:txBody>
          <a:bodyPr/>
          <a:lstStyle/>
          <a:p>
            <a:r>
              <a:rPr lang="en-US" dirty="0"/>
              <a:t> </a:t>
            </a:r>
            <a:r>
              <a:rPr lang="en-US" sz="2400" dirty="0"/>
              <a:t>Roadsy: Automated Traffic Sign Detection and  Classification</a:t>
            </a:r>
            <a:endParaRPr lang="en-US" dirty="0"/>
          </a:p>
          <a:p>
            <a:endParaRPr lang="en-US" dirty="0"/>
          </a:p>
          <a:p>
            <a:endParaRPr lang="en-US" dirty="0"/>
          </a:p>
          <a:p>
            <a:endParaRPr lang="en-US" dirty="0"/>
          </a:p>
          <a:p>
            <a:endParaRPr lang="en-US" dirty="0"/>
          </a:p>
          <a:p>
            <a:r>
              <a:rPr lang="en-US" dirty="0"/>
              <a:t>                                                                                                </a:t>
            </a:r>
          </a:p>
          <a:p>
            <a:endParaRPr lang="en-US" dirty="0"/>
          </a:p>
          <a:p>
            <a:r>
              <a:rPr lang="en-US" dirty="0"/>
              <a:t>                                                                                                </a:t>
            </a:r>
            <a:r>
              <a:rPr lang="en-US" sz="1800" b="1" dirty="0"/>
              <a:t>Presented By:</a:t>
            </a:r>
          </a:p>
          <a:p>
            <a:r>
              <a:rPr lang="en-US" dirty="0"/>
              <a:t>                                                                                                CH. Paul Adarsh-2OFO1A4213</a:t>
            </a:r>
          </a:p>
          <a:p>
            <a:r>
              <a:rPr lang="en-US" dirty="0"/>
              <a:t>                                                                                                D. Shanmukha Sai-20F01A4216</a:t>
            </a:r>
          </a:p>
          <a:p>
            <a:r>
              <a:rPr lang="en-US" dirty="0"/>
              <a:t>                                                                                                M. Nikhil-20F01A4237</a:t>
            </a:r>
          </a:p>
          <a:p>
            <a:r>
              <a:rPr lang="en-US" sz="1800" b="1" dirty="0"/>
              <a:t>Under the Guidance of</a:t>
            </a:r>
            <a:r>
              <a:rPr lang="en-US" sz="1800" dirty="0"/>
              <a:t> </a:t>
            </a:r>
            <a:r>
              <a:rPr lang="en-US" dirty="0"/>
              <a:t>                                                   N. Ravi Teja-20F01A4239</a:t>
            </a:r>
          </a:p>
          <a:p>
            <a:r>
              <a:rPr lang="en-US" dirty="0"/>
              <a:t>        Mrs. Sarada                                                                     R. Sai Gopi-20F01A4248</a:t>
            </a:r>
          </a:p>
          <a:p>
            <a:r>
              <a:rPr lang="en-US" dirty="0"/>
              <a:t>                                                                                                </a:t>
            </a:r>
            <a:r>
              <a:rPr lang="en-US" sz="2400" dirty="0"/>
              <a:t>                                                </a:t>
            </a:r>
          </a:p>
          <a:p>
            <a:r>
              <a:rPr lang="en-US" sz="2400" dirty="0"/>
              <a:t>                                                               </a:t>
            </a:r>
            <a:endParaRPr lang="en-IN" sz="2400" dirty="0"/>
          </a:p>
        </p:txBody>
      </p:sp>
      <p:pic>
        <p:nvPicPr>
          <p:cNvPr id="16" name="Picture 15">
            <a:extLst>
              <a:ext uri="{FF2B5EF4-FFF2-40B4-BE49-F238E27FC236}">
                <a16:creationId xmlns:a16="http://schemas.microsoft.com/office/drawing/2014/main" id="{88D85FE6-05CE-0015-EDFE-6BD26F087E5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51826" y="1841047"/>
            <a:ext cx="2414021" cy="2322581"/>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8477815" y="0"/>
            <a:ext cx="666166" cy="2015405"/>
          </a:xfrm>
          <a:prstGeom prst="rect">
            <a:avLst/>
          </a:prstGeom>
        </p:spPr>
      </p:pic>
      <p:grpSp>
        <p:nvGrpSpPr>
          <p:cNvPr id="3" name="object 3"/>
          <p:cNvGrpSpPr/>
          <p:nvPr/>
        </p:nvGrpSpPr>
        <p:grpSpPr>
          <a:xfrm>
            <a:off x="0" y="2039670"/>
            <a:ext cx="862330" cy="3103880"/>
            <a:chOff x="0" y="2039670"/>
            <a:chExt cx="862330" cy="3103880"/>
          </a:xfrm>
        </p:grpSpPr>
        <p:pic>
          <p:nvPicPr>
            <p:cNvPr id="4" name="object 4"/>
            <p:cNvPicPr/>
            <p:nvPr/>
          </p:nvPicPr>
          <p:blipFill>
            <a:blip r:embed="rId3"/>
            <a:stretch>
              <a:fillRect/>
            </a:stretch>
          </p:blipFill>
          <p:spPr>
            <a:xfrm>
              <a:off x="0" y="3806952"/>
              <a:ext cx="861736" cy="1336536"/>
            </a:xfrm>
            <a:prstGeom prst="rect">
              <a:avLst/>
            </a:prstGeom>
          </p:spPr>
        </p:pic>
        <p:pic>
          <p:nvPicPr>
            <p:cNvPr id="5" name="object 5"/>
            <p:cNvPicPr/>
            <p:nvPr/>
          </p:nvPicPr>
          <p:blipFill>
            <a:blip r:embed="rId4"/>
            <a:stretch>
              <a:fillRect/>
            </a:stretch>
          </p:blipFill>
          <p:spPr>
            <a:xfrm>
              <a:off x="0" y="2039670"/>
              <a:ext cx="507823" cy="2892319"/>
            </a:xfrm>
            <a:prstGeom prst="rect">
              <a:avLst/>
            </a:prstGeom>
          </p:spPr>
        </p:pic>
      </p:grpSp>
      <p:pic>
        <p:nvPicPr>
          <p:cNvPr id="6" name="object 6"/>
          <p:cNvPicPr/>
          <p:nvPr/>
        </p:nvPicPr>
        <p:blipFill>
          <a:blip r:embed="rId5"/>
          <a:stretch>
            <a:fillRect/>
          </a:stretch>
        </p:blipFill>
        <p:spPr>
          <a:xfrm>
            <a:off x="8805182" y="539498"/>
            <a:ext cx="338799" cy="2686694"/>
          </a:xfrm>
          <a:prstGeom prst="rect">
            <a:avLst/>
          </a:prstGeom>
        </p:spPr>
      </p:pic>
      <p:pic>
        <p:nvPicPr>
          <p:cNvPr id="7" name="object 7"/>
          <p:cNvPicPr/>
          <p:nvPr/>
        </p:nvPicPr>
        <p:blipFill>
          <a:blip r:embed="rId6"/>
          <a:stretch>
            <a:fillRect/>
          </a:stretch>
        </p:blipFill>
        <p:spPr>
          <a:xfrm>
            <a:off x="6674423" y="4732090"/>
            <a:ext cx="1899630" cy="411399"/>
          </a:xfrm>
          <a:prstGeom prst="rect">
            <a:avLst/>
          </a:prstGeom>
        </p:spPr>
      </p:pic>
      <p:pic>
        <p:nvPicPr>
          <p:cNvPr id="8" name="object 8"/>
          <p:cNvPicPr/>
          <p:nvPr/>
        </p:nvPicPr>
        <p:blipFill>
          <a:blip r:embed="rId7"/>
          <a:stretch>
            <a:fillRect/>
          </a:stretch>
        </p:blipFill>
        <p:spPr>
          <a:xfrm>
            <a:off x="0" y="0"/>
            <a:ext cx="338799" cy="1448825"/>
          </a:xfrm>
          <a:prstGeom prst="rect">
            <a:avLst/>
          </a:prstGeom>
        </p:spPr>
      </p:pic>
      <p:sp>
        <p:nvSpPr>
          <p:cNvPr id="9" name="object 9"/>
          <p:cNvSpPr txBox="1">
            <a:spLocks noGrp="1"/>
          </p:cNvSpPr>
          <p:nvPr>
            <p:ph type="title"/>
          </p:nvPr>
        </p:nvSpPr>
        <p:spPr>
          <a:prstGeom prst="rect">
            <a:avLst/>
          </a:prstGeom>
        </p:spPr>
        <p:txBody>
          <a:bodyPr vert="horz" wrap="square" lIns="0" tIns="157479" rIns="0" bIns="0" rtlCol="0">
            <a:spAutoFit/>
          </a:bodyPr>
          <a:lstStyle/>
          <a:p>
            <a:pPr marL="12700">
              <a:lnSpc>
                <a:spcPct val="100000"/>
              </a:lnSpc>
              <a:spcBef>
                <a:spcPts val="100"/>
              </a:spcBef>
            </a:pPr>
            <a:r>
              <a:rPr lang="en-IN" spc="-10"/>
              <a:t>                        EXAMPLES</a:t>
            </a:r>
            <a:endParaRPr spc="-10"/>
          </a:p>
        </p:txBody>
      </p:sp>
      <p:pic>
        <p:nvPicPr>
          <p:cNvPr id="11" name="object 10"/>
          <p:cNvPicPr/>
          <p:nvPr/>
        </p:nvPicPr>
        <p:blipFill>
          <a:blip r:embed="rId8"/>
          <a:stretch>
            <a:fillRect/>
          </a:stretch>
        </p:blipFill>
        <p:spPr>
          <a:xfrm>
            <a:off x="760328" y="1336548"/>
            <a:ext cx="1373271" cy="1371656"/>
          </a:xfrm>
          <a:prstGeom prst="rect">
            <a:avLst/>
          </a:prstGeom>
        </p:spPr>
      </p:pic>
      <p:pic>
        <p:nvPicPr>
          <p:cNvPr id="13" name="object 13"/>
          <p:cNvPicPr/>
          <p:nvPr/>
        </p:nvPicPr>
        <p:blipFill>
          <a:blip r:embed="rId9"/>
          <a:stretch>
            <a:fillRect/>
          </a:stretch>
        </p:blipFill>
        <p:spPr>
          <a:xfrm>
            <a:off x="2791807" y="1315243"/>
            <a:ext cx="1497327" cy="1497326"/>
          </a:xfrm>
          <a:prstGeom prst="rect">
            <a:avLst/>
          </a:prstGeom>
        </p:spPr>
      </p:pic>
      <p:pic>
        <p:nvPicPr>
          <p:cNvPr id="15" name="object 15"/>
          <p:cNvPicPr/>
          <p:nvPr/>
        </p:nvPicPr>
        <p:blipFill>
          <a:blip r:embed="rId10"/>
          <a:stretch>
            <a:fillRect/>
          </a:stretch>
        </p:blipFill>
        <p:spPr>
          <a:xfrm>
            <a:off x="5103675" y="1315243"/>
            <a:ext cx="1497321" cy="1497326"/>
          </a:xfrm>
          <a:prstGeom prst="rect">
            <a:avLst/>
          </a:prstGeom>
        </p:spPr>
      </p:pic>
      <p:pic>
        <p:nvPicPr>
          <p:cNvPr id="12" name="object 11"/>
          <p:cNvPicPr/>
          <p:nvPr/>
        </p:nvPicPr>
        <p:blipFill>
          <a:blip r:embed="rId11"/>
          <a:stretch>
            <a:fillRect/>
          </a:stretch>
        </p:blipFill>
        <p:spPr>
          <a:xfrm>
            <a:off x="762000" y="3273313"/>
            <a:ext cx="1497326" cy="1497321"/>
          </a:xfrm>
          <a:prstGeom prst="rect">
            <a:avLst/>
          </a:prstGeom>
        </p:spPr>
      </p:pic>
      <p:pic>
        <p:nvPicPr>
          <p:cNvPr id="14" name="object 12"/>
          <p:cNvPicPr/>
          <p:nvPr/>
        </p:nvPicPr>
        <p:blipFill>
          <a:blip r:embed="rId12"/>
          <a:stretch>
            <a:fillRect/>
          </a:stretch>
        </p:blipFill>
        <p:spPr>
          <a:xfrm>
            <a:off x="2791807" y="3283070"/>
            <a:ext cx="1497327" cy="1497321"/>
          </a:xfrm>
          <a:prstGeom prst="rect">
            <a:avLst/>
          </a:prstGeom>
        </p:spPr>
      </p:pic>
      <p:pic>
        <p:nvPicPr>
          <p:cNvPr id="16" name="object 14"/>
          <p:cNvPicPr/>
          <p:nvPr/>
        </p:nvPicPr>
        <p:blipFill>
          <a:blip r:embed="rId13"/>
          <a:srcRect t="10520" b="10520"/>
          <a:stretch>
            <a:fillRect/>
          </a:stretch>
        </p:blipFill>
        <p:spPr>
          <a:xfrm>
            <a:off x="5103676" y="3289724"/>
            <a:ext cx="1570748" cy="1442366"/>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8477815" y="0"/>
            <a:ext cx="666166" cy="2015405"/>
          </a:xfrm>
          <a:prstGeom prst="rect">
            <a:avLst/>
          </a:prstGeom>
        </p:spPr>
      </p:pic>
      <p:grpSp>
        <p:nvGrpSpPr>
          <p:cNvPr id="3" name="object 3"/>
          <p:cNvGrpSpPr/>
          <p:nvPr/>
        </p:nvGrpSpPr>
        <p:grpSpPr>
          <a:xfrm>
            <a:off x="0" y="2039670"/>
            <a:ext cx="862330" cy="3103880"/>
            <a:chOff x="0" y="2039670"/>
            <a:chExt cx="862330" cy="3103880"/>
          </a:xfrm>
        </p:grpSpPr>
        <p:pic>
          <p:nvPicPr>
            <p:cNvPr id="4" name="object 4"/>
            <p:cNvPicPr/>
            <p:nvPr/>
          </p:nvPicPr>
          <p:blipFill>
            <a:blip r:embed="rId3"/>
            <a:stretch>
              <a:fillRect/>
            </a:stretch>
          </p:blipFill>
          <p:spPr>
            <a:xfrm>
              <a:off x="0" y="3806952"/>
              <a:ext cx="861736" cy="1336536"/>
            </a:xfrm>
            <a:prstGeom prst="rect">
              <a:avLst/>
            </a:prstGeom>
          </p:spPr>
        </p:pic>
        <p:pic>
          <p:nvPicPr>
            <p:cNvPr id="5" name="object 5"/>
            <p:cNvPicPr/>
            <p:nvPr/>
          </p:nvPicPr>
          <p:blipFill>
            <a:blip r:embed="rId4"/>
            <a:stretch>
              <a:fillRect/>
            </a:stretch>
          </p:blipFill>
          <p:spPr>
            <a:xfrm>
              <a:off x="0" y="2039670"/>
              <a:ext cx="507823" cy="2892319"/>
            </a:xfrm>
            <a:prstGeom prst="rect">
              <a:avLst/>
            </a:prstGeom>
          </p:spPr>
        </p:pic>
      </p:grpSp>
      <p:pic>
        <p:nvPicPr>
          <p:cNvPr id="6" name="object 6"/>
          <p:cNvPicPr/>
          <p:nvPr/>
        </p:nvPicPr>
        <p:blipFill>
          <a:blip r:embed="rId5"/>
          <a:stretch>
            <a:fillRect/>
          </a:stretch>
        </p:blipFill>
        <p:spPr>
          <a:xfrm>
            <a:off x="8805182" y="539498"/>
            <a:ext cx="338799" cy="2686694"/>
          </a:xfrm>
          <a:prstGeom prst="rect">
            <a:avLst/>
          </a:prstGeom>
        </p:spPr>
      </p:pic>
      <p:pic>
        <p:nvPicPr>
          <p:cNvPr id="7" name="object 7"/>
          <p:cNvPicPr/>
          <p:nvPr/>
        </p:nvPicPr>
        <p:blipFill>
          <a:blip r:embed="rId6"/>
          <a:stretch>
            <a:fillRect/>
          </a:stretch>
        </p:blipFill>
        <p:spPr>
          <a:xfrm>
            <a:off x="6674423" y="4732090"/>
            <a:ext cx="1899630" cy="411399"/>
          </a:xfrm>
          <a:prstGeom prst="rect">
            <a:avLst/>
          </a:prstGeom>
        </p:spPr>
      </p:pic>
      <p:pic>
        <p:nvPicPr>
          <p:cNvPr id="8" name="object 8"/>
          <p:cNvPicPr/>
          <p:nvPr/>
        </p:nvPicPr>
        <p:blipFill>
          <a:blip r:embed="rId7"/>
          <a:stretch>
            <a:fillRect/>
          </a:stretch>
        </p:blipFill>
        <p:spPr>
          <a:xfrm>
            <a:off x="0" y="0"/>
            <a:ext cx="338799" cy="1448825"/>
          </a:xfrm>
          <a:prstGeom prst="rect">
            <a:avLst/>
          </a:prstGeom>
        </p:spPr>
      </p:pic>
      <p:sp>
        <p:nvSpPr>
          <p:cNvPr id="9" name="object 9"/>
          <p:cNvSpPr txBox="1">
            <a:spLocks noGrp="1"/>
          </p:cNvSpPr>
          <p:nvPr>
            <p:ph type="title"/>
          </p:nvPr>
        </p:nvSpPr>
        <p:spPr>
          <a:xfrm>
            <a:off x="1371600" y="363109"/>
            <a:ext cx="6324600" cy="466793"/>
          </a:xfrm>
          <a:prstGeom prst="rect">
            <a:avLst/>
          </a:prstGeom>
        </p:spPr>
        <p:txBody>
          <a:bodyPr vert="horz" wrap="square" lIns="0" tIns="157479" rIns="0" bIns="0" rtlCol="0">
            <a:spAutoFit/>
          </a:bodyPr>
          <a:lstStyle/>
          <a:p>
            <a:pPr marL="429895">
              <a:lnSpc>
                <a:spcPct val="100000"/>
              </a:lnSpc>
              <a:spcBef>
                <a:spcPts val="100"/>
              </a:spcBef>
            </a:pPr>
            <a:r>
              <a:rPr lang="en-IN" spc="-10"/>
              <a:t>PROJECT ENVIRONMENT SPECIFICATION</a:t>
            </a:r>
            <a:endParaRPr spc="-10"/>
          </a:p>
        </p:txBody>
      </p:sp>
      <p:sp>
        <p:nvSpPr>
          <p:cNvPr id="12" name="TextBox 11">
            <a:extLst>
              <a:ext uri="{FF2B5EF4-FFF2-40B4-BE49-F238E27FC236}">
                <a16:creationId xmlns:a16="http://schemas.microsoft.com/office/drawing/2014/main" id="{7AF8A9BD-B229-091D-81C2-DE01F1DED054}"/>
              </a:ext>
            </a:extLst>
          </p:cNvPr>
          <p:cNvSpPr txBox="1"/>
          <p:nvPr/>
        </p:nvSpPr>
        <p:spPr>
          <a:xfrm>
            <a:off x="507823" y="1047750"/>
            <a:ext cx="6166600" cy="4008790"/>
          </a:xfrm>
          <a:prstGeom prst="rect">
            <a:avLst/>
          </a:prstGeom>
          <a:noFill/>
        </p:spPr>
        <p:txBody>
          <a:bodyPr wrap="square">
            <a:spAutoFit/>
          </a:bodyPr>
          <a:lstStyle/>
          <a:p>
            <a:pPr marL="12700">
              <a:lnSpc>
                <a:spcPct val="100000"/>
              </a:lnSpc>
              <a:spcBef>
                <a:spcPts val="100"/>
              </a:spcBef>
            </a:pPr>
            <a:r>
              <a:rPr lang="en-IN" sz="1800" b="1" u="heavy" spc="-20">
                <a:uFill>
                  <a:solidFill>
                    <a:srgbClr val="000000"/>
                  </a:solidFill>
                </a:uFill>
                <a:latin typeface="Times New Roman"/>
                <a:cs typeface="Times New Roman"/>
              </a:rPr>
              <a:t>HARDWARE</a:t>
            </a:r>
            <a:r>
              <a:rPr lang="en-IN" sz="1800" b="1" u="heavy" spc="-35">
                <a:uFill>
                  <a:solidFill>
                    <a:srgbClr val="000000"/>
                  </a:solidFill>
                </a:uFill>
                <a:latin typeface="Times New Roman"/>
                <a:cs typeface="Times New Roman"/>
              </a:rPr>
              <a:t> </a:t>
            </a:r>
            <a:r>
              <a:rPr lang="en-IN" sz="1800" b="1" u="heavy" spc="-10">
                <a:uFill>
                  <a:solidFill>
                    <a:srgbClr val="000000"/>
                  </a:solidFill>
                </a:uFill>
                <a:latin typeface="Times New Roman"/>
                <a:cs typeface="Times New Roman"/>
              </a:rPr>
              <a:t>REQUIREMENTS</a:t>
            </a:r>
            <a:endParaRPr lang="en-IN" sz="1800">
              <a:latin typeface="Times New Roman"/>
              <a:cs typeface="Times New Roman"/>
            </a:endParaRPr>
          </a:p>
          <a:p>
            <a:pPr>
              <a:lnSpc>
                <a:spcPct val="100000"/>
              </a:lnSpc>
              <a:spcBef>
                <a:spcPts val="80"/>
              </a:spcBef>
            </a:pPr>
            <a:endParaRPr lang="en-IN" sz="1800">
              <a:latin typeface="Times New Roman"/>
              <a:cs typeface="Times New Roman"/>
            </a:endParaRPr>
          </a:p>
          <a:p>
            <a:pPr marL="12700" marR="2146300">
              <a:lnSpc>
                <a:spcPct val="100000"/>
              </a:lnSpc>
            </a:pPr>
            <a:r>
              <a:rPr lang="en-IN" sz="1800" b="1">
                <a:latin typeface="Times New Roman"/>
                <a:cs typeface="Times New Roman"/>
              </a:rPr>
              <a:t>System:</a:t>
            </a:r>
            <a:r>
              <a:rPr lang="en-IN" sz="1800" b="1" spc="-30">
                <a:latin typeface="Times New Roman"/>
                <a:cs typeface="Times New Roman"/>
              </a:rPr>
              <a:t> </a:t>
            </a:r>
            <a:r>
              <a:rPr lang="en-IN" sz="1800">
                <a:latin typeface="Times New Roman"/>
                <a:cs typeface="Times New Roman"/>
              </a:rPr>
              <a:t>i3</a:t>
            </a:r>
            <a:r>
              <a:rPr lang="en-IN" sz="1800" spc="-25">
                <a:latin typeface="Times New Roman"/>
                <a:cs typeface="Times New Roman"/>
              </a:rPr>
              <a:t> </a:t>
            </a:r>
            <a:r>
              <a:rPr lang="en-IN" sz="1800">
                <a:latin typeface="Times New Roman"/>
                <a:cs typeface="Times New Roman"/>
              </a:rPr>
              <a:t>or</a:t>
            </a:r>
            <a:r>
              <a:rPr lang="en-IN" sz="1800" spc="-20">
                <a:latin typeface="Times New Roman"/>
                <a:cs typeface="Times New Roman"/>
              </a:rPr>
              <a:t> </a:t>
            </a:r>
            <a:r>
              <a:rPr lang="en-IN" sz="1800">
                <a:latin typeface="Times New Roman"/>
                <a:cs typeface="Times New Roman"/>
              </a:rPr>
              <a:t>i5</a:t>
            </a:r>
            <a:r>
              <a:rPr lang="en-IN" sz="1800" spc="-25">
                <a:latin typeface="Times New Roman"/>
                <a:cs typeface="Times New Roman"/>
              </a:rPr>
              <a:t> </a:t>
            </a:r>
            <a:r>
              <a:rPr lang="en-IN" sz="1800" spc="-10">
                <a:latin typeface="Times New Roman"/>
                <a:cs typeface="Times New Roman"/>
              </a:rPr>
              <a:t>Processor </a:t>
            </a:r>
            <a:r>
              <a:rPr lang="en-IN" sz="1800" b="1">
                <a:latin typeface="Times New Roman"/>
                <a:cs typeface="Times New Roman"/>
              </a:rPr>
              <a:t>HardDisk:</a:t>
            </a:r>
            <a:r>
              <a:rPr lang="en-IN" sz="1800">
                <a:latin typeface="Times New Roman"/>
                <a:cs typeface="Times New Roman"/>
              </a:rPr>
              <a:t>256</a:t>
            </a:r>
            <a:r>
              <a:rPr lang="en-IN" sz="1800" spc="-30">
                <a:latin typeface="Times New Roman"/>
                <a:cs typeface="Times New Roman"/>
              </a:rPr>
              <a:t> </a:t>
            </a:r>
            <a:r>
              <a:rPr lang="en-IN" sz="1800" spc="-25">
                <a:latin typeface="Times New Roman"/>
                <a:cs typeface="Times New Roman"/>
              </a:rPr>
              <a:t>GB. </a:t>
            </a:r>
          </a:p>
          <a:p>
            <a:pPr marL="12700" marR="2146300">
              <a:lnSpc>
                <a:spcPct val="100000"/>
              </a:lnSpc>
            </a:pPr>
            <a:r>
              <a:rPr lang="en-IN" sz="1800" b="1">
                <a:latin typeface="Times New Roman"/>
                <a:cs typeface="Times New Roman"/>
              </a:rPr>
              <a:t>Ram:</a:t>
            </a:r>
            <a:r>
              <a:rPr lang="en-IN" sz="1800" b="1" spc="-25">
                <a:latin typeface="Times New Roman"/>
                <a:cs typeface="Times New Roman"/>
              </a:rPr>
              <a:t> </a:t>
            </a:r>
            <a:r>
              <a:rPr lang="en-IN" sz="1800">
                <a:latin typeface="Times New Roman"/>
                <a:cs typeface="Times New Roman"/>
              </a:rPr>
              <a:t>8</a:t>
            </a:r>
            <a:r>
              <a:rPr lang="en-IN" sz="1800" spc="-20">
                <a:latin typeface="Times New Roman"/>
                <a:cs typeface="Times New Roman"/>
              </a:rPr>
              <a:t> </a:t>
            </a:r>
            <a:r>
              <a:rPr lang="en-IN" sz="1800" spc="-25">
                <a:latin typeface="Times New Roman"/>
                <a:cs typeface="Times New Roman"/>
              </a:rPr>
              <a:t>GB</a:t>
            </a:r>
            <a:endParaRPr lang="en-IN" sz="1800">
              <a:latin typeface="Times New Roman"/>
              <a:cs typeface="Times New Roman"/>
            </a:endParaRPr>
          </a:p>
          <a:p>
            <a:pPr>
              <a:lnSpc>
                <a:spcPct val="100000"/>
              </a:lnSpc>
              <a:spcBef>
                <a:spcPts val="80"/>
              </a:spcBef>
            </a:pPr>
            <a:endParaRPr lang="en-IN" sz="1800">
              <a:latin typeface="Times New Roman"/>
              <a:cs typeface="Times New Roman"/>
            </a:endParaRPr>
          </a:p>
          <a:p>
            <a:pPr marL="12700">
              <a:lnSpc>
                <a:spcPct val="100000"/>
              </a:lnSpc>
            </a:pPr>
            <a:r>
              <a:rPr lang="en-IN" sz="1800" b="1" u="heavy" spc="-20">
                <a:uFill>
                  <a:solidFill>
                    <a:srgbClr val="000000"/>
                  </a:solidFill>
                </a:uFill>
                <a:latin typeface="Times New Roman"/>
                <a:cs typeface="Times New Roman"/>
              </a:rPr>
              <a:t>SOFTWARE</a:t>
            </a:r>
            <a:r>
              <a:rPr lang="en-IN" sz="1800" b="1" u="heavy" spc="-35">
                <a:uFill>
                  <a:solidFill>
                    <a:srgbClr val="000000"/>
                  </a:solidFill>
                </a:uFill>
                <a:latin typeface="Times New Roman"/>
                <a:cs typeface="Times New Roman"/>
              </a:rPr>
              <a:t> </a:t>
            </a:r>
            <a:r>
              <a:rPr lang="en-IN" sz="1800" b="1" u="heavy" spc="-10">
                <a:uFill>
                  <a:solidFill>
                    <a:srgbClr val="000000"/>
                  </a:solidFill>
                </a:uFill>
                <a:latin typeface="Times New Roman"/>
                <a:cs typeface="Times New Roman"/>
              </a:rPr>
              <a:t>REQUIREMENTS</a:t>
            </a:r>
            <a:endParaRPr lang="en-IN" sz="1800">
              <a:latin typeface="Times New Roman"/>
              <a:cs typeface="Times New Roman"/>
            </a:endParaRPr>
          </a:p>
          <a:p>
            <a:pPr>
              <a:lnSpc>
                <a:spcPct val="100000"/>
              </a:lnSpc>
              <a:spcBef>
                <a:spcPts val="80"/>
              </a:spcBef>
            </a:pPr>
            <a:endParaRPr lang="en-IN" sz="1800">
              <a:latin typeface="Times New Roman"/>
              <a:cs typeface="Times New Roman"/>
            </a:endParaRPr>
          </a:p>
          <a:p>
            <a:pPr marL="12700">
              <a:lnSpc>
                <a:spcPct val="100000"/>
              </a:lnSpc>
            </a:pPr>
            <a:r>
              <a:rPr lang="en-IN" sz="1800" b="1">
                <a:latin typeface="Times New Roman"/>
                <a:cs typeface="Times New Roman"/>
              </a:rPr>
              <a:t>Operating</a:t>
            </a:r>
            <a:r>
              <a:rPr lang="en-IN" sz="1800" b="1" spc="-50">
                <a:latin typeface="Times New Roman"/>
                <a:cs typeface="Times New Roman"/>
              </a:rPr>
              <a:t> </a:t>
            </a:r>
            <a:r>
              <a:rPr lang="en-IN" sz="1800" b="1">
                <a:latin typeface="Times New Roman"/>
                <a:cs typeface="Times New Roman"/>
              </a:rPr>
              <a:t>system:</a:t>
            </a:r>
            <a:r>
              <a:rPr lang="en-IN" sz="1800" b="1" spc="-50">
                <a:latin typeface="Times New Roman"/>
                <a:cs typeface="Times New Roman"/>
              </a:rPr>
              <a:t> </a:t>
            </a:r>
            <a:r>
              <a:rPr lang="en-IN" sz="1800" spc="-20">
                <a:latin typeface="Times New Roman"/>
                <a:cs typeface="Times New Roman"/>
              </a:rPr>
              <a:t>Windows</a:t>
            </a:r>
            <a:r>
              <a:rPr lang="en-IN" sz="1800" spc="-50">
                <a:latin typeface="Times New Roman"/>
                <a:cs typeface="Times New Roman"/>
              </a:rPr>
              <a:t> </a:t>
            </a:r>
            <a:r>
              <a:rPr lang="en-IN" sz="1800" spc="-25">
                <a:latin typeface="Times New Roman"/>
                <a:cs typeface="Times New Roman"/>
              </a:rPr>
              <a:t>10</a:t>
            </a:r>
            <a:endParaRPr lang="en-IN" sz="1800">
              <a:latin typeface="Times New Roman"/>
              <a:cs typeface="Times New Roman"/>
            </a:endParaRPr>
          </a:p>
          <a:p>
            <a:pPr marL="12700">
              <a:lnSpc>
                <a:spcPct val="100000"/>
              </a:lnSpc>
            </a:pPr>
            <a:r>
              <a:rPr lang="en-IN" sz="1800" b="1">
                <a:latin typeface="Times New Roman"/>
                <a:cs typeface="Times New Roman"/>
              </a:rPr>
              <a:t>Coding Language:</a:t>
            </a:r>
            <a:r>
              <a:rPr lang="en-IN" sz="1800" b="1" spc="-5">
                <a:latin typeface="Times New Roman"/>
                <a:cs typeface="Times New Roman"/>
              </a:rPr>
              <a:t> </a:t>
            </a:r>
            <a:r>
              <a:rPr lang="en-IN" sz="1800" spc="-10">
                <a:latin typeface="Times New Roman"/>
                <a:cs typeface="Times New Roman"/>
              </a:rPr>
              <a:t>Python</a:t>
            </a:r>
            <a:endParaRPr lang="en-IN" sz="1800">
              <a:latin typeface="Times New Roman"/>
              <a:cs typeface="Times New Roman"/>
            </a:endParaRPr>
          </a:p>
          <a:p>
            <a:pPr marL="12700">
              <a:lnSpc>
                <a:spcPct val="100000"/>
              </a:lnSpc>
            </a:pPr>
            <a:r>
              <a:rPr lang="en-IN" sz="1800" b="1">
                <a:latin typeface="Times New Roman"/>
                <a:cs typeface="Times New Roman"/>
              </a:rPr>
              <a:t>IDE</a:t>
            </a:r>
            <a:r>
              <a:rPr lang="en-IN" sz="1800" b="1" spc="-25">
                <a:latin typeface="Times New Roman"/>
                <a:cs typeface="Times New Roman"/>
              </a:rPr>
              <a:t> </a:t>
            </a:r>
            <a:r>
              <a:rPr lang="en-IN" sz="1800" b="1">
                <a:latin typeface="Times New Roman"/>
                <a:cs typeface="Times New Roman"/>
              </a:rPr>
              <a:t>:</a:t>
            </a:r>
            <a:r>
              <a:rPr lang="en-IN" sz="1800" b="1" spc="370">
                <a:latin typeface="Times New Roman"/>
                <a:cs typeface="Times New Roman"/>
              </a:rPr>
              <a:t> </a:t>
            </a:r>
            <a:r>
              <a:rPr lang="en-IN" sz="1800">
                <a:latin typeface="Times New Roman"/>
                <a:cs typeface="Times New Roman"/>
              </a:rPr>
              <a:t>Jupyter</a:t>
            </a:r>
            <a:r>
              <a:rPr lang="en-IN" sz="1800" spc="-15">
                <a:latin typeface="Times New Roman"/>
                <a:cs typeface="Times New Roman"/>
              </a:rPr>
              <a:t> </a:t>
            </a:r>
            <a:r>
              <a:rPr lang="en-IN" sz="1800" spc="-10">
                <a:latin typeface="Times New Roman"/>
                <a:cs typeface="Times New Roman"/>
              </a:rPr>
              <a:t>Notebook</a:t>
            </a:r>
            <a:endParaRPr lang="en-IN" sz="1800">
              <a:latin typeface="Times New Roman"/>
              <a:cs typeface="Times New Roman"/>
            </a:endParaRPr>
          </a:p>
          <a:p>
            <a:pPr marL="12700">
              <a:lnSpc>
                <a:spcPct val="100000"/>
              </a:lnSpc>
            </a:pPr>
            <a:r>
              <a:rPr lang="en-IN" sz="1800" b="1" spc="-25">
                <a:latin typeface="Times New Roman"/>
                <a:cs typeface="Times New Roman"/>
              </a:rPr>
              <a:t>Tool:</a:t>
            </a:r>
            <a:r>
              <a:rPr lang="en-IN" sz="1800" b="1" spc="-30">
                <a:latin typeface="Times New Roman"/>
                <a:cs typeface="Times New Roman"/>
              </a:rPr>
              <a:t> </a:t>
            </a:r>
            <a:r>
              <a:rPr lang="en-IN" sz="1800" spc="-10">
                <a:latin typeface="Times New Roman"/>
                <a:cs typeface="Times New Roman"/>
              </a:rPr>
              <a:t>Streamlite,</a:t>
            </a:r>
            <a:r>
              <a:rPr lang="en-IN" sz="1800" spc="-50">
                <a:latin typeface="Times New Roman"/>
                <a:cs typeface="Times New Roman"/>
              </a:rPr>
              <a:t> </a:t>
            </a:r>
            <a:r>
              <a:rPr lang="en-IN" sz="1800" spc="-20">
                <a:latin typeface="Times New Roman"/>
                <a:cs typeface="Times New Roman"/>
              </a:rPr>
              <a:t>Visual</a:t>
            </a:r>
            <a:r>
              <a:rPr lang="en-IN" sz="1800" spc="-25">
                <a:latin typeface="Times New Roman"/>
                <a:cs typeface="Times New Roman"/>
              </a:rPr>
              <a:t> </a:t>
            </a:r>
            <a:r>
              <a:rPr lang="en-IN" sz="1800">
                <a:latin typeface="Times New Roman"/>
                <a:cs typeface="Times New Roman"/>
              </a:rPr>
              <a:t>Studio</a:t>
            </a:r>
            <a:r>
              <a:rPr lang="en-IN" sz="1800" spc="-20">
                <a:latin typeface="Times New Roman"/>
                <a:cs typeface="Times New Roman"/>
              </a:rPr>
              <a:t> Code</a:t>
            </a:r>
            <a:endParaRPr lang="en-IN" sz="1800">
              <a:latin typeface="Times New Roman"/>
              <a:cs typeface="Times New Roman"/>
            </a:endParaRPr>
          </a:p>
          <a:p>
            <a:pPr marL="12700">
              <a:lnSpc>
                <a:spcPct val="100000"/>
              </a:lnSpc>
            </a:pPr>
            <a:r>
              <a:rPr lang="en-IN" sz="1800" b="1">
                <a:latin typeface="Times New Roman"/>
                <a:cs typeface="Times New Roman"/>
              </a:rPr>
              <a:t>Framework:</a:t>
            </a:r>
            <a:r>
              <a:rPr lang="en-IN" sz="1800" b="1" spc="-95">
                <a:latin typeface="Times New Roman"/>
                <a:cs typeface="Times New Roman"/>
              </a:rPr>
              <a:t> </a:t>
            </a:r>
            <a:r>
              <a:rPr lang="en-IN" sz="1800" spc="-10">
                <a:latin typeface="Times New Roman"/>
                <a:cs typeface="Times New Roman"/>
              </a:rPr>
              <a:t>Flask</a:t>
            </a:r>
            <a:endParaRPr lang="en-IN" sz="1800">
              <a:latin typeface="Times New Roman"/>
              <a:cs typeface="Times New Roman"/>
            </a:endParaRPr>
          </a:p>
          <a:p>
            <a:pPr marL="12700">
              <a:lnSpc>
                <a:spcPct val="100000"/>
              </a:lnSpc>
            </a:pPr>
            <a:r>
              <a:rPr lang="en-IN" sz="1800" b="1">
                <a:latin typeface="Times New Roman"/>
                <a:cs typeface="Times New Roman"/>
              </a:rPr>
              <a:t>Libraries:</a:t>
            </a:r>
            <a:r>
              <a:rPr lang="en-IN" sz="1800" b="1" spc="-40">
                <a:latin typeface="Times New Roman"/>
                <a:cs typeface="Times New Roman"/>
              </a:rPr>
              <a:t> </a:t>
            </a:r>
            <a:r>
              <a:rPr lang="en-IN" sz="1800" spc="-10">
                <a:latin typeface="Times New Roman"/>
                <a:cs typeface="Times New Roman"/>
              </a:rPr>
              <a:t>NumPy,</a:t>
            </a:r>
            <a:r>
              <a:rPr lang="en-IN" sz="1800" spc="-35">
                <a:latin typeface="Times New Roman"/>
                <a:cs typeface="Times New Roman"/>
              </a:rPr>
              <a:t> </a:t>
            </a:r>
            <a:r>
              <a:rPr lang="en-IN" sz="1800">
                <a:latin typeface="Times New Roman"/>
                <a:cs typeface="Times New Roman"/>
              </a:rPr>
              <a:t>Pandas,</a:t>
            </a:r>
            <a:r>
              <a:rPr lang="en-IN" sz="1800" spc="-35">
                <a:latin typeface="Times New Roman"/>
                <a:cs typeface="Times New Roman"/>
              </a:rPr>
              <a:t> </a:t>
            </a:r>
            <a:r>
              <a:rPr lang="en-IN" sz="1800" spc="-10">
                <a:latin typeface="Times New Roman"/>
                <a:cs typeface="Times New Roman"/>
              </a:rPr>
              <a:t>Beautiful</a:t>
            </a:r>
            <a:r>
              <a:rPr lang="en-IN" sz="1800" spc="-40">
                <a:latin typeface="Times New Roman"/>
                <a:cs typeface="Times New Roman"/>
              </a:rPr>
              <a:t> </a:t>
            </a:r>
            <a:r>
              <a:rPr lang="en-IN" sz="1800">
                <a:latin typeface="Times New Roman"/>
                <a:cs typeface="Times New Roman"/>
              </a:rPr>
              <a:t>Soup,</a:t>
            </a:r>
            <a:r>
              <a:rPr lang="en-IN" sz="1800" spc="-35">
                <a:latin typeface="Times New Roman"/>
                <a:cs typeface="Times New Roman"/>
              </a:rPr>
              <a:t> </a:t>
            </a:r>
            <a:r>
              <a:rPr lang="en-IN" sz="1800" spc="-10">
                <a:latin typeface="Times New Roman"/>
                <a:cs typeface="Times New Roman"/>
              </a:rPr>
              <a:t>OpenCV</a:t>
            </a:r>
            <a:endParaRPr lang="en-IN" sz="1800">
              <a:latin typeface="Times New Roman"/>
              <a:cs typeface="Times New Roman"/>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8520417" y="2952290"/>
            <a:ext cx="623563" cy="2191198"/>
          </a:xfrm>
          <a:prstGeom prst="rect">
            <a:avLst/>
          </a:prstGeom>
        </p:spPr>
      </p:pic>
      <p:pic>
        <p:nvPicPr>
          <p:cNvPr id="3" name="object 3"/>
          <p:cNvPicPr/>
          <p:nvPr/>
        </p:nvPicPr>
        <p:blipFill>
          <a:blip r:embed="rId3"/>
          <a:stretch>
            <a:fillRect/>
          </a:stretch>
        </p:blipFill>
        <p:spPr>
          <a:xfrm>
            <a:off x="0" y="0"/>
            <a:ext cx="764808" cy="3002338"/>
          </a:xfrm>
          <a:prstGeom prst="rect">
            <a:avLst/>
          </a:prstGeom>
        </p:spPr>
      </p:pic>
      <p:pic>
        <p:nvPicPr>
          <p:cNvPr id="4" name="object 4"/>
          <p:cNvPicPr/>
          <p:nvPr/>
        </p:nvPicPr>
        <p:blipFill>
          <a:blip r:embed="rId4"/>
          <a:stretch>
            <a:fillRect/>
          </a:stretch>
        </p:blipFill>
        <p:spPr>
          <a:xfrm>
            <a:off x="0" y="4308992"/>
            <a:ext cx="1811282" cy="834497"/>
          </a:xfrm>
          <a:prstGeom prst="rect">
            <a:avLst/>
          </a:prstGeom>
        </p:spPr>
      </p:pic>
      <p:pic>
        <p:nvPicPr>
          <p:cNvPr id="5" name="object 5"/>
          <p:cNvPicPr/>
          <p:nvPr/>
        </p:nvPicPr>
        <p:blipFill>
          <a:blip r:embed="rId5"/>
          <a:stretch>
            <a:fillRect/>
          </a:stretch>
        </p:blipFill>
        <p:spPr>
          <a:xfrm>
            <a:off x="7971334" y="3640642"/>
            <a:ext cx="1172647" cy="1502846"/>
          </a:xfrm>
          <a:prstGeom prst="rect">
            <a:avLst/>
          </a:prstGeom>
        </p:spPr>
      </p:pic>
      <p:pic>
        <p:nvPicPr>
          <p:cNvPr id="6" name="object 6"/>
          <p:cNvPicPr/>
          <p:nvPr/>
        </p:nvPicPr>
        <p:blipFill>
          <a:blip r:embed="rId6"/>
          <a:stretch>
            <a:fillRect/>
          </a:stretch>
        </p:blipFill>
        <p:spPr>
          <a:xfrm>
            <a:off x="0" y="928860"/>
            <a:ext cx="515498" cy="3389518"/>
          </a:xfrm>
          <a:prstGeom prst="rect">
            <a:avLst/>
          </a:prstGeom>
        </p:spPr>
      </p:pic>
      <p:pic>
        <p:nvPicPr>
          <p:cNvPr id="7" name="object 7"/>
          <p:cNvPicPr/>
          <p:nvPr/>
        </p:nvPicPr>
        <p:blipFill>
          <a:blip r:embed="rId7"/>
          <a:stretch>
            <a:fillRect/>
          </a:stretch>
        </p:blipFill>
        <p:spPr>
          <a:xfrm>
            <a:off x="3401750" y="4603990"/>
            <a:ext cx="2317782" cy="539498"/>
          </a:xfrm>
          <a:prstGeom prst="rect">
            <a:avLst/>
          </a:prstGeom>
        </p:spPr>
      </p:pic>
      <p:pic>
        <p:nvPicPr>
          <p:cNvPr id="8" name="object 8"/>
          <p:cNvPicPr/>
          <p:nvPr/>
        </p:nvPicPr>
        <p:blipFill>
          <a:blip r:embed="rId8"/>
          <a:stretch>
            <a:fillRect/>
          </a:stretch>
        </p:blipFill>
        <p:spPr>
          <a:xfrm>
            <a:off x="8628482" y="0"/>
            <a:ext cx="515498" cy="2165780"/>
          </a:xfrm>
          <a:prstGeom prst="rect">
            <a:avLst/>
          </a:prstGeom>
        </p:spPr>
      </p:pic>
      <p:sp>
        <p:nvSpPr>
          <p:cNvPr id="9" name="object 9"/>
          <p:cNvSpPr txBox="1">
            <a:spLocks noGrp="1"/>
          </p:cNvSpPr>
          <p:nvPr>
            <p:ph type="title"/>
          </p:nvPr>
        </p:nvSpPr>
        <p:spPr>
          <a:prstGeom prst="rect">
            <a:avLst/>
          </a:prstGeom>
        </p:spPr>
        <p:txBody>
          <a:bodyPr vert="horz" wrap="square" lIns="0" tIns="157479" rIns="0" bIns="0" rtlCol="0">
            <a:spAutoFit/>
          </a:bodyPr>
          <a:lstStyle/>
          <a:p>
            <a:pPr marL="1853564">
              <a:lnSpc>
                <a:spcPct val="100000"/>
              </a:lnSpc>
              <a:spcBef>
                <a:spcPts val="100"/>
              </a:spcBef>
            </a:pPr>
            <a:r>
              <a:rPr spc="-10"/>
              <a:t>CONCLUSION</a:t>
            </a:r>
          </a:p>
        </p:txBody>
      </p:sp>
      <p:sp>
        <p:nvSpPr>
          <p:cNvPr id="10" name="object 10"/>
          <p:cNvSpPr txBox="1">
            <a:spLocks noGrp="1"/>
          </p:cNvSpPr>
          <p:nvPr>
            <p:ph type="body" idx="1"/>
          </p:nvPr>
        </p:nvSpPr>
        <p:spPr>
          <a:prstGeom prst="rect">
            <a:avLst/>
          </a:prstGeom>
        </p:spPr>
        <p:txBody>
          <a:bodyPr vert="horz" wrap="square" lIns="0" tIns="12700" rIns="0" bIns="0" rtlCol="0">
            <a:spAutoFit/>
          </a:bodyPr>
          <a:lstStyle/>
          <a:p>
            <a:pPr marL="12700" marR="5080" algn="just">
              <a:lnSpc>
                <a:spcPct val="150000"/>
              </a:lnSpc>
              <a:spcBef>
                <a:spcPts val="100"/>
              </a:spcBef>
            </a:pPr>
            <a:r>
              <a:t>The</a:t>
            </a:r>
            <a:r>
              <a:rPr spc="114"/>
              <a:t> </a:t>
            </a:r>
            <a:r>
              <a:t>proposed</a:t>
            </a:r>
            <a:r>
              <a:rPr spc="114"/>
              <a:t> </a:t>
            </a:r>
            <a:r>
              <a:t>model</a:t>
            </a:r>
            <a:r>
              <a:rPr spc="114"/>
              <a:t> </a:t>
            </a:r>
            <a:r>
              <a:t>aims</a:t>
            </a:r>
            <a:r>
              <a:rPr spc="114"/>
              <a:t> </a:t>
            </a:r>
            <a:r>
              <a:t>to</a:t>
            </a:r>
            <a:r>
              <a:rPr spc="114"/>
              <a:t> </a:t>
            </a:r>
            <a:r>
              <a:t>advance</a:t>
            </a:r>
            <a:r>
              <a:rPr spc="35"/>
              <a:t> </a:t>
            </a:r>
            <a:r>
              <a:t>Advanced</a:t>
            </a:r>
            <a:r>
              <a:rPr spc="120"/>
              <a:t> </a:t>
            </a:r>
            <a:r>
              <a:t>Driver</a:t>
            </a:r>
            <a:r>
              <a:rPr spc="35"/>
              <a:t> </a:t>
            </a:r>
            <a:r>
              <a:t>Assistance</a:t>
            </a:r>
            <a:r>
              <a:rPr spc="114"/>
              <a:t> </a:t>
            </a:r>
            <a:r>
              <a:t>Systems</a:t>
            </a:r>
            <a:r>
              <a:rPr spc="114"/>
              <a:t> </a:t>
            </a:r>
            <a:r>
              <a:rPr spc="-10"/>
              <a:t>(ADAS) </a:t>
            </a:r>
            <a:r>
              <a:t>towards</a:t>
            </a:r>
            <a:r>
              <a:rPr spc="40"/>
              <a:t> </a:t>
            </a:r>
            <a:r>
              <a:t>autonomous</a:t>
            </a:r>
            <a:r>
              <a:rPr spc="40"/>
              <a:t> </a:t>
            </a:r>
            <a:r>
              <a:t>cars.</a:t>
            </a:r>
            <a:r>
              <a:rPr spc="40"/>
              <a:t> </a:t>
            </a:r>
            <a:r>
              <a:t>It</a:t>
            </a:r>
            <a:r>
              <a:rPr spc="40"/>
              <a:t> </a:t>
            </a:r>
            <a:r>
              <a:t>relies</a:t>
            </a:r>
            <a:r>
              <a:rPr spc="40"/>
              <a:t> </a:t>
            </a:r>
            <a:r>
              <a:t>on</a:t>
            </a:r>
            <a:r>
              <a:rPr spc="40"/>
              <a:t> </a:t>
            </a:r>
            <a:r>
              <a:t>CNN</a:t>
            </a:r>
            <a:r>
              <a:rPr spc="40"/>
              <a:t> </a:t>
            </a:r>
            <a:r>
              <a:t>for</a:t>
            </a:r>
            <a:r>
              <a:rPr spc="40"/>
              <a:t> </a:t>
            </a:r>
            <a:r>
              <a:t>efficient</a:t>
            </a:r>
            <a:r>
              <a:rPr spc="40"/>
              <a:t> </a:t>
            </a:r>
            <a:r>
              <a:t>sign</a:t>
            </a:r>
            <a:r>
              <a:rPr spc="40"/>
              <a:t> </a:t>
            </a:r>
            <a:r>
              <a:t>detection</a:t>
            </a:r>
            <a:r>
              <a:rPr spc="40"/>
              <a:t> </a:t>
            </a:r>
            <a:r>
              <a:t>based</a:t>
            </a:r>
            <a:r>
              <a:rPr spc="40"/>
              <a:t> </a:t>
            </a:r>
            <a:r>
              <a:t>on</a:t>
            </a:r>
            <a:r>
              <a:rPr spc="40"/>
              <a:t> </a:t>
            </a:r>
            <a:r>
              <a:rPr spc="-10"/>
              <a:t>color </a:t>
            </a:r>
            <a:r>
              <a:t>and</a:t>
            </a:r>
            <a:r>
              <a:rPr spc="-35"/>
              <a:t> </a:t>
            </a:r>
            <a:r>
              <a:t>shape,</a:t>
            </a:r>
            <a:r>
              <a:rPr spc="-35"/>
              <a:t> </a:t>
            </a:r>
            <a:r>
              <a:t>facing</a:t>
            </a:r>
            <a:r>
              <a:rPr spc="-35"/>
              <a:t> </a:t>
            </a:r>
            <a:r>
              <a:rPr spc="-10"/>
              <a:t>challenges</a:t>
            </a:r>
            <a:r>
              <a:rPr spc="-30"/>
              <a:t> </a:t>
            </a:r>
            <a:r>
              <a:t>like</a:t>
            </a:r>
            <a:r>
              <a:rPr spc="-35"/>
              <a:t> </a:t>
            </a:r>
            <a:r>
              <a:rPr spc="-10"/>
              <a:t>reflections</a:t>
            </a:r>
            <a:r>
              <a:rPr spc="-35"/>
              <a:t> </a:t>
            </a:r>
            <a:r>
              <a:t>impacting</a:t>
            </a:r>
            <a:r>
              <a:rPr spc="-35"/>
              <a:t> </a:t>
            </a:r>
            <a:r>
              <a:t>color</a:t>
            </a:r>
            <a:r>
              <a:rPr spc="-30"/>
              <a:t> </a:t>
            </a:r>
            <a:r>
              <a:t>and</a:t>
            </a:r>
            <a:r>
              <a:rPr spc="-35"/>
              <a:t> </a:t>
            </a:r>
            <a:r>
              <a:t>improper</a:t>
            </a:r>
            <a:r>
              <a:rPr spc="-35"/>
              <a:t> </a:t>
            </a:r>
            <a:r>
              <a:t>sign</a:t>
            </a:r>
            <a:r>
              <a:rPr spc="-30"/>
              <a:t> </a:t>
            </a:r>
            <a:r>
              <a:rPr spc="-10"/>
              <a:t>shapes. </a:t>
            </a:r>
            <a:r>
              <a:t>Night</a:t>
            </a:r>
            <a:r>
              <a:rPr spc="30"/>
              <a:t> </a:t>
            </a:r>
            <a:r>
              <a:t>detection</a:t>
            </a:r>
            <a:r>
              <a:rPr spc="30"/>
              <a:t> </a:t>
            </a:r>
            <a:r>
              <a:t>is</a:t>
            </a:r>
            <a:r>
              <a:rPr spc="35"/>
              <a:t> </a:t>
            </a:r>
            <a:r>
              <a:t>an</a:t>
            </a:r>
            <a:r>
              <a:rPr spc="30"/>
              <a:t> </a:t>
            </a:r>
            <a:r>
              <a:t>issue,</a:t>
            </a:r>
            <a:r>
              <a:rPr spc="35"/>
              <a:t> </a:t>
            </a:r>
            <a:r>
              <a:t>especially</a:t>
            </a:r>
            <a:r>
              <a:rPr spc="30"/>
              <a:t> </a:t>
            </a:r>
            <a:r>
              <a:t>with</a:t>
            </a:r>
            <a:r>
              <a:rPr spc="35"/>
              <a:t> </a:t>
            </a:r>
            <a:r>
              <a:rPr spc="-10"/>
              <a:t>non-</a:t>
            </a:r>
            <a:r>
              <a:t>infrared</a:t>
            </a:r>
            <a:r>
              <a:rPr spc="30"/>
              <a:t> </a:t>
            </a:r>
            <a:r>
              <a:t>webcams.</a:t>
            </a:r>
            <a:r>
              <a:rPr spc="10"/>
              <a:t> </a:t>
            </a:r>
            <a:r>
              <a:t>To</a:t>
            </a:r>
            <a:r>
              <a:rPr spc="35"/>
              <a:t> </a:t>
            </a:r>
            <a:r>
              <a:t>enhance</a:t>
            </a:r>
            <a:r>
              <a:rPr spc="30"/>
              <a:t> </a:t>
            </a:r>
            <a:r>
              <a:rPr spc="-10"/>
              <a:t>safety, </a:t>
            </a:r>
            <a:r>
              <a:t>an</a:t>
            </a:r>
            <a:r>
              <a:rPr spc="425"/>
              <a:t> </a:t>
            </a:r>
            <a:r>
              <a:t>AI</a:t>
            </a:r>
            <a:r>
              <a:rPr spc="430"/>
              <a:t> </a:t>
            </a:r>
            <a:r>
              <a:t>Assistant</a:t>
            </a:r>
            <a:r>
              <a:rPr spc="60"/>
              <a:t>  </a:t>
            </a:r>
            <a:r>
              <a:t>is</a:t>
            </a:r>
            <a:r>
              <a:rPr spc="55"/>
              <a:t>  </a:t>
            </a:r>
            <a:r>
              <a:t>suggested</a:t>
            </a:r>
            <a:r>
              <a:rPr spc="60"/>
              <a:t>  </a:t>
            </a:r>
            <a:r>
              <a:t>to</a:t>
            </a:r>
            <a:r>
              <a:rPr spc="55"/>
              <a:t>  </a:t>
            </a:r>
            <a:r>
              <a:t>help</a:t>
            </a:r>
            <a:r>
              <a:rPr spc="60"/>
              <a:t>  </a:t>
            </a:r>
            <a:r>
              <a:t>drivers</a:t>
            </a:r>
            <a:r>
              <a:rPr spc="55"/>
              <a:t>  </a:t>
            </a:r>
            <a:r>
              <a:t>concentrate</a:t>
            </a:r>
            <a:r>
              <a:rPr spc="60"/>
              <a:t>  </a:t>
            </a:r>
            <a:r>
              <a:t>on</a:t>
            </a:r>
            <a:r>
              <a:rPr spc="60"/>
              <a:t>  </a:t>
            </a:r>
            <a:r>
              <a:t>driving</a:t>
            </a:r>
            <a:r>
              <a:rPr spc="55"/>
              <a:t>  </a:t>
            </a:r>
            <a:r>
              <a:t>instead</a:t>
            </a:r>
            <a:r>
              <a:rPr spc="60"/>
              <a:t>  </a:t>
            </a:r>
            <a:r>
              <a:rPr spc="-25"/>
              <a:t>of </a:t>
            </a:r>
            <a:r>
              <a:t>constantly</a:t>
            </a:r>
            <a:r>
              <a:rPr spc="-45"/>
              <a:t> </a:t>
            </a:r>
            <a:r>
              <a:t>checking</a:t>
            </a:r>
            <a:r>
              <a:rPr spc="-40"/>
              <a:t> </a:t>
            </a:r>
            <a:r>
              <a:t>traffic</a:t>
            </a:r>
            <a:r>
              <a:rPr spc="-50"/>
              <a:t> </a:t>
            </a:r>
            <a:r>
              <a:t>signs,</a:t>
            </a:r>
            <a:r>
              <a:rPr spc="-40"/>
              <a:t> </a:t>
            </a:r>
            <a:r>
              <a:t>reducing</a:t>
            </a:r>
            <a:r>
              <a:rPr spc="-45"/>
              <a:t> </a:t>
            </a:r>
            <a:r>
              <a:rPr spc="-10"/>
              <a:t>accidents</a:t>
            </a:r>
            <a:r>
              <a:rPr spc="-45"/>
              <a:t> </a:t>
            </a:r>
            <a:r>
              <a:t>both</a:t>
            </a:r>
            <a:r>
              <a:rPr spc="-45"/>
              <a:t> </a:t>
            </a:r>
            <a:r>
              <a:t>day</a:t>
            </a:r>
            <a:r>
              <a:rPr spc="-40"/>
              <a:t> </a:t>
            </a:r>
            <a:r>
              <a:t>and</a:t>
            </a:r>
            <a:r>
              <a:rPr spc="-45"/>
              <a:t> </a:t>
            </a:r>
            <a:r>
              <a:rPr spc="-10"/>
              <a:t>night.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8477815" y="0"/>
            <a:ext cx="666166" cy="2015405"/>
          </a:xfrm>
          <a:prstGeom prst="rect">
            <a:avLst/>
          </a:prstGeom>
        </p:spPr>
      </p:pic>
      <p:grpSp>
        <p:nvGrpSpPr>
          <p:cNvPr id="3" name="object 3"/>
          <p:cNvGrpSpPr/>
          <p:nvPr/>
        </p:nvGrpSpPr>
        <p:grpSpPr>
          <a:xfrm>
            <a:off x="0" y="2039670"/>
            <a:ext cx="862330" cy="3103880"/>
            <a:chOff x="0" y="2039670"/>
            <a:chExt cx="862330" cy="3103880"/>
          </a:xfrm>
        </p:grpSpPr>
        <p:pic>
          <p:nvPicPr>
            <p:cNvPr id="4" name="object 4"/>
            <p:cNvPicPr/>
            <p:nvPr/>
          </p:nvPicPr>
          <p:blipFill>
            <a:blip r:embed="rId3"/>
            <a:stretch>
              <a:fillRect/>
            </a:stretch>
          </p:blipFill>
          <p:spPr>
            <a:xfrm>
              <a:off x="0" y="3806952"/>
              <a:ext cx="861736" cy="1336536"/>
            </a:xfrm>
            <a:prstGeom prst="rect">
              <a:avLst/>
            </a:prstGeom>
          </p:spPr>
        </p:pic>
        <p:pic>
          <p:nvPicPr>
            <p:cNvPr id="5" name="object 5"/>
            <p:cNvPicPr/>
            <p:nvPr/>
          </p:nvPicPr>
          <p:blipFill>
            <a:blip r:embed="rId4"/>
            <a:stretch>
              <a:fillRect/>
            </a:stretch>
          </p:blipFill>
          <p:spPr>
            <a:xfrm>
              <a:off x="0" y="2039670"/>
              <a:ext cx="507823" cy="2892319"/>
            </a:xfrm>
            <a:prstGeom prst="rect">
              <a:avLst/>
            </a:prstGeom>
          </p:spPr>
        </p:pic>
      </p:grpSp>
      <p:pic>
        <p:nvPicPr>
          <p:cNvPr id="6" name="object 6"/>
          <p:cNvPicPr/>
          <p:nvPr/>
        </p:nvPicPr>
        <p:blipFill>
          <a:blip r:embed="rId5"/>
          <a:stretch>
            <a:fillRect/>
          </a:stretch>
        </p:blipFill>
        <p:spPr>
          <a:xfrm>
            <a:off x="8805182" y="539498"/>
            <a:ext cx="338799" cy="2686694"/>
          </a:xfrm>
          <a:prstGeom prst="rect">
            <a:avLst/>
          </a:prstGeom>
        </p:spPr>
      </p:pic>
      <p:pic>
        <p:nvPicPr>
          <p:cNvPr id="7" name="object 7"/>
          <p:cNvPicPr/>
          <p:nvPr/>
        </p:nvPicPr>
        <p:blipFill>
          <a:blip r:embed="rId6"/>
          <a:stretch>
            <a:fillRect/>
          </a:stretch>
        </p:blipFill>
        <p:spPr>
          <a:xfrm>
            <a:off x="6674423" y="4732090"/>
            <a:ext cx="1899630" cy="411399"/>
          </a:xfrm>
          <a:prstGeom prst="rect">
            <a:avLst/>
          </a:prstGeom>
        </p:spPr>
      </p:pic>
      <p:pic>
        <p:nvPicPr>
          <p:cNvPr id="8" name="object 8"/>
          <p:cNvPicPr/>
          <p:nvPr/>
        </p:nvPicPr>
        <p:blipFill>
          <a:blip r:embed="rId7"/>
          <a:stretch>
            <a:fillRect/>
          </a:stretch>
        </p:blipFill>
        <p:spPr>
          <a:xfrm>
            <a:off x="0" y="0"/>
            <a:ext cx="338799" cy="1448825"/>
          </a:xfrm>
          <a:prstGeom prst="rect">
            <a:avLst/>
          </a:prstGeom>
        </p:spPr>
      </p:pic>
      <p:sp>
        <p:nvSpPr>
          <p:cNvPr id="12" name="Title 11">
            <a:extLst>
              <a:ext uri="{FF2B5EF4-FFF2-40B4-BE49-F238E27FC236}">
                <a16:creationId xmlns:a16="http://schemas.microsoft.com/office/drawing/2014/main" id="{09CECBF6-EA11-3070-F642-C1BF315AAB2D}"/>
              </a:ext>
            </a:extLst>
          </p:cNvPr>
          <p:cNvSpPr>
            <a:spLocks noGrp="1"/>
          </p:cNvSpPr>
          <p:nvPr>
            <p:ph type="title"/>
          </p:nvPr>
        </p:nvSpPr>
        <p:spPr>
          <a:xfrm>
            <a:off x="1857641" y="2039668"/>
            <a:ext cx="5162631" cy="892121"/>
          </a:xfrm>
        </p:spPr>
        <p:txBody>
          <a:bodyPr/>
          <a:lstStyle/>
          <a:p>
            <a:r>
              <a:rPr lang="en-IN" dirty="0"/>
              <a:t>               </a:t>
            </a:r>
            <a:r>
              <a:rPr lang="en-IN" sz="4400" dirty="0"/>
              <a:t>THANK YOU</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8477815" y="0"/>
            <a:ext cx="666166" cy="2015405"/>
          </a:xfrm>
          <a:prstGeom prst="rect">
            <a:avLst/>
          </a:prstGeom>
        </p:spPr>
      </p:pic>
      <p:grpSp>
        <p:nvGrpSpPr>
          <p:cNvPr id="3" name="object 3"/>
          <p:cNvGrpSpPr/>
          <p:nvPr/>
        </p:nvGrpSpPr>
        <p:grpSpPr>
          <a:xfrm>
            <a:off x="0" y="2039670"/>
            <a:ext cx="862330" cy="3103880"/>
            <a:chOff x="0" y="2039670"/>
            <a:chExt cx="862330" cy="3103880"/>
          </a:xfrm>
        </p:grpSpPr>
        <p:pic>
          <p:nvPicPr>
            <p:cNvPr id="4" name="object 4"/>
            <p:cNvPicPr/>
            <p:nvPr/>
          </p:nvPicPr>
          <p:blipFill>
            <a:blip r:embed="rId3"/>
            <a:stretch>
              <a:fillRect/>
            </a:stretch>
          </p:blipFill>
          <p:spPr>
            <a:xfrm>
              <a:off x="0" y="3806952"/>
              <a:ext cx="861736" cy="1336536"/>
            </a:xfrm>
            <a:prstGeom prst="rect">
              <a:avLst/>
            </a:prstGeom>
          </p:spPr>
        </p:pic>
        <p:pic>
          <p:nvPicPr>
            <p:cNvPr id="5" name="object 5"/>
            <p:cNvPicPr/>
            <p:nvPr/>
          </p:nvPicPr>
          <p:blipFill>
            <a:blip r:embed="rId4"/>
            <a:stretch>
              <a:fillRect/>
            </a:stretch>
          </p:blipFill>
          <p:spPr>
            <a:xfrm>
              <a:off x="0" y="2039670"/>
              <a:ext cx="507823" cy="2892319"/>
            </a:xfrm>
            <a:prstGeom prst="rect">
              <a:avLst/>
            </a:prstGeom>
          </p:spPr>
        </p:pic>
      </p:grpSp>
      <p:pic>
        <p:nvPicPr>
          <p:cNvPr id="6" name="object 6"/>
          <p:cNvPicPr/>
          <p:nvPr/>
        </p:nvPicPr>
        <p:blipFill>
          <a:blip r:embed="rId5"/>
          <a:stretch>
            <a:fillRect/>
          </a:stretch>
        </p:blipFill>
        <p:spPr>
          <a:xfrm>
            <a:off x="8805182" y="539498"/>
            <a:ext cx="338799" cy="2686694"/>
          </a:xfrm>
          <a:prstGeom prst="rect">
            <a:avLst/>
          </a:prstGeom>
        </p:spPr>
      </p:pic>
      <p:pic>
        <p:nvPicPr>
          <p:cNvPr id="7" name="object 7"/>
          <p:cNvPicPr/>
          <p:nvPr/>
        </p:nvPicPr>
        <p:blipFill>
          <a:blip r:embed="rId6"/>
          <a:stretch>
            <a:fillRect/>
          </a:stretch>
        </p:blipFill>
        <p:spPr>
          <a:xfrm>
            <a:off x="6674423" y="4732090"/>
            <a:ext cx="1899630" cy="411399"/>
          </a:xfrm>
          <a:prstGeom prst="rect">
            <a:avLst/>
          </a:prstGeom>
        </p:spPr>
      </p:pic>
      <p:pic>
        <p:nvPicPr>
          <p:cNvPr id="8" name="object 8"/>
          <p:cNvPicPr/>
          <p:nvPr/>
        </p:nvPicPr>
        <p:blipFill>
          <a:blip r:embed="rId7"/>
          <a:stretch>
            <a:fillRect/>
          </a:stretch>
        </p:blipFill>
        <p:spPr>
          <a:xfrm>
            <a:off x="0" y="0"/>
            <a:ext cx="338799" cy="1448825"/>
          </a:xfrm>
          <a:prstGeom prst="rect">
            <a:avLst/>
          </a:prstGeom>
        </p:spPr>
      </p:pic>
      <p:sp>
        <p:nvSpPr>
          <p:cNvPr id="9" name="object 9"/>
          <p:cNvSpPr txBox="1">
            <a:spLocks noGrp="1"/>
          </p:cNvSpPr>
          <p:nvPr>
            <p:ph type="title"/>
          </p:nvPr>
        </p:nvSpPr>
        <p:spPr>
          <a:xfrm>
            <a:off x="2729803" y="73090"/>
            <a:ext cx="3545840" cy="421640"/>
          </a:xfrm>
          <a:prstGeom prst="rect">
            <a:avLst/>
          </a:prstGeom>
        </p:spPr>
        <p:txBody>
          <a:bodyPr vert="horz" wrap="square" lIns="0" tIns="12700" rIns="0" bIns="0" rtlCol="0">
            <a:spAutoFit/>
          </a:bodyPr>
          <a:lstStyle/>
          <a:p>
            <a:pPr marL="12700">
              <a:lnSpc>
                <a:spcPct val="100000"/>
              </a:lnSpc>
              <a:spcBef>
                <a:spcPts val="100"/>
              </a:spcBef>
            </a:pPr>
            <a:r>
              <a:rPr sz="2600" spc="-45"/>
              <a:t>TABLE</a:t>
            </a:r>
            <a:r>
              <a:rPr sz="2600" spc="-70"/>
              <a:t> </a:t>
            </a:r>
            <a:r>
              <a:rPr sz="2600"/>
              <a:t>OF</a:t>
            </a:r>
            <a:r>
              <a:rPr sz="2600" spc="-150"/>
              <a:t> </a:t>
            </a:r>
            <a:r>
              <a:rPr sz="2600" spc="-10"/>
              <a:t>CONTENTS</a:t>
            </a:r>
            <a:endParaRPr sz="2600"/>
          </a:p>
        </p:txBody>
      </p:sp>
      <p:sp>
        <p:nvSpPr>
          <p:cNvPr id="10" name="object 10"/>
          <p:cNvSpPr txBox="1"/>
          <p:nvPr/>
        </p:nvSpPr>
        <p:spPr>
          <a:xfrm>
            <a:off x="427951" y="612004"/>
            <a:ext cx="3237230" cy="4301177"/>
          </a:xfrm>
          <a:prstGeom prst="rect">
            <a:avLst/>
          </a:prstGeom>
        </p:spPr>
        <p:txBody>
          <a:bodyPr vert="horz" wrap="square" lIns="0" tIns="12700" rIns="0" bIns="0" rtlCol="0">
            <a:spAutoFit/>
          </a:bodyPr>
          <a:lstStyle/>
          <a:p>
            <a:pPr marL="406400" indent="-393700">
              <a:lnSpc>
                <a:spcPct val="100000"/>
              </a:lnSpc>
              <a:spcBef>
                <a:spcPts val="100"/>
              </a:spcBef>
              <a:buSzPct val="75000"/>
              <a:buFont typeface="Arial"/>
              <a:buAutoNum type="arabicPeriod"/>
              <a:tabLst>
                <a:tab pos="406400" algn="l"/>
              </a:tabLst>
            </a:pPr>
            <a:r>
              <a:rPr sz="1600" spc="-10">
                <a:solidFill>
                  <a:srgbClr val="2A2A2A"/>
                </a:solidFill>
                <a:latin typeface="Times New Roman"/>
                <a:cs typeface="Times New Roman"/>
              </a:rPr>
              <a:t>Abstract</a:t>
            </a:r>
            <a:endParaRPr lang="en-IN" sz="1600" spc="-10">
              <a:solidFill>
                <a:srgbClr val="2A2A2A"/>
              </a:solidFill>
              <a:latin typeface="Times New Roman"/>
              <a:cs typeface="Times New Roman"/>
            </a:endParaRPr>
          </a:p>
          <a:p>
            <a:pPr marL="406400" indent="-393700">
              <a:lnSpc>
                <a:spcPct val="100000"/>
              </a:lnSpc>
              <a:spcBef>
                <a:spcPts val="100"/>
              </a:spcBef>
              <a:buSzPct val="75000"/>
              <a:buFont typeface="Arial"/>
              <a:buAutoNum type="arabicPeriod"/>
              <a:tabLst>
                <a:tab pos="406400" algn="l"/>
              </a:tabLst>
            </a:pPr>
            <a:endParaRPr lang="en-IN" sz="1600" spc="-10">
              <a:solidFill>
                <a:srgbClr val="2A2A2A"/>
              </a:solidFill>
              <a:latin typeface="Times New Roman"/>
              <a:cs typeface="Times New Roman"/>
            </a:endParaRPr>
          </a:p>
          <a:p>
            <a:pPr marL="406400" indent="-393700">
              <a:lnSpc>
                <a:spcPct val="100000"/>
              </a:lnSpc>
              <a:spcBef>
                <a:spcPts val="100"/>
              </a:spcBef>
              <a:buSzPct val="75000"/>
              <a:buFont typeface="Arial"/>
              <a:buAutoNum type="arabicPeriod"/>
              <a:tabLst>
                <a:tab pos="406400" algn="l"/>
              </a:tabLst>
            </a:pPr>
            <a:r>
              <a:rPr lang="en-IN" sz="1600" spc="-10">
                <a:solidFill>
                  <a:srgbClr val="2A2A2A"/>
                </a:solidFill>
                <a:latin typeface="Times New Roman"/>
                <a:cs typeface="Times New Roman"/>
              </a:rPr>
              <a:t>Introduction</a:t>
            </a:r>
            <a:endParaRPr sz="1600">
              <a:latin typeface="Times New Roman"/>
              <a:cs typeface="Times New Roman"/>
            </a:endParaRPr>
          </a:p>
          <a:p>
            <a:pPr>
              <a:lnSpc>
                <a:spcPct val="100000"/>
              </a:lnSpc>
              <a:spcBef>
                <a:spcPts val="80"/>
              </a:spcBef>
              <a:buClr>
                <a:srgbClr val="2A2A2A"/>
              </a:buClr>
              <a:buFont typeface="Arial"/>
              <a:buAutoNum type="arabicPeriod"/>
            </a:pPr>
            <a:endParaRPr sz="1600">
              <a:latin typeface="Times New Roman"/>
              <a:cs typeface="Times New Roman"/>
            </a:endParaRPr>
          </a:p>
          <a:p>
            <a:pPr marL="406400" indent="-393700">
              <a:lnSpc>
                <a:spcPct val="100000"/>
              </a:lnSpc>
              <a:buSzPct val="75000"/>
              <a:buFont typeface="Arial"/>
              <a:buAutoNum type="arabicPeriod"/>
              <a:tabLst>
                <a:tab pos="406400" algn="l"/>
              </a:tabLst>
            </a:pPr>
            <a:r>
              <a:rPr lang="en-IN" sz="1600">
                <a:solidFill>
                  <a:srgbClr val="2A2A2A"/>
                </a:solidFill>
                <a:latin typeface="Times New Roman"/>
                <a:cs typeface="Times New Roman"/>
              </a:rPr>
              <a:t>Objective of the project</a:t>
            </a:r>
            <a:endParaRPr lang="en-IN" sz="1600">
              <a:latin typeface="Times New Roman"/>
              <a:cs typeface="Times New Roman"/>
            </a:endParaRPr>
          </a:p>
          <a:p>
            <a:pPr>
              <a:lnSpc>
                <a:spcPct val="100000"/>
              </a:lnSpc>
              <a:spcBef>
                <a:spcPts val="80"/>
              </a:spcBef>
              <a:buClr>
                <a:srgbClr val="2A2A2A"/>
              </a:buClr>
              <a:buFont typeface="Arial"/>
              <a:buAutoNum type="arabicPeriod"/>
            </a:pPr>
            <a:endParaRPr sz="1600">
              <a:latin typeface="Times New Roman"/>
              <a:cs typeface="Times New Roman"/>
            </a:endParaRPr>
          </a:p>
          <a:p>
            <a:pPr marL="406400" indent="-393700">
              <a:lnSpc>
                <a:spcPct val="100000"/>
              </a:lnSpc>
              <a:buSzPct val="75000"/>
              <a:buFont typeface="Arial"/>
              <a:buAutoNum type="arabicPeriod"/>
              <a:tabLst>
                <a:tab pos="406400" algn="l"/>
              </a:tabLst>
            </a:pPr>
            <a:r>
              <a:rPr sz="1600">
                <a:solidFill>
                  <a:srgbClr val="2A2A2A"/>
                </a:solidFill>
                <a:latin typeface="Times New Roman"/>
                <a:cs typeface="Times New Roman"/>
              </a:rPr>
              <a:t>Existing</a:t>
            </a:r>
            <a:r>
              <a:rPr sz="1600" spc="-30">
                <a:solidFill>
                  <a:srgbClr val="2A2A2A"/>
                </a:solidFill>
                <a:latin typeface="Times New Roman"/>
                <a:cs typeface="Times New Roman"/>
              </a:rPr>
              <a:t> </a:t>
            </a:r>
            <a:r>
              <a:rPr sz="1600" spc="-10">
                <a:solidFill>
                  <a:srgbClr val="2A2A2A"/>
                </a:solidFill>
                <a:latin typeface="Times New Roman"/>
                <a:cs typeface="Times New Roman"/>
              </a:rPr>
              <a:t>System</a:t>
            </a:r>
            <a:endParaRPr sz="1600">
              <a:latin typeface="Times New Roman"/>
              <a:cs typeface="Times New Roman"/>
            </a:endParaRPr>
          </a:p>
          <a:p>
            <a:pPr>
              <a:lnSpc>
                <a:spcPct val="100000"/>
              </a:lnSpc>
              <a:spcBef>
                <a:spcPts val="80"/>
              </a:spcBef>
              <a:buClr>
                <a:srgbClr val="2A2A2A"/>
              </a:buClr>
              <a:buFont typeface="Arial"/>
              <a:buAutoNum type="arabicPeriod"/>
            </a:pPr>
            <a:endParaRPr sz="1600">
              <a:latin typeface="Times New Roman"/>
              <a:cs typeface="Times New Roman"/>
            </a:endParaRPr>
          </a:p>
          <a:p>
            <a:pPr marL="406400" indent="-393700">
              <a:lnSpc>
                <a:spcPct val="100000"/>
              </a:lnSpc>
              <a:buSzPct val="75000"/>
              <a:buFont typeface="Arial"/>
              <a:buAutoNum type="arabicPeriod"/>
              <a:tabLst>
                <a:tab pos="406400" algn="l"/>
              </a:tabLst>
            </a:pPr>
            <a:r>
              <a:rPr lang="en-IN" sz="1600">
                <a:solidFill>
                  <a:srgbClr val="2A2A2A"/>
                </a:solidFill>
                <a:latin typeface="Times New Roman"/>
                <a:cs typeface="Times New Roman"/>
              </a:rPr>
              <a:t>Drawbacks of Existing System</a:t>
            </a:r>
            <a:endParaRPr sz="1600">
              <a:latin typeface="Times New Roman"/>
              <a:cs typeface="Times New Roman"/>
            </a:endParaRPr>
          </a:p>
          <a:p>
            <a:pPr>
              <a:lnSpc>
                <a:spcPct val="100000"/>
              </a:lnSpc>
              <a:spcBef>
                <a:spcPts val="80"/>
              </a:spcBef>
              <a:buClr>
                <a:srgbClr val="2A2A2A"/>
              </a:buClr>
              <a:buFont typeface="Arial"/>
              <a:buAutoNum type="arabicPeriod"/>
            </a:pPr>
            <a:endParaRPr sz="1600">
              <a:latin typeface="Times New Roman"/>
              <a:cs typeface="Times New Roman"/>
            </a:endParaRPr>
          </a:p>
          <a:p>
            <a:pPr marL="406400" indent="-393700">
              <a:lnSpc>
                <a:spcPct val="100000"/>
              </a:lnSpc>
              <a:buSzPct val="75000"/>
              <a:buFont typeface="Arial"/>
              <a:buAutoNum type="arabicPeriod"/>
              <a:tabLst>
                <a:tab pos="406400" algn="l"/>
              </a:tabLst>
            </a:pPr>
            <a:r>
              <a:rPr sz="1600">
                <a:solidFill>
                  <a:srgbClr val="2A2A2A"/>
                </a:solidFill>
                <a:latin typeface="Times New Roman"/>
                <a:cs typeface="Times New Roman"/>
              </a:rPr>
              <a:t>Proposed</a:t>
            </a:r>
            <a:r>
              <a:rPr sz="1600" spc="355">
                <a:solidFill>
                  <a:srgbClr val="2A2A2A"/>
                </a:solidFill>
                <a:latin typeface="Times New Roman"/>
                <a:cs typeface="Times New Roman"/>
              </a:rPr>
              <a:t> </a:t>
            </a:r>
            <a:r>
              <a:rPr sz="1600" spc="-10">
                <a:solidFill>
                  <a:srgbClr val="2A2A2A"/>
                </a:solidFill>
                <a:latin typeface="Times New Roman"/>
                <a:cs typeface="Times New Roman"/>
              </a:rPr>
              <a:t>System</a:t>
            </a:r>
            <a:endParaRPr sz="1600">
              <a:latin typeface="Times New Roman"/>
              <a:cs typeface="Times New Roman"/>
            </a:endParaRPr>
          </a:p>
          <a:p>
            <a:pPr>
              <a:lnSpc>
                <a:spcPct val="100000"/>
              </a:lnSpc>
              <a:spcBef>
                <a:spcPts val="80"/>
              </a:spcBef>
              <a:buClr>
                <a:srgbClr val="2A2A2A"/>
              </a:buClr>
              <a:buFont typeface="Arial"/>
              <a:buAutoNum type="arabicPeriod"/>
            </a:pPr>
            <a:endParaRPr sz="1600">
              <a:latin typeface="Times New Roman"/>
              <a:cs typeface="Times New Roman"/>
            </a:endParaRPr>
          </a:p>
          <a:p>
            <a:pPr marL="406400" indent="-393700">
              <a:lnSpc>
                <a:spcPct val="100000"/>
              </a:lnSpc>
              <a:buSzPct val="75000"/>
              <a:buFont typeface="Arial"/>
              <a:buAutoNum type="arabicPeriod"/>
              <a:tabLst>
                <a:tab pos="406400" algn="l"/>
              </a:tabLst>
            </a:pPr>
            <a:r>
              <a:rPr lang="en-IN" sz="1600" spc="-20">
                <a:solidFill>
                  <a:srgbClr val="2A2A2A"/>
                </a:solidFill>
                <a:latin typeface="Times New Roman"/>
                <a:cs typeface="Times New Roman"/>
              </a:rPr>
              <a:t>Advantages of Proposed System</a:t>
            </a:r>
            <a:endParaRPr sz="1600">
              <a:latin typeface="Times New Roman"/>
              <a:cs typeface="Times New Roman"/>
            </a:endParaRPr>
          </a:p>
          <a:p>
            <a:pPr>
              <a:lnSpc>
                <a:spcPct val="100000"/>
              </a:lnSpc>
              <a:spcBef>
                <a:spcPts val="80"/>
              </a:spcBef>
              <a:buClr>
                <a:srgbClr val="2A2A2A"/>
              </a:buClr>
              <a:buFont typeface="Arial"/>
              <a:buAutoNum type="arabicPeriod"/>
            </a:pPr>
            <a:endParaRPr sz="1600">
              <a:latin typeface="Times New Roman"/>
              <a:cs typeface="Times New Roman"/>
            </a:endParaRPr>
          </a:p>
          <a:p>
            <a:pPr marL="406400" indent="-393700">
              <a:lnSpc>
                <a:spcPct val="100000"/>
              </a:lnSpc>
              <a:buSzPct val="75000"/>
              <a:buFont typeface="Arial"/>
              <a:buAutoNum type="arabicPeriod"/>
              <a:tabLst>
                <a:tab pos="406400" algn="l"/>
              </a:tabLst>
            </a:pPr>
            <a:r>
              <a:rPr lang="en-IN" sz="1600" spc="-10">
                <a:latin typeface="Times New Roman"/>
                <a:cs typeface="Times New Roman"/>
              </a:rPr>
              <a:t>Project Environment Specification</a:t>
            </a:r>
            <a:endParaRPr lang="en-IN" sz="1600">
              <a:latin typeface="Times New Roman"/>
              <a:cs typeface="Times New Roman"/>
            </a:endParaRPr>
          </a:p>
          <a:p>
            <a:pPr marL="12700">
              <a:lnSpc>
                <a:spcPct val="100000"/>
              </a:lnSpc>
              <a:buSzPct val="75000"/>
              <a:tabLst>
                <a:tab pos="406400" algn="l"/>
              </a:tabLst>
            </a:pPr>
            <a:endParaRPr lang="en-IN" sz="1600">
              <a:latin typeface="Times New Roman"/>
              <a:cs typeface="Times New Roman"/>
            </a:endParaRPr>
          </a:p>
          <a:p>
            <a:pPr marL="12700">
              <a:lnSpc>
                <a:spcPct val="100000"/>
              </a:lnSpc>
              <a:buSzPct val="75000"/>
              <a:tabLst>
                <a:tab pos="406400" algn="l"/>
              </a:tabLst>
            </a:pPr>
            <a:r>
              <a:rPr lang="en-IN" sz="1600">
                <a:latin typeface="Times New Roman"/>
                <a:cs typeface="Times New Roman"/>
              </a:rPr>
              <a:t>9.     </a:t>
            </a:r>
            <a:r>
              <a:rPr sz="1600" spc="-10">
                <a:solidFill>
                  <a:srgbClr val="2A2A2A"/>
                </a:solidFill>
                <a:latin typeface="Times New Roman"/>
                <a:cs typeface="Times New Roman"/>
              </a:rPr>
              <a:t>Conclusion</a:t>
            </a:r>
            <a:endParaRPr sz="1600">
              <a:latin typeface="Times New Roman"/>
              <a:cs typeface="Times New Roman"/>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8768249" y="0"/>
            <a:ext cx="375731" cy="1924957"/>
          </a:xfrm>
          <a:prstGeom prst="rect">
            <a:avLst/>
          </a:prstGeom>
        </p:spPr>
      </p:pic>
      <p:pic>
        <p:nvPicPr>
          <p:cNvPr id="3" name="object 3"/>
          <p:cNvPicPr/>
          <p:nvPr/>
        </p:nvPicPr>
        <p:blipFill>
          <a:blip r:embed="rId3"/>
          <a:stretch>
            <a:fillRect/>
          </a:stretch>
        </p:blipFill>
        <p:spPr>
          <a:xfrm>
            <a:off x="449710" y="4633430"/>
            <a:ext cx="2380819" cy="510059"/>
          </a:xfrm>
          <a:prstGeom prst="rect">
            <a:avLst/>
          </a:prstGeom>
        </p:spPr>
      </p:pic>
      <p:pic>
        <p:nvPicPr>
          <p:cNvPr id="4" name="object 4"/>
          <p:cNvPicPr/>
          <p:nvPr/>
        </p:nvPicPr>
        <p:blipFill>
          <a:blip r:embed="rId4"/>
          <a:stretch>
            <a:fillRect/>
          </a:stretch>
        </p:blipFill>
        <p:spPr>
          <a:xfrm>
            <a:off x="0" y="492662"/>
            <a:ext cx="613948" cy="2460298"/>
          </a:xfrm>
          <a:prstGeom prst="rect">
            <a:avLst/>
          </a:prstGeom>
        </p:spPr>
      </p:pic>
      <p:pic>
        <p:nvPicPr>
          <p:cNvPr id="5" name="object 5"/>
          <p:cNvPicPr/>
          <p:nvPr/>
        </p:nvPicPr>
        <p:blipFill>
          <a:blip r:embed="rId5"/>
          <a:stretch>
            <a:fillRect/>
          </a:stretch>
        </p:blipFill>
        <p:spPr>
          <a:xfrm>
            <a:off x="7913973" y="3915436"/>
            <a:ext cx="1230007" cy="1228053"/>
          </a:xfrm>
          <a:prstGeom prst="rect">
            <a:avLst/>
          </a:prstGeom>
        </p:spPr>
      </p:pic>
      <p:pic>
        <p:nvPicPr>
          <p:cNvPr id="6" name="object 6"/>
          <p:cNvPicPr/>
          <p:nvPr/>
        </p:nvPicPr>
        <p:blipFill>
          <a:blip r:embed="rId6"/>
          <a:stretch>
            <a:fillRect/>
          </a:stretch>
        </p:blipFill>
        <p:spPr>
          <a:xfrm>
            <a:off x="8530032" y="490574"/>
            <a:ext cx="613948" cy="2892319"/>
          </a:xfrm>
          <a:prstGeom prst="rect">
            <a:avLst/>
          </a:prstGeom>
        </p:spPr>
      </p:pic>
      <p:pic>
        <p:nvPicPr>
          <p:cNvPr id="7" name="object 7"/>
          <p:cNvPicPr/>
          <p:nvPr/>
        </p:nvPicPr>
        <p:blipFill>
          <a:blip r:embed="rId7"/>
          <a:stretch>
            <a:fillRect/>
          </a:stretch>
        </p:blipFill>
        <p:spPr>
          <a:xfrm>
            <a:off x="0" y="4044917"/>
            <a:ext cx="982898" cy="1098572"/>
          </a:xfrm>
          <a:prstGeom prst="rect">
            <a:avLst/>
          </a:prstGeom>
        </p:spPr>
      </p:pic>
      <p:sp>
        <p:nvSpPr>
          <p:cNvPr id="8" name="object 8"/>
          <p:cNvSpPr txBox="1">
            <a:spLocks noGrp="1"/>
          </p:cNvSpPr>
          <p:nvPr>
            <p:ph type="title"/>
          </p:nvPr>
        </p:nvSpPr>
        <p:spPr>
          <a:prstGeom prst="rect">
            <a:avLst/>
          </a:prstGeom>
        </p:spPr>
        <p:txBody>
          <a:bodyPr vert="horz" wrap="square" lIns="0" tIns="12700" rIns="0" bIns="0" rtlCol="0">
            <a:spAutoFit/>
          </a:bodyPr>
          <a:lstStyle/>
          <a:p>
            <a:pPr marL="2022475">
              <a:lnSpc>
                <a:spcPct val="100000"/>
              </a:lnSpc>
              <a:spcBef>
                <a:spcPts val="100"/>
              </a:spcBef>
            </a:pPr>
            <a:r>
              <a:rPr spc="-10"/>
              <a:t>ABSTRACT</a:t>
            </a:r>
          </a:p>
        </p:txBody>
      </p:sp>
      <p:sp>
        <p:nvSpPr>
          <p:cNvPr id="9" name="object 9"/>
          <p:cNvSpPr txBox="1"/>
          <p:nvPr/>
        </p:nvSpPr>
        <p:spPr>
          <a:xfrm>
            <a:off x="653864" y="911637"/>
            <a:ext cx="8150859" cy="3256279"/>
          </a:xfrm>
          <a:prstGeom prst="rect">
            <a:avLst/>
          </a:prstGeom>
        </p:spPr>
        <p:txBody>
          <a:bodyPr vert="horz" wrap="square" lIns="0" tIns="12700" rIns="0" bIns="0" rtlCol="0">
            <a:spAutoFit/>
          </a:bodyPr>
          <a:lstStyle/>
          <a:p>
            <a:pPr marL="12700" marR="5080" algn="just">
              <a:lnSpc>
                <a:spcPct val="100000"/>
              </a:lnSpc>
              <a:spcBef>
                <a:spcPts val="100"/>
              </a:spcBef>
            </a:pPr>
            <a:r>
              <a:rPr sz="1600">
                <a:latin typeface="Times New Roman"/>
                <a:cs typeface="Times New Roman"/>
              </a:rPr>
              <a:t>Traffic</a:t>
            </a:r>
            <a:r>
              <a:rPr sz="1600" spc="325">
                <a:latin typeface="Times New Roman"/>
                <a:cs typeface="Times New Roman"/>
              </a:rPr>
              <a:t> </a:t>
            </a:r>
            <a:r>
              <a:rPr sz="1600">
                <a:latin typeface="Times New Roman"/>
                <a:cs typeface="Times New Roman"/>
              </a:rPr>
              <a:t>sign</a:t>
            </a:r>
            <a:r>
              <a:rPr sz="1600" spc="330">
                <a:latin typeface="Times New Roman"/>
                <a:cs typeface="Times New Roman"/>
              </a:rPr>
              <a:t> </a:t>
            </a:r>
            <a:r>
              <a:rPr sz="1600">
                <a:latin typeface="Times New Roman"/>
                <a:cs typeface="Times New Roman"/>
              </a:rPr>
              <a:t>detection</a:t>
            </a:r>
            <a:r>
              <a:rPr sz="1600" spc="330">
                <a:latin typeface="Times New Roman"/>
                <a:cs typeface="Times New Roman"/>
              </a:rPr>
              <a:t> </a:t>
            </a:r>
            <a:r>
              <a:rPr sz="1600">
                <a:latin typeface="Times New Roman"/>
                <a:cs typeface="Times New Roman"/>
              </a:rPr>
              <a:t>and</a:t>
            </a:r>
            <a:r>
              <a:rPr sz="1600" spc="330">
                <a:latin typeface="Times New Roman"/>
                <a:cs typeface="Times New Roman"/>
              </a:rPr>
              <a:t> </a:t>
            </a:r>
            <a:r>
              <a:rPr sz="1600">
                <a:latin typeface="Times New Roman"/>
                <a:cs typeface="Times New Roman"/>
              </a:rPr>
              <a:t>classification</a:t>
            </a:r>
            <a:r>
              <a:rPr sz="1600" spc="330">
                <a:latin typeface="Times New Roman"/>
                <a:cs typeface="Times New Roman"/>
              </a:rPr>
              <a:t> </a:t>
            </a:r>
            <a:r>
              <a:rPr sz="1600">
                <a:latin typeface="Times New Roman"/>
                <a:cs typeface="Times New Roman"/>
              </a:rPr>
              <a:t>is</a:t>
            </a:r>
            <a:r>
              <a:rPr sz="1600" spc="335">
                <a:latin typeface="Times New Roman"/>
                <a:cs typeface="Times New Roman"/>
              </a:rPr>
              <a:t> </a:t>
            </a:r>
            <a:r>
              <a:rPr sz="1600">
                <a:latin typeface="Times New Roman"/>
                <a:cs typeface="Times New Roman"/>
              </a:rPr>
              <a:t>an</a:t>
            </a:r>
            <a:r>
              <a:rPr sz="1600" spc="330">
                <a:latin typeface="Times New Roman"/>
                <a:cs typeface="Times New Roman"/>
              </a:rPr>
              <a:t> </a:t>
            </a:r>
            <a:r>
              <a:rPr sz="1600">
                <a:latin typeface="Times New Roman"/>
                <a:cs typeface="Times New Roman"/>
              </a:rPr>
              <a:t>important</a:t>
            </a:r>
            <a:r>
              <a:rPr sz="1600" spc="325">
                <a:latin typeface="Times New Roman"/>
                <a:cs typeface="Times New Roman"/>
              </a:rPr>
              <a:t> </a:t>
            </a:r>
            <a:r>
              <a:rPr sz="1600">
                <a:latin typeface="Times New Roman"/>
                <a:cs typeface="Times New Roman"/>
              </a:rPr>
              <a:t>feature</a:t>
            </a:r>
            <a:r>
              <a:rPr sz="1600" spc="325">
                <a:latin typeface="Times New Roman"/>
                <a:cs typeface="Times New Roman"/>
              </a:rPr>
              <a:t> </a:t>
            </a:r>
            <a:r>
              <a:rPr sz="1600">
                <a:latin typeface="Times New Roman"/>
                <a:cs typeface="Times New Roman"/>
              </a:rPr>
              <a:t>of</a:t>
            </a:r>
            <a:r>
              <a:rPr sz="1600" spc="330">
                <a:latin typeface="Times New Roman"/>
                <a:cs typeface="Times New Roman"/>
              </a:rPr>
              <a:t> </a:t>
            </a:r>
            <a:r>
              <a:rPr sz="1600">
                <a:latin typeface="Times New Roman"/>
                <a:cs typeface="Times New Roman"/>
              </a:rPr>
              <a:t>advanced</a:t>
            </a:r>
            <a:r>
              <a:rPr sz="1600" spc="335">
                <a:latin typeface="Times New Roman"/>
                <a:cs typeface="Times New Roman"/>
              </a:rPr>
              <a:t> </a:t>
            </a:r>
            <a:r>
              <a:rPr sz="1600">
                <a:latin typeface="Times New Roman"/>
                <a:cs typeface="Times New Roman"/>
              </a:rPr>
              <a:t>driver</a:t>
            </a:r>
            <a:r>
              <a:rPr sz="1600" spc="330">
                <a:latin typeface="Times New Roman"/>
                <a:cs typeface="Times New Roman"/>
              </a:rPr>
              <a:t> </a:t>
            </a:r>
            <a:r>
              <a:rPr sz="1600" spc="-10">
                <a:latin typeface="Times New Roman"/>
                <a:cs typeface="Times New Roman"/>
              </a:rPr>
              <a:t>assistance </a:t>
            </a:r>
            <a:r>
              <a:rPr sz="1600">
                <a:latin typeface="Times New Roman"/>
                <a:cs typeface="Times New Roman"/>
              </a:rPr>
              <a:t>systems,</a:t>
            </a:r>
            <a:r>
              <a:rPr sz="1600" spc="-35">
                <a:latin typeface="Times New Roman"/>
                <a:cs typeface="Times New Roman"/>
              </a:rPr>
              <a:t> </a:t>
            </a:r>
            <a:r>
              <a:rPr sz="1600">
                <a:latin typeface="Times New Roman"/>
                <a:cs typeface="Times New Roman"/>
              </a:rPr>
              <a:t>contributing</a:t>
            </a:r>
            <a:r>
              <a:rPr sz="1600" spc="-35">
                <a:latin typeface="Times New Roman"/>
                <a:cs typeface="Times New Roman"/>
              </a:rPr>
              <a:t> </a:t>
            </a:r>
            <a:r>
              <a:rPr sz="1600">
                <a:latin typeface="Times New Roman"/>
                <a:cs typeface="Times New Roman"/>
              </a:rPr>
              <a:t>to</a:t>
            </a:r>
            <a:r>
              <a:rPr sz="1600" spc="-35">
                <a:latin typeface="Times New Roman"/>
                <a:cs typeface="Times New Roman"/>
              </a:rPr>
              <a:t> </a:t>
            </a:r>
            <a:r>
              <a:rPr sz="1600">
                <a:latin typeface="Times New Roman"/>
                <a:cs typeface="Times New Roman"/>
              </a:rPr>
              <a:t>driver</a:t>
            </a:r>
            <a:r>
              <a:rPr sz="1600" spc="-35">
                <a:latin typeface="Times New Roman"/>
                <a:cs typeface="Times New Roman"/>
              </a:rPr>
              <a:t> </a:t>
            </a:r>
            <a:r>
              <a:rPr sz="1600">
                <a:latin typeface="Times New Roman"/>
                <a:cs typeface="Times New Roman"/>
              </a:rPr>
              <a:t>and</a:t>
            </a:r>
            <a:r>
              <a:rPr sz="1600" spc="-35">
                <a:latin typeface="Times New Roman"/>
                <a:cs typeface="Times New Roman"/>
              </a:rPr>
              <a:t> </a:t>
            </a:r>
            <a:r>
              <a:rPr sz="1600" spc="-10">
                <a:latin typeface="Times New Roman"/>
                <a:cs typeface="Times New Roman"/>
              </a:rPr>
              <a:t>autonomous</a:t>
            </a:r>
            <a:r>
              <a:rPr sz="1600" spc="-35">
                <a:latin typeface="Times New Roman"/>
                <a:cs typeface="Times New Roman"/>
              </a:rPr>
              <a:t> </a:t>
            </a:r>
            <a:r>
              <a:rPr sz="1600">
                <a:latin typeface="Times New Roman"/>
                <a:cs typeface="Times New Roman"/>
              </a:rPr>
              <a:t>cars</a:t>
            </a:r>
            <a:r>
              <a:rPr sz="1600" spc="-35">
                <a:latin typeface="Times New Roman"/>
                <a:cs typeface="Times New Roman"/>
              </a:rPr>
              <a:t> </a:t>
            </a:r>
            <a:r>
              <a:rPr sz="1600">
                <a:latin typeface="Times New Roman"/>
                <a:cs typeface="Times New Roman"/>
              </a:rPr>
              <a:t>safety</a:t>
            </a:r>
            <a:r>
              <a:rPr sz="1600" spc="-35">
                <a:latin typeface="Times New Roman"/>
                <a:cs typeface="Times New Roman"/>
              </a:rPr>
              <a:t> </a:t>
            </a:r>
            <a:r>
              <a:rPr sz="1600">
                <a:latin typeface="Times New Roman"/>
                <a:cs typeface="Times New Roman"/>
              </a:rPr>
              <a:t>as</a:t>
            </a:r>
            <a:r>
              <a:rPr sz="1600" spc="-35">
                <a:latin typeface="Times New Roman"/>
                <a:cs typeface="Times New Roman"/>
              </a:rPr>
              <a:t> </a:t>
            </a:r>
            <a:r>
              <a:rPr sz="1600">
                <a:latin typeface="Times New Roman"/>
                <a:cs typeface="Times New Roman"/>
              </a:rPr>
              <a:t>well</a:t>
            </a:r>
            <a:r>
              <a:rPr sz="1600" spc="-35">
                <a:latin typeface="Times New Roman"/>
                <a:cs typeface="Times New Roman"/>
              </a:rPr>
              <a:t> </a:t>
            </a:r>
            <a:r>
              <a:rPr sz="1600">
                <a:latin typeface="Times New Roman"/>
                <a:cs typeface="Times New Roman"/>
              </a:rPr>
              <a:t>as</a:t>
            </a:r>
            <a:r>
              <a:rPr sz="1600" spc="-35">
                <a:latin typeface="Times New Roman"/>
                <a:cs typeface="Times New Roman"/>
              </a:rPr>
              <a:t> </a:t>
            </a:r>
            <a:r>
              <a:rPr sz="1600">
                <a:latin typeface="Times New Roman"/>
                <a:cs typeface="Times New Roman"/>
              </a:rPr>
              <a:t>increasing</a:t>
            </a:r>
            <a:r>
              <a:rPr sz="1600" spc="-35">
                <a:latin typeface="Times New Roman"/>
                <a:cs typeface="Times New Roman"/>
              </a:rPr>
              <a:t> </a:t>
            </a:r>
            <a:r>
              <a:rPr sz="1600">
                <a:latin typeface="Times New Roman"/>
                <a:cs typeface="Times New Roman"/>
              </a:rPr>
              <a:t>driving</a:t>
            </a:r>
            <a:r>
              <a:rPr sz="1600" spc="-35">
                <a:latin typeface="Times New Roman"/>
                <a:cs typeface="Times New Roman"/>
              </a:rPr>
              <a:t> </a:t>
            </a:r>
            <a:r>
              <a:rPr sz="1600">
                <a:latin typeface="Times New Roman"/>
                <a:cs typeface="Times New Roman"/>
              </a:rPr>
              <a:t>comfort.</a:t>
            </a:r>
            <a:r>
              <a:rPr sz="1600" spc="-35">
                <a:latin typeface="Times New Roman"/>
                <a:cs typeface="Times New Roman"/>
              </a:rPr>
              <a:t> </a:t>
            </a:r>
            <a:r>
              <a:rPr sz="1600" spc="-25">
                <a:latin typeface="Times New Roman"/>
                <a:cs typeface="Times New Roman"/>
              </a:rPr>
              <a:t>In </a:t>
            </a:r>
            <a:r>
              <a:rPr sz="1600">
                <a:latin typeface="Times New Roman"/>
                <a:cs typeface="Times New Roman"/>
              </a:rPr>
              <a:t>today's</a:t>
            </a:r>
            <a:r>
              <a:rPr sz="1600" spc="75">
                <a:latin typeface="Times New Roman"/>
                <a:cs typeface="Times New Roman"/>
              </a:rPr>
              <a:t>  </a:t>
            </a:r>
            <a:r>
              <a:rPr sz="1600">
                <a:latin typeface="Times New Roman"/>
                <a:cs typeface="Times New Roman"/>
              </a:rPr>
              <a:t>world,</a:t>
            </a:r>
            <a:r>
              <a:rPr sz="1600" spc="75">
                <a:latin typeface="Times New Roman"/>
                <a:cs typeface="Times New Roman"/>
              </a:rPr>
              <a:t>  </a:t>
            </a:r>
            <a:r>
              <a:rPr sz="1600">
                <a:latin typeface="Times New Roman"/>
                <a:cs typeface="Times New Roman"/>
              </a:rPr>
              <a:t>road</a:t>
            </a:r>
            <a:r>
              <a:rPr sz="1600" spc="80">
                <a:latin typeface="Times New Roman"/>
                <a:cs typeface="Times New Roman"/>
              </a:rPr>
              <a:t>  </a:t>
            </a:r>
            <a:r>
              <a:rPr sz="1600">
                <a:latin typeface="Times New Roman"/>
                <a:cs typeface="Times New Roman"/>
              </a:rPr>
              <a:t>conditions</a:t>
            </a:r>
            <a:r>
              <a:rPr sz="1600" spc="75">
                <a:latin typeface="Times New Roman"/>
                <a:cs typeface="Times New Roman"/>
              </a:rPr>
              <a:t>  </a:t>
            </a:r>
            <a:r>
              <a:rPr sz="1600">
                <a:latin typeface="Times New Roman"/>
                <a:cs typeface="Times New Roman"/>
              </a:rPr>
              <a:t>have</a:t>
            </a:r>
            <a:r>
              <a:rPr sz="1600" spc="80">
                <a:latin typeface="Times New Roman"/>
                <a:cs typeface="Times New Roman"/>
              </a:rPr>
              <a:t>  </a:t>
            </a:r>
            <a:r>
              <a:rPr sz="1600">
                <a:latin typeface="Times New Roman"/>
                <a:cs typeface="Times New Roman"/>
              </a:rPr>
              <a:t>improved</a:t>
            </a:r>
            <a:r>
              <a:rPr sz="1600" spc="75">
                <a:latin typeface="Times New Roman"/>
                <a:cs typeface="Times New Roman"/>
              </a:rPr>
              <a:t>  </a:t>
            </a:r>
            <a:r>
              <a:rPr sz="1600">
                <a:latin typeface="Times New Roman"/>
                <a:cs typeface="Times New Roman"/>
              </a:rPr>
              <a:t>significantly</a:t>
            </a:r>
            <a:r>
              <a:rPr sz="1600" spc="75">
                <a:latin typeface="Times New Roman"/>
                <a:cs typeface="Times New Roman"/>
              </a:rPr>
              <a:t>  </a:t>
            </a:r>
            <a:r>
              <a:rPr sz="1600">
                <a:latin typeface="Times New Roman"/>
                <a:cs typeface="Times New Roman"/>
              </a:rPr>
              <a:t>compared</a:t>
            </a:r>
            <a:r>
              <a:rPr sz="1600" spc="80">
                <a:latin typeface="Times New Roman"/>
                <a:cs typeface="Times New Roman"/>
              </a:rPr>
              <a:t>  </a:t>
            </a:r>
            <a:r>
              <a:rPr sz="1600">
                <a:latin typeface="Times New Roman"/>
                <a:cs typeface="Times New Roman"/>
              </a:rPr>
              <a:t>to</a:t>
            </a:r>
            <a:r>
              <a:rPr sz="1600" spc="75">
                <a:latin typeface="Times New Roman"/>
                <a:cs typeface="Times New Roman"/>
              </a:rPr>
              <a:t>  </a:t>
            </a:r>
            <a:r>
              <a:rPr sz="1600">
                <a:latin typeface="Times New Roman"/>
                <a:cs typeface="Times New Roman"/>
              </a:rPr>
              <a:t>previous</a:t>
            </a:r>
            <a:r>
              <a:rPr sz="1600" spc="80">
                <a:latin typeface="Times New Roman"/>
                <a:cs typeface="Times New Roman"/>
              </a:rPr>
              <a:t>  </a:t>
            </a:r>
            <a:r>
              <a:rPr sz="1600" spc="-10">
                <a:latin typeface="Times New Roman"/>
                <a:cs typeface="Times New Roman"/>
              </a:rPr>
              <a:t>decades. </a:t>
            </a:r>
            <a:r>
              <a:rPr sz="1600">
                <a:latin typeface="Times New Roman"/>
                <a:cs typeface="Times New Roman"/>
              </a:rPr>
              <a:t>Obviously</a:t>
            </a:r>
            <a:r>
              <a:rPr sz="2000">
                <a:latin typeface="Arial"/>
                <a:cs typeface="Arial"/>
              </a:rPr>
              <a:t>,</a:t>
            </a:r>
            <a:r>
              <a:rPr sz="2000" spc="-35">
                <a:latin typeface="Arial"/>
                <a:cs typeface="Arial"/>
              </a:rPr>
              <a:t> </a:t>
            </a:r>
            <a:r>
              <a:rPr sz="1600">
                <a:latin typeface="Times New Roman"/>
                <a:cs typeface="Times New Roman"/>
              </a:rPr>
              <a:t>the</a:t>
            </a:r>
            <a:r>
              <a:rPr sz="1600" spc="-25">
                <a:latin typeface="Times New Roman"/>
                <a:cs typeface="Times New Roman"/>
              </a:rPr>
              <a:t> </a:t>
            </a:r>
            <a:r>
              <a:rPr sz="1600" spc="-10">
                <a:latin typeface="Times New Roman"/>
                <a:cs typeface="Times New Roman"/>
              </a:rPr>
              <a:t>vehicle’s</a:t>
            </a:r>
            <a:r>
              <a:rPr sz="1600" spc="-20">
                <a:latin typeface="Times New Roman"/>
                <a:cs typeface="Times New Roman"/>
              </a:rPr>
              <a:t> </a:t>
            </a:r>
            <a:r>
              <a:rPr sz="1600">
                <a:latin typeface="Times New Roman"/>
                <a:cs typeface="Times New Roman"/>
              </a:rPr>
              <a:t>speed</a:t>
            </a:r>
            <a:r>
              <a:rPr sz="1600" spc="-20">
                <a:latin typeface="Times New Roman"/>
                <a:cs typeface="Times New Roman"/>
              </a:rPr>
              <a:t> </a:t>
            </a:r>
            <a:r>
              <a:rPr sz="1600">
                <a:latin typeface="Times New Roman"/>
                <a:cs typeface="Times New Roman"/>
              </a:rPr>
              <a:t>increases.</a:t>
            </a:r>
            <a:r>
              <a:rPr sz="1600" spc="-45">
                <a:latin typeface="Times New Roman"/>
                <a:cs typeface="Times New Roman"/>
              </a:rPr>
              <a:t> </a:t>
            </a:r>
            <a:r>
              <a:rPr sz="1600">
                <a:latin typeface="Times New Roman"/>
                <a:cs typeface="Times New Roman"/>
              </a:rPr>
              <a:t>Therefore,</a:t>
            </a:r>
            <a:r>
              <a:rPr sz="1600" spc="-20">
                <a:latin typeface="Times New Roman"/>
                <a:cs typeface="Times New Roman"/>
              </a:rPr>
              <a:t> </a:t>
            </a:r>
            <a:r>
              <a:rPr sz="1600">
                <a:latin typeface="Times New Roman"/>
                <a:cs typeface="Times New Roman"/>
              </a:rPr>
              <a:t>from</a:t>
            </a:r>
            <a:r>
              <a:rPr sz="1600" spc="-25">
                <a:latin typeface="Times New Roman"/>
                <a:cs typeface="Times New Roman"/>
              </a:rPr>
              <a:t> </a:t>
            </a:r>
            <a:r>
              <a:rPr sz="1600">
                <a:latin typeface="Times New Roman"/>
                <a:cs typeface="Times New Roman"/>
              </a:rPr>
              <a:t>the</a:t>
            </a:r>
            <a:r>
              <a:rPr sz="1600" spc="-25">
                <a:latin typeface="Times New Roman"/>
                <a:cs typeface="Times New Roman"/>
              </a:rPr>
              <a:t> </a:t>
            </a:r>
            <a:r>
              <a:rPr sz="1600">
                <a:latin typeface="Times New Roman"/>
                <a:cs typeface="Times New Roman"/>
              </a:rPr>
              <a:t>driver's</a:t>
            </a:r>
            <a:r>
              <a:rPr sz="1600" spc="-20">
                <a:latin typeface="Times New Roman"/>
                <a:cs typeface="Times New Roman"/>
              </a:rPr>
              <a:t> </a:t>
            </a:r>
            <a:r>
              <a:rPr sz="1600">
                <a:latin typeface="Times New Roman"/>
                <a:cs typeface="Times New Roman"/>
              </a:rPr>
              <a:t>perspective,</a:t>
            </a:r>
            <a:r>
              <a:rPr sz="1600" spc="-20">
                <a:latin typeface="Times New Roman"/>
                <a:cs typeface="Times New Roman"/>
              </a:rPr>
              <a:t> </a:t>
            </a:r>
            <a:r>
              <a:rPr sz="1600">
                <a:latin typeface="Times New Roman"/>
                <a:cs typeface="Times New Roman"/>
              </a:rPr>
              <a:t>they</a:t>
            </a:r>
            <a:r>
              <a:rPr sz="1600" spc="-20">
                <a:latin typeface="Times New Roman"/>
                <a:cs typeface="Times New Roman"/>
              </a:rPr>
              <a:t> </a:t>
            </a:r>
            <a:r>
              <a:rPr sz="1600">
                <a:latin typeface="Times New Roman"/>
                <a:cs typeface="Times New Roman"/>
              </a:rPr>
              <a:t>may</a:t>
            </a:r>
            <a:r>
              <a:rPr sz="1600" spc="-20">
                <a:latin typeface="Times New Roman"/>
                <a:cs typeface="Times New Roman"/>
              </a:rPr>
              <a:t> </a:t>
            </a:r>
            <a:r>
              <a:rPr sz="1600" spc="-10">
                <a:latin typeface="Times New Roman"/>
                <a:cs typeface="Times New Roman"/>
              </a:rPr>
              <a:t>ignore </a:t>
            </a:r>
            <a:r>
              <a:rPr sz="1600">
                <a:latin typeface="Times New Roman"/>
                <a:cs typeface="Times New Roman"/>
              </a:rPr>
              <a:t>mandatory</a:t>
            </a:r>
            <a:r>
              <a:rPr sz="1600" spc="60">
                <a:latin typeface="Times New Roman"/>
                <a:cs typeface="Times New Roman"/>
              </a:rPr>
              <a:t> </a:t>
            </a:r>
            <a:r>
              <a:rPr sz="1600">
                <a:latin typeface="Times New Roman"/>
                <a:cs typeface="Times New Roman"/>
              </a:rPr>
              <a:t>traffic</a:t>
            </a:r>
            <a:r>
              <a:rPr sz="1600" spc="55">
                <a:latin typeface="Times New Roman"/>
                <a:cs typeface="Times New Roman"/>
              </a:rPr>
              <a:t> </a:t>
            </a:r>
            <a:r>
              <a:rPr sz="1600">
                <a:latin typeface="Times New Roman"/>
                <a:cs typeface="Times New Roman"/>
              </a:rPr>
              <a:t>signs</a:t>
            </a:r>
            <a:r>
              <a:rPr sz="1600" spc="65">
                <a:latin typeface="Times New Roman"/>
                <a:cs typeface="Times New Roman"/>
              </a:rPr>
              <a:t> </a:t>
            </a:r>
            <a:r>
              <a:rPr sz="1600">
                <a:latin typeface="Times New Roman"/>
                <a:cs typeface="Times New Roman"/>
              </a:rPr>
              <a:t>when</a:t>
            </a:r>
            <a:r>
              <a:rPr sz="1600" spc="60">
                <a:latin typeface="Times New Roman"/>
                <a:cs typeface="Times New Roman"/>
              </a:rPr>
              <a:t> </a:t>
            </a:r>
            <a:r>
              <a:rPr sz="1600">
                <a:latin typeface="Times New Roman"/>
                <a:cs typeface="Times New Roman"/>
              </a:rPr>
              <a:t>driving.</a:t>
            </a:r>
            <a:r>
              <a:rPr sz="1600" spc="65">
                <a:latin typeface="Times New Roman"/>
                <a:cs typeface="Times New Roman"/>
              </a:rPr>
              <a:t> </a:t>
            </a:r>
            <a:r>
              <a:rPr sz="1600">
                <a:latin typeface="Times New Roman"/>
                <a:cs typeface="Times New Roman"/>
              </a:rPr>
              <a:t>Our</a:t>
            </a:r>
            <a:r>
              <a:rPr sz="1600" spc="60">
                <a:latin typeface="Times New Roman"/>
                <a:cs typeface="Times New Roman"/>
              </a:rPr>
              <a:t> </a:t>
            </a:r>
            <a:r>
              <a:rPr sz="1600">
                <a:latin typeface="Times New Roman"/>
                <a:cs typeface="Times New Roman"/>
              </a:rPr>
              <a:t>model</a:t>
            </a:r>
            <a:r>
              <a:rPr sz="1600" spc="55">
                <a:latin typeface="Times New Roman"/>
                <a:cs typeface="Times New Roman"/>
              </a:rPr>
              <a:t> </a:t>
            </a:r>
            <a:r>
              <a:rPr sz="1600">
                <a:latin typeface="Times New Roman"/>
                <a:cs typeface="Times New Roman"/>
              </a:rPr>
              <a:t>helps</a:t>
            </a:r>
            <a:r>
              <a:rPr sz="1600" spc="65">
                <a:latin typeface="Times New Roman"/>
                <a:cs typeface="Times New Roman"/>
              </a:rPr>
              <a:t> </a:t>
            </a:r>
            <a:r>
              <a:rPr sz="1600">
                <a:latin typeface="Times New Roman"/>
                <a:cs typeface="Times New Roman"/>
              </a:rPr>
              <a:t>drivers</a:t>
            </a:r>
            <a:r>
              <a:rPr sz="1600" spc="60">
                <a:latin typeface="Times New Roman"/>
                <a:cs typeface="Times New Roman"/>
              </a:rPr>
              <a:t> </a:t>
            </a:r>
            <a:r>
              <a:rPr sz="1600">
                <a:latin typeface="Times New Roman"/>
                <a:cs typeface="Times New Roman"/>
              </a:rPr>
              <a:t>recognize</a:t>
            </a:r>
            <a:r>
              <a:rPr sz="1600" spc="60">
                <a:latin typeface="Times New Roman"/>
                <a:cs typeface="Times New Roman"/>
              </a:rPr>
              <a:t> </a:t>
            </a:r>
            <a:r>
              <a:rPr sz="1600">
                <a:latin typeface="Times New Roman"/>
                <a:cs typeface="Times New Roman"/>
              </a:rPr>
              <a:t>road</a:t>
            </a:r>
            <a:r>
              <a:rPr sz="1600" spc="60">
                <a:latin typeface="Times New Roman"/>
                <a:cs typeface="Times New Roman"/>
              </a:rPr>
              <a:t> </a:t>
            </a:r>
            <a:r>
              <a:rPr sz="1600">
                <a:latin typeface="Times New Roman"/>
                <a:cs typeface="Times New Roman"/>
              </a:rPr>
              <a:t>signs</a:t>
            </a:r>
            <a:r>
              <a:rPr sz="1600" spc="60">
                <a:latin typeface="Times New Roman"/>
                <a:cs typeface="Times New Roman"/>
              </a:rPr>
              <a:t> </a:t>
            </a:r>
            <a:r>
              <a:rPr sz="1600">
                <a:latin typeface="Times New Roman"/>
                <a:cs typeface="Times New Roman"/>
              </a:rPr>
              <a:t>to</a:t>
            </a:r>
            <a:r>
              <a:rPr sz="1600" spc="65">
                <a:latin typeface="Times New Roman"/>
                <a:cs typeface="Times New Roman"/>
              </a:rPr>
              <a:t> </a:t>
            </a:r>
            <a:r>
              <a:rPr sz="1600">
                <a:latin typeface="Times New Roman"/>
                <a:cs typeface="Times New Roman"/>
              </a:rPr>
              <a:t>avoid</a:t>
            </a:r>
            <a:r>
              <a:rPr sz="1600" spc="60">
                <a:latin typeface="Times New Roman"/>
                <a:cs typeface="Times New Roman"/>
              </a:rPr>
              <a:t> </a:t>
            </a:r>
            <a:r>
              <a:rPr sz="1600" spc="-20">
                <a:latin typeface="Times New Roman"/>
                <a:cs typeface="Times New Roman"/>
              </a:rPr>
              <a:t>road </a:t>
            </a:r>
            <a:r>
              <a:rPr sz="1600">
                <a:latin typeface="Times New Roman"/>
                <a:cs typeface="Times New Roman"/>
              </a:rPr>
              <a:t>accidents,</a:t>
            </a:r>
            <a:r>
              <a:rPr sz="1600" spc="160">
                <a:latin typeface="Times New Roman"/>
                <a:cs typeface="Times New Roman"/>
              </a:rPr>
              <a:t> </a:t>
            </a:r>
            <a:r>
              <a:rPr sz="1600">
                <a:latin typeface="Times New Roman"/>
                <a:cs typeface="Times New Roman"/>
              </a:rPr>
              <a:t>while</a:t>
            </a:r>
            <a:r>
              <a:rPr sz="1600" spc="165">
                <a:latin typeface="Times New Roman"/>
                <a:cs typeface="Times New Roman"/>
              </a:rPr>
              <a:t> </a:t>
            </a:r>
            <a:r>
              <a:rPr sz="1600">
                <a:latin typeface="Times New Roman"/>
                <a:cs typeface="Times New Roman"/>
              </a:rPr>
              <a:t>also</a:t>
            </a:r>
            <a:r>
              <a:rPr sz="1600" spc="165">
                <a:latin typeface="Times New Roman"/>
                <a:cs typeface="Times New Roman"/>
              </a:rPr>
              <a:t> </a:t>
            </a:r>
            <a:r>
              <a:rPr sz="1600">
                <a:latin typeface="Times New Roman"/>
                <a:cs typeface="Times New Roman"/>
              </a:rPr>
              <a:t>providing</a:t>
            </a:r>
            <a:r>
              <a:rPr sz="1600" spc="160">
                <a:latin typeface="Times New Roman"/>
                <a:cs typeface="Times New Roman"/>
              </a:rPr>
              <a:t> </a:t>
            </a:r>
            <a:r>
              <a:rPr sz="1600">
                <a:latin typeface="Times New Roman"/>
                <a:cs typeface="Times New Roman"/>
              </a:rPr>
              <a:t>warnings</a:t>
            </a:r>
            <a:r>
              <a:rPr sz="1600" spc="165">
                <a:latin typeface="Times New Roman"/>
                <a:cs typeface="Times New Roman"/>
              </a:rPr>
              <a:t> </a:t>
            </a:r>
            <a:r>
              <a:rPr sz="1600">
                <a:latin typeface="Times New Roman"/>
                <a:cs typeface="Times New Roman"/>
              </a:rPr>
              <a:t>to</a:t>
            </a:r>
            <a:r>
              <a:rPr sz="1600" spc="165">
                <a:latin typeface="Times New Roman"/>
                <a:cs typeface="Times New Roman"/>
              </a:rPr>
              <a:t> </a:t>
            </a:r>
            <a:r>
              <a:rPr sz="1600">
                <a:latin typeface="Times New Roman"/>
                <a:cs typeface="Times New Roman"/>
              </a:rPr>
              <a:t>drivers</a:t>
            </a:r>
            <a:r>
              <a:rPr sz="1600" spc="160">
                <a:latin typeface="Times New Roman"/>
                <a:cs typeface="Times New Roman"/>
              </a:rPr>
              <a:t> </a:t>
            </a:r>
            <a:r>
              <a:rPr sz="1600">
                <a:latin typeface="Times New Roman"/>
                <a:cs typeface="Times New Roman"/>
              </a:rPr>
              <a:t>and</a:t>
            </a:r>
            <a:r>
              <a:rPr sz="1600" spc="165">
                <a:latin typeface="Times New Roman"/>
                <a:cs typeface="Times New Roman"/>
              </a:rPr>
              <a:t> </a:t>
            </a:r>
            <a:r>
              <a:rPr sz="1600">
                <a:latin typeface="Times New Roman"/>
                <a:cs typeface="Times New Roman"/>
              </a:rPr>
              <a:t>advanced</a:t>
            </a:r>
            <a:r>
              <a:rPr sz="1600" spc="165">
                <a:latin typeface="Times New Roman"/>
                <a:cs typeface="Times New Roman"/>
              </a:rPr>
              <a:t> </a:t>
            </a:r>
            <a:r>
              <a:rPr sz="1600">
                <a:latin typeface="Times New Roman"/>
                <a:cs typeface="Times New Roman"/>
              </a:rPr>
              <a:t>driver</a:t>
            </a:r>
            <a:r>
              <a:rPr sz="1600" spc="165">
                <a:latin typeface="Times New Roman"/>
                <a:cs typeface="Times New Roman"/>
              </a:rPr>
              <a:t> </a:t>
            </a:r>
            <a:r>
              <a:rPr sz="1600">
                <a:latin typeface="Times New Roman"/>
                <a:cs typeface="Times New Roman"/>
              </a:rPr>
              <a:t>assistance</a:t>
            </a:r>
            <a:r>
              <a:rPr sz="1600" spc="160">
                <a:latin typeface="Times New Roman"/>
                <a:cs typeface="Times New Roman"/>
              </a:rPr>
              <a:t> </a:t>
            </a:r>
            <a:r>
              <a:rPr sz="1600">
                <a:latin typeface="Times New Roman"/>
                <a:cs typeface="Times New Roman"/>
              </a:rPr>
              <a:t>systems.</a:t>
            </a:r>
            <a:r>
              <a:rPr sz="1600" spc="140">
                <a:latin typeface="Times New Roman"/>
                <a:cs typeface="Times New Roman"/>
              </a:rPr>
              <a:t> </a:t>
            </a:r>
            <a:r>
              <a:rPr sz="1600" spc="-25">
                <a:latin typeface="Times New Roman"/>
                <a:cs typeface="Times New Roman"/>
              </a:rPr>
              <a:t>We </a:t>
            </a:r>
            <a:r>
              <a:rPr sz="1600">
                <a:latin typeface="Times New Roman"/>
                <a:cs typeface="Times New Roman"/>
              </a:rPr>
              <a:t>propose</a:t>
            </a:r>
            <a:r>
              <a:rPr sz="1600" spc="35">
                <a:latin typeface="Times New Roman"/>
                <a:cs typeface="Times New Roman"/>
              </a:rPr>
              <a:t> </a:t>
            </a:r>
            <a:r>
              <a:rPr sz="1600">
                <a:latin typeface="Times New Roman"/>
                <a:cs typeface="Times New Roman"/>
              </a:rPr>
              <a:t>to</a:t>
            </a:r>
            <a:r>
              <a:rPr sz="1600" spc="35">
                <a:latin typeface="Times New Roman"/>
                <a:cs typeface="Times New Roman"/>
              </a:rPr>
              <a:t> </a:t>
            </a:r>
            <a:r>
              <a:rPr sz="1600">
                <a:latin typeface="Times New Roman"/>
                <a:cs typeface="Times New Roman"/>
              </a:rPr>
              <a:t>use</a:t>
            </a:r>
            <a:r>
              <a:rPr sz="1600" spc="40">
                <a:latin typeface="Times New Roman"/>
                <a:cs typeface="Times New Roman"/>
              </a:rPr>
              <a:t> </a:t>
            </a:r>
            <a:r>
              <a:rPr sz="1600">
                <a:latin typeface="Times New Roman"/>
                <a:cs typeface="Times New Roman"/>
              </a:rPr>
              <a:t>a</a:t>
            </a:r>
            <a:r>
              <a:rPr sz="1600" spc="35">
                <a:latin typeface="Times New Roman"/>
                <a:cs typeface="Times New Roman"/>
              </a:rPr>
              <a:t> </a:t>
            </a:r>
            <a:r>
              <a:rPr sz="1600">
                <a:latin typeface="Times New Roman"/>
                <a:cs typeface="Times New Roman"/>
              </a:rPr>
              <a:t>convolutional</a:t>
            </a:r>
            <a:r>
              <a:rPr sz="1600" spc="35">
                <a:latin typeface="Times New Roman"/>
                <a:cs typeface="Times New Roman"/>
              </a:rPr>
              <a:t> </a:t>
            </a:r>
            <a:r>
              <a:rPr sz="1600">
                <a:latin typeface="Times New Roman"/>
                <a:cs typeface="Times New Roman"/>
              </a:rPr>
              <a:t>neural</a:t>
            </a:r>
            <a:r>
              <a:rPr sz="1600" spc="40">
                <a:latin typeface="Times New Roman"/>
                <a:cs typeface="Times New Roman"/>
              </a:rPr>
              <a:t> </a:t>
            </a:r>
            <a:r>
              <a:rPr sz="1600">
                <a:latin typeface="Times New Roman"/>
                <a:cs typeface="Times New Roman"/>
              </a:rPr>
              <a:t>network</a:t>
            </a:r>
            <a:r>
              <a:rPr sz="1600" spc="35">
                <a:latin typeface="Times New Roman"/>
                <a:cs typeface="Times New Roman"/>
              </a:rPr>
              <a:t> </a:t>
            </a:r>
            <a:r>
              <a:rPr sz="1600">
                <a:latin typeface="Times New Roman"/>
                <a:cs typeface="Times New Roman"/>
              </a:rPr>
              <a:t>(CNN)</a:t>
            </a:r>
            <a:r>
              <a:rPr sz="1600" spc="35">
                <a:latin typeface="Times New Roman"/>
                <a:cs typeface="Times New Roman"/>
              </a:rPr>
              <a:t> </a:t>
            </a:r>
            <a:r>
              <a:rPr sz="1600">
                <a:latin typeface="Times New Roman"/>
                <a:cs typeface="Times New Roman"/>
              </a:rPr>
              <a:t>algorithm</a:t>
            </a:r>
            <a:r>
              <a:rPr sz="1600" spc="40">
                <a:latin typeface="Times New Roman"/>
                <a:cs typeface="Times New Roman"/>
              </a:rPr>
              <a:t> </a:t>
            </a:r>
            <a:r>
              <a:rPr sz="1600">
                <a:latin typeface="Times New Roman"/>
                <a:cs typeface="Times New Roman"/>
              </a:rPr>
              <a:t>to</a:t>
            </a:r>
            <a:r>
              <a:rPr sz="1600" spc="35">
                <a:latin typeface="Times New Roman"/>
                <a:cs typeface="Times New Roman"/>
              </a:rPr>
              <a:t> </a:t>
            </a:r>
            <a:r>
              <a:rPr sz="1600">
                <a:latin typeface="Times New Roman"/>
                <a:cs typeface="Times New Roman"/>
              </a:rPr>
              <a:t>detect</a:t>
            </a:r>
            <a:r>
              <a:rPr sz="1600" spc="35">
                <a:latin typeface="Times New Roman"/>
                <a:cs typeface="Times New Roman"/>
              </a:rPr>
              <a:t> </a:t>
            </a:r>
            <a:r>
              <a:rPr sz="1600">
                <a:latin typeface="Times New Roman"/>
                <a:cs typeface="Times New Roman"/>
              </a:rPr>
              <a:t>traffic</a:t>
            </a:r>
            <a:r>
              <a:rPr sz="1600" spc="40">
                <a:latin typeface="Times New Roman"/>
                <a:cs typeface="Times New Roman"/>
              </a:rPr>
              <a:t> </a:t>
            </a:r>
            <a:r>
              <a:rPr sz="1600">
                <a:latin typeface="Times New Roman"/>
                <a:cs typeface="Times New Roman"/>
              </a:rPr>
              <a:t>signs</a:t>
            </a:r>
            <a:r>
              <a:rPr sz="1600" spc="35">
                <a:latin typeface="Times New Roman"/>
                <a:cs typeface="Times New Roman"/>
              </a:rPr>
              <a:t> </a:t>
            </a:r>
            <a:r>
              <a:rPr sz="1600">
                <a:latin typeface="Times New Roman"/>
                <a:cs typeface="Times New Roman"/>
              </a:rPr>
              <a:t>in</a:t>
            </a:r>
            <a:r>
              <a:rPr sz="1600" spc="35">
                <a:latin typeface="Times New Roman"/>
                <a:cs typeface="Times New Roman"/>
              </a:rPr>
              <a:t> </a:t>
            </a:r>
            <a:r>
              <a:rPr sz="1600" spc="-20">
                <a:latin typeface="Times New Roman"/>
                <a:cs typeface="Times New Roman"/>
              </a:rPr>
              <a:t>real-time </a:t>
            </a:r>
            <a:r>
              <a:rPr sz="1600">
                <a:latin typeface="Times New Roman"/>
                <a:cs typeface="Times New Roman"/>
              </a:rPr>
              <a:t>training</a:t>
            </a:r>
            <a:r>
              <a:rPr sz="1600" spc="75">
                <a:latin typeface="Times New Roman"/>
                <a:cs typeface="Times New Roman"/>
              </a:rPr>
              <a:t> </a:t>
            </a:r>
            <a:r>
              <a:rPr sz="1600">
                <a:latin typeface="Times New Roman"/>
                <a:cs typeface="Times New Roman"/>
              </a:rPr>
              <a:t>data.</a:t>
            </a:r>
            <a:r>
              <a:rPr sz="1600" spc="80">
                <a:latin typeface="Times New Roman"/>
                <a:cs typeface="Times New Roman"/>
              </a:rPr>
              <a:t> </a:t>
            </a:r>
            <a:r>
              <a:rPr sz="1600">
                <a:latin typeface="Times New Roman"/>
                <a:cs typeface="Times New Roman"/>
              </a:rPr>
              <a:t>Our</a:t>
            </a:r>
            <a:r>
              <a:rPr sz="1600" spc="80">
                <a:latin typeface="Times New Roman"/>
                <a:cs typeface="Times New Roman"/>
              </a:rPr>
              <a:t> </a:t>
            </a:r>
            <a:r>
              <a:rPr sz="1600">
                <a:latin typeface="Times New Roman"/>
                <a:cs typeface="Times New Roman"/>
              </a:rPr>
              <a:t>goal</a:t>
            </a:r>
            <a:r>
              <a:rPr sz="1600" spc="75">
                <a:latin typeface="Times New Roman"/>
                <a:cs typeface="Times New Roman"/>
              </a:rPr>
              <a:t> </a:t>
            </a:r>
            <a:r>
              <a:rPr sz="1600">
                <a:latin typeface="Times New Roman"/>
                <a:cs typeface="Times New Roman"/>
              </a:rPr>
              <a:t>is</a:t>
            </a:r>
            <a:r>
              <a:rPr sz="1600" spc="80">
                <a:latin typeface="Times New Roman"/>
                <a:cs typeface="Times New Roman"/>
              </a:rPr>
              <a:t> </a:t>
            </a:r>
            <a:r>
              <a:rPr sz="1600">
                <a:latin typeface="Times New Roman"/>
                <a:cs typeface="Times New Roman"/>
              </a:rPr>
              <a:t>to</a:t>
            </a:r>
            <a:r>
              <a:rPr sz="1600" spc="80">
                <a:latin typeface="Times New Roman"/>
                <a:cs typeface="Times New Roman"/>
              </a:rPr>
              <a:t> </a:t>
            </a:r>
            <a:r>
              <a:rPr sz="1600">
                <a:latin typeface="Times New Roman"/>
                <a:cs typeface="Times New Roman"/>
              </a:rPr>
              <a:t>create</a:t>
            </a:r>
            <a:r>
              <a:rPr sz="1600" spc="75">
                <a:latin typeface="Times New Roman"/>
                <a:cs typeface="Times New Roman"/>
              </a:rPr>
              <a:t> </a:t>
            </a:r>
            <a:r>
              <a:rPr sz="1600">
                <a:latin typeface="Times New Roman"/>
                <a:cs typeface="Times New Roman"/>
              </a:rPr>
              <a:t>an</a:t>
            </a:r>
            <a:r>
              <a:rPr sz="1600" spc="-5">
                <a:latin typeface="Times New Roman"/>
                <a:cs typeface="Times New Roman"/>
              </a:rPr>
              <a:t> </a:t>
            </a:r>
            <a:r>
              <a:rPr sz="1600">
                <a:latin typeface="Times New Roman"/>
                <a:cs typeface="Times New Roman"/>
              </a:rPr>
              <a:t>AI</a:t>
            </a:r>
            <a:r>
              <a:rPr sz="1600" spc="80">
                <a:latin typeface="Times New Roman"/>
                <a:cs typeface="Times New Roman"/>
              </a:rPr>
              <a:t> </a:t>
            </a:r>
            <a:r>
              <a:rPr sz="1600">
                <a:latin typeface="Times New Roman"/>
                <a:cs typeface="Times New Roman"/>
              </a:rPr>
              <a:t>assistant</a:t>
            </a:r>
            <a:r>
              <a:rPr sz="1600" spc="80">
                <a:latin typeface="Times New Roman"/>
                <a:cs typeface="Times New Roman"/>
              </a:rPr>
              <a:t> </a:t>
            </a:r>
            <a:r>
              <a:rPr sz="1600">
                <a:latin typeface="Times New Roman"/>
                <a:cs typeface="Times New Roman"/>
              </a:rPr>
              <a:t>that</a:t>
            </a:r>
            <a:r>
              <a:rPr sz="1600" spc="80">
                <a:latin typeface="Times New Roman"/>
                <a:cs typeface="Times New Roman"/>
              </a:rPr>
              <a:t> </a:t>
            </a:r>
            <a:r>
              <a:rPr sz="1600">
                <a:latin typeface="Times New Roman"/>
                <a:cs typeface="Times New Roman"/>
              </a:rPr>
              <a:t>can</a:t>
            </a:r>
            <a:r>
              <a:rPr sz="1600" spc="75">
                <a:latin typeface="Times New Roman"/>
                <a:cs typeface="Times New Roman"/>
              </a:rPr>
              <a:t> </a:t>
            </a:r>
            <a:r>
              <a:rPr sz="1600">
                <a:latin typeface="Times New Roman"/>
                <a:cs typeface="Times New Roman"/>
              </a:rPr>
              <a:t>instantly</a:t>
            </a:r>
            <a:r>
              <a:rPr sz="1600" spc="80">
                <a:latin typeface="Times New Roman"/>
                <a:cs typeface="Times New Roman"/>
              </a:rPr>
              <a:t> </a:t>
            </a:r>
            <a:r>
              <a:rPr sz="1600">
                <a:latin typeface="Times New Roman"/>
                <a:cs typeface="Times New Roman"/>
              </a:rPr>
              <a:t>detect</a:t>
            </a:r>
            <a:r>
              <a:rPr sz="1600" spc="80">
                <a:latin typeface="Times New Roman"/>
                <a:cs typeface="Times New Roman"/>
              </a:rPr>
              <a:t> </a:t>
            </a:r>
            <a:r>
              <a:rPr sz="1600">
                <a:latin typeface="Times New Roman"/>
                <a:cs typeface="Times New Roman"/>
              </a:rPr>
              <a:t>and</a:t>
            </a:r>
            <a:r>
              <a:rPr sz="1600" spc="75">
                <a:latin typeface="Times New Roman"/>
                <a:cs typeface="Times New Roman"/>
              </a:rPr>
              <a:t> </a:t>
            </a:r>
            <a:r>
              <a:rPr sz="1600">
                <a:latin typeface="Times New Roman"/>
                <a:cs typeface="Times New Roman"/>
              </a:rPr>
              <a:t>classify</a:t>
            </a:r>
            <a:r>
              <a:rPr sz="1600" spc="80">
                <a:latin typeface="Times New Roman"/>
                <a:cs typeface="Times New Roman"/>
              </a:rPr>
              <a:t> </a:t>
            </a:r>
            <a:r>
              <a:rPr sz="1600">
                <a:latin typeface="Times New Roman"/>
                <a:cs typeface="Times New Roman"/>
              </a:rPr>
              <a:t>signs,</a:t>
            </a:r>
            <a:r>
              <a:rPr sz="1600" spc="80">
                <a:latin typeface="Times New Roman"/>
                <a:cs typeface="Times New Roman"/>
              </a:rPr>
              <a:t> </a:t>
            </a:r>
            <a:r>
              <a:rPr sz="1600" spc="-25">
                <a:latin typeface="Times New Roman"/>
                <a:cs typeface="Times New Roman"/>
              </a:rPr>
              <a:t>and </a:t>
            </a:r>
            <a:r>
              <a:rPr sz="1600">
                <a:latin typeface="Times New Roman"/>
                <a:cs typeface="Times New Roman"/>
              </a:rPr>
              <a:t>display</a:t>
            </a:r>
            <a:r>
              <a:rPr sz="1600" spc="-20">
                <a:latin typeface="Times New Roman"/>
                <a:cs typeface="Times New Roman"/>
              </a:rPr>
              <a:t> </a:t>
            </a:r>
            <a:r>
              <a:rPr sz="1600">
                <a:latin typeface="Times New Roman"/>
                <a:cs typeface="Times New Roman"/>
              </a:rPr>
              <a:t>light</a:t>
            </a:r>
            <a:r>
              <a:rPr sz="1600" spc="-15">
                <a:latin typeface="Times New Roman"/>
                <a:cs typeface="Times New Roman"/>
              </a:rPr>
              <a:t> </a:t>
            </a:r>
            <a:r>
              <a:rPr sz="1600">
                <a:latin typeface="Times New Roman"/>
                <a:cs typeface="Times New Roman"/>
              </a:rPr>
              <a:t>warnings</a:t>
            </a:r>
            <a:r>
              <a:rPr sz="1600" spc="-20">
                <a:latin typeface="Times New Roman"/>
                <a:cs typeface="Times New Roman"/>
              </a:rPr>
              <a:t> </a:t>
            </a:r>
            <a:r>
              <a:rPr sz="1600">
                <a:latin typeface="Times New Roman"/>
                <a:cs typeface="Times New Roman"/>
              </a:rPr>
              <a:t>on</a:t>
            </a:r>
            <a:r>
              <a:rPr sz="1600" spc="-15">
                <a:latin typeface="Times New Roman"/>
                <a:cs typeface="Times New Roman"/>
              </a:rPr>
              <a:t> </a:t>
            </a:r>
            <a:r>
              <a:rPr sz="1600">
                <a:latin typeface="Times New Roman"/>
                <a:cs typeface="Times New Roman"/>
              </a:rPr>
              <a:t>the</a:t>
            </a:r>
            <a:r>
              <a:rPr sz="1600" spc="-15">
                <a:latin typeface="Times New Roman"/>
                <a:cs typeface="Times New Roman"/>
              </a:rPr>
              <a:t> </a:t>
            </a:r>
            <a:r>
              <a:rPr sz="1600">
                <a:latin typeface="Times New Roman"/>
                <a:cs typeface="Times New Roman"/>
              </a:rPr>
              <a:t>dashboard</a:t>
            </a:r>
            <a:r>
              <a:rPr sz="1600" spc="-20">
                <a:latin typeface="Times New Roman"/>
                <a:cs typeface="Times New Roman"/>
              </a:rPr>
              <a:t> </a:t>
            </a:r>
            <a:r>
              <a:rPr sz="1600">
                <a:latin typeface="Times New Roman"/>
                <a:cs typeface="Times New Roman"/>
              </a:rPr>
              <a:t>for</a:t>
            </a:r>
            <a:r>
              <a:rPr sz="1600" spc="-15">
                <a:latin typeface="Times New Roman"/>
                <a:cs typeface="Times New Roman"/>
              </a:rPr>
              <a:t> </a:t>
            </a:r>
            <a:r>
              <a:rPr sz="1600">
                <a:latin typeface="Times New Roman"/>
                <a:cs typeface="Times New Roman"/>
              </a:rPr>
              <a:t>driver</a:t>
            </a:r>
            <a:r>
              <a:rPr sz="1600" spc="-15">
                <a:latin typeface="Times New Roman"/>
                <a:cs typeface="Times New Roman"/>
              </a:rPr>
              <a:t> </a:t>
            </a:r>
            <a:r>
              <a:rPr sz="1600">
                <a:latin typeface="Times New Roman"/>
                <a:cs typeface="Times New Roman"/>
              </a:rPr>
              <a:t>control</a:t>
            </a:r>
            <a:r>
              <a:rPr sz="1600" spc="-20">
                <a:latin typeface="Times New Roman"/>
                <a:cs typeface="Times New Roman"/>
              </a:rPr>
              <a:t> </a:t>
            </a:r>
            <a:r>
              <a:rPr sz="1600">
                <a:latin typeface="Times New Roman"/>
                <a:cs typeface="Times New Roman"/>
              </a:rPr>
              <a:t>and</a:t>
            </a:r>
            <a:r>
              <a:rPr sz="1600" spc="-90">
                <a:latin typeface="Times New Roman"/>
                <a:cs typeface="Times New Roman"/>
              </a:rPr>
              <a:t> </a:t>
            </a:r>
            <a:r>
              <a:rPr sz="1600">
                <a:latin typeface="Times New Roman"/>
                <a:cs typeface="Times New Roman"/>
              </a:rPr>
              <a:t>ADAS.</a:t>
            </a:r>
            <a:r>
              <a:rPr sz="1600" spc="-20">
                <a:latin typeface="Times New Roman"/>
                <a:cs typeface="Times New Roman"/>
              </a:rPr>
              <a:t> </a:t>
            </a:r>
            <a:r>
              <a:rPr sz="1600">
                <a:latin typeface="Times New Roman"/>
                <a:cs typeface="Times New Roman"/>
              </a:rPr>
              <a:t>Our</a:t>
            </a:r>
            <a:r>
              <a:rPr sz="1600" spc="-15">
                <a:latin typeface="Times New Roman"/>
                <a:cs typeface="Times New Roman"/>
              </a:rPr>
              <a:t> </a:t>
            </a:r>
            <a:r>
              <a:rPr sz="1600">
                <a:latin typeface="Times New Roman"/>
                <a:cs typeface="Times New Roman"/>
              </a:rPr>
              <a:t>system</a:t>
            </a:r>
            <a:r>
              <a:rPr sz="1600" spc="-15">
                <a:latin typeface="Times New Roman"/>
                <a:cs typeface="Times New Roman"/>
              </a:rPr>
              <a:t> </a:t>
            </a:r>
            <a:r>
              <a:rPr sz="1600">
                <a:latin typeface="Times New Roman"/>
                <a:cs typeface="Times New Roman"/>
              </a:rPr>
              <a:t>leverages</a:t>
            </a:r>
            <a:r>
              <a:rPr sz="1600" spc="-20">
                <a:latin typeface="Times New Roman"/>
                <a:cs typeface="Times New Roman"/>
              </a:rPr>
              <a:t> </a:t>
            </a:r>
            <a:r>
              <a:rPr sz="1600">
                <a:latin typeface="Times New Roman"/>
                <a:cs typeface="Times New Roman"/>
              </a:rPr>
              <a:t>a</a:t>
            </a:r>
            <a:r>
              <a:rPr sz="1600" spc="-15">
                <a:latin typeface="Times New Roman"/>
                <a:cs typeface="Times New Roman"/>
              </a:rPr>
              <a:t> </a:t>
            </a:r>
            <a:r>
              <a:rPr sz="1600" spc="-20">
                <a:latin typeface="Times New Roman"/>
                <a:cs typeface="Times New Roman"/>
              </a:rPr>
              <a:t>deep </a:t>
            </a:r>
            <a:r>
              <a:rPr sz="1600">
                <a:latin typeface="Times New Roman"/>
                <a:cs typeface="Times New Roman"/>
              </a:rPr>
              <a:t>learning</a:t>
            </a:r>
            <a:r>
              <a:rPr sz="1600" spc="440">
                <a:latin typeface="Times New Roman"/>
                <a:cs typeface="Times New Roman"/>
              </a:rPr>
              <a:t> </a:t>
            </a:r>
            <a:r>
              <a:rPr sz="1600">
                <a:latin typeface="Times New Roman"/>
                <a:cs typeface="Times New Roman"/>
              </a:rPr>
              <a:t>model</a:t>
            </a:r>
            <a:r>
              <a:rPr sz="1600" spc="445">
                <a:latin typeface="Times New Roman"/>
                <a:cs typeface="Times New Roman"/>
              </a:rPr>
              <a:t> </a:t>
            </a:r>
            <a:r>
              <a:rPr sz="1600">
                <a:latin typeface="Times New Roman"/>
                <a:cs typeface="Times New Roman"/>
              </a:rPr>
              <a:t>trained</a:t>
            </a:r>
            <a:r>
              <a:rPr sz="1600" spc="445">
                <a:latin typeface="Times New Roman"/>
                <a:cs typeface="Times New Roman"/>
              </a:rPr>
              <a:t> </a:t>
            </a:r>
            <a:r>
              <a:rPr sz="1600">
                <a:latin typeface="Times New Roman"/>
                <a:cs typeface="Times New Roman"/>
              </a:rPr>
              <a:t>on</a:t>
            </a:r>
            <a:r>
              <a:rPr sz="1600" spc="445">
                <a:latin typeface="Times New Roman"/>
                <a:cs typeface="Times New Roman"/>
              </a:rPr>
              <a:t> </a:t>
            </a:r>
            <a:r>
              <a:rPr sz="1600">
                <a:latin typeface="Times New Roman"/>
                <a:cs typeface="Times New Roman"/>
              </a:rPr>
              <a:t>traffic</a:t>
            </a:r>
            <a:r>
              <a:rPr sz="1600" spc="445">
                <a:latin typeface="Times New Roman"/>
                <a:cs typeface="Times New Roman"/>
              </a:rPr>
              <a:t> </a:t>
            </a:r>
            <a:r>
              <a:rPr sz="1600">
                <a:latin typeface="Times New Roman"/>
                <a:cs typeface="Times New Roman"/>
              </a:rPr>
              <a:t>sign</a:t>
            </a:r>
            <a:r>
              <a:rPr sz="1600" spc="445">
                <a:latin typeface="Times New Roman"/>
                <a:cs typeface="Times New Roman"/>
              </a:rPr>
              <a:t> </a:t>
            </a:r>
            <a:r>
              <a:rPr sz="1600">
                <a:latin typeface="Times New Roman"/>
                <a:cs typeface="Times New Roman"/>
              </a:rPr>
              <a:t>data</a:t>
            </a:r>
            <a:r>
              <a:rPr sz="1600" spc="445">
                <a:latin typeface="Times New Roman"/>
                <a:cs typeface="Times New Roman"/>
              </a:rPr>
              <a:t> </a:t>
            </a:r>
            <a:r>
              <a:rPr sz="1600">
                <a:latin typeface="Times New Roman"/>
                <a:cs typeface="Times New Roman"/>
              </a:rPr>
              <a:t>to</a:t>
            </a:r>
            <a:r>
              <a:rPr sz="1600" spc="445">
                <a:latin typeface="Times New Roman"/>
                <a:cs typeface="Times New Roman"/>
              </a:rPr>
              <a:t> </a:t>
            </a:r>
            <a:r>
              <a:rPr sz="1600">
                <a:latin typeface="Times New Roman"/>
                <a:cs typeface="Times New Roman"/>
              </a:rPr>
              <a:t>provide</a:t>
            </a:r>
            <a:r>
              <a:rPr sz="1600" spc="445">
                <a:latin typeface="Times New Roman"/>
                <a:cs typeface="Times New Roman"/>
              </a:rPr>
              <a:t> </a:t>
            </a:r>
            <a:r>
              <a:rPr sz="1600">
                <a:latin typeface="Times New Roman"/>
                <a:cs typeface="Times New Roman"/>
              </a:rPr>
              <a:t>fast</a:t>
            </a:r>
            <a:r>
              <a:rPr sz="1600" spc="445">
                <a:latin typeface="Times New Roman"/>
                <a:cs typeface="Times New Roman"/>
              </a:rPr>
              <a:t> </a:t>
            </a:r>
            <a:r>
              <a:rPr sz="1600">
                <a:latin typeface="Times New Roman"/>
                <a:cs typeface="Times New Roman"/>
              </a:rPr>
              <a:t>and</a:t>
            </a:r>
            <a:r>
              <a:rPr sz="1600" spc="445">
                <a:latin typeface="Times New Roman"/>
                <a:cs typeface="Times New Roman"/>
              </a:rPr>
              <a:t> </a:t>
            </a:r>
            <a:r>
              <a:rPr sz="1600">
                <a:latin typeface="Times New Roman"/>
                <a:cs typeface="Times New Roman"/>
              </a:rPr>
              <a:t>accurate</a:t>
            </a:r>
            <a:r>
              <a:rPr sz="1600" spc="445">
                <a:latin typeface="Times New Roman"/>
                <a:cs typeface="Times New Roman"/>
              </a:rPr>
              <a:t> </a:t>
            </a:r>
            <a:r>
              <a:rPr sz="1600">
                <a:latin typeface="Times New Roman"/>
                <a:cs typeface="Times New Roman"/>
              </a:rPr>
              <a:t>sign</a:t>
            </a:r>
            <a:r>
              <a:rPr sz="1600" spc="445">
                <a:latin typeface="Times New Roman"/>
                <a:cs typeface="Times New Roman"/>
              </a:rPr>
              <a:t> </a:t>
            </a:r>
            <a:r>
              <a:rPr sz="1600">
                <a:latin typeface="Times New Roman"/>
                <a:cs typeface="Times New Roman"/>
              </a:rPr>
              <a:t>detection</a:t>
            </a:r>
            <a:r>
              <a:rPr sz="1600" spc="445">
                <a:latin typeface="Times New Roman"/>
                <a:cs typeface="Times New Roman"/>
              </a:rPr>
              <a:t> </a:t>
            </a:r>
            <a:r>
              <a:rPr sz="1600" spc="-25">
                <a:latin typeface="Times New Roman"/>
                <a:cs typeface="Times New Roman"/>
              </a:rPr>
              <a:t>and </a:t>
            </a:r>
            <a:r>
              <a:rPr sz="1600">
                <a:latin typeface="Times New Roman"/>
                <a:cs typeface="Times New Roman"/>
              </a:rPr>
              <a:t>classification</a:t>
            </a:r>
            <a:r>
              <a:rPr sz="1600" spc="200">
                <a:latin typeface="Times New Roman"/>
                <a:cs typeface="Times New Roman"/>
              </a:rPr>
              <a:t> </a:t>
            </a:r>
            <a:r>
              <a:rPr sz="1600">
                <a:latin typeface="Times New Roman"/>
                <a:cs typeface="Times New Roman"/>
              </a:rPr>
              <a:t>based</a:t>
            </a:r>
            <a:r>
              <a:rPr sz="1600" spc="200">
                <a:latin typeface="Times New Roman"/>
                <a:cs typeface="Times New Roman"/>
              </a:rPr>
              <a:t> </a:t>
            </a:r>
            <a:r>
              <a:rPr sz="1600">
                <a:latin typeface="Times New Roman"/>
                <a:cs typeface="Times New Roman"/>
              </a:rPr>
              <a:t>directly</a:t>
            </a:r>
            <a:r>
              <a:rPr sz="1600" spc="200">
                <a:latin typeface="Times New Roman"/>
                <a:cs typeface="Times New Roman"/>
              </a:rPr>
              <a:t> </a:t>
            </a:r>
            <a:r>
              <a:rPr sz="1600">
                <a:latin typeface="Times New Roman"/>
                <a:cs typeface="Times New Roman"/>
              </a:rPr>
              <a:t>on</a:t>
            </a:r>
            <a:r>
              <a:rPr sz="1600" spc="200">
                <a:latin typeface="Times New Roman"/>
                <a:cs typeface="Times New Roman"/>
              </a:rPr>
              <a:t> </a:t>
            </a:r>
            <a:r>
              <a:rPr sz="1600">
                <a:latin typeface="Times New Roman"/>
                <a:cs typeface="Times New Roman"/>
              </a:rPr>
              <a:t>drivers</a:t>
            </a:r>
            <a:r>
              <a:rPr sz="1600" spc="200">
                <a:latin typeface="Times New Roman"/>
                <a:cs typeface="Times New Roman"/>
              </a:rPr>
              <a:t> </a:t>
            </a:r>
            <a:r>
              <a:rPr sz="1600">
                <a:latin typeface="Times New Roman"/>
                <a:cs typeface="Times New Roman"/>
              </a:rPr>
              <a:t>and</a:t>
            </a:r>
            <a:r>
              <a:rPr sz="1600" spc="114">
                <a:latin typeface="Times New Roman"/>
                <a:cs typeface="Times New Roman"/>
              </a:rPr>
              <a:t> </a:t>
            </a:r>
            <a:r>
              <a:rPr sz="1600">
                <a:latin typeface="Times New Roman"/>
                <a:cs typeface="Times New Roman"/>
              </a:rPr>
              <a:t>ADAS.</a:t>
            </a:r>
            <a:r>
              <a:rPr sz="1600" spc="170">
                <a:latin typeface="Times New Roman"/>
                <a:cs typeface="Times New Roman"/>
              </a:rPr>
              <a:t> </a:t>
            </a:r>
            <a:r>
              <a:rPr sz="1600">
                <a:latin typeface="Times New Roman"/>
                <a:cs typeface="Times New Roman"/>
              </a:rPr>
              <a:t>This</a:t>
            </a:r>
            <a:r>
              <a:rPr sz="1600" spc="200">
                <a:latin typeface="Times New Roman"/>
                <a:cs typeface="Times New Roman"/>
              </a:rPr>
              <a:t> </a:t>
            </a:r>
            <a:r>
              <a:rPr sz="1600">
                <a:latin typeface="Times New Roman"/>
                <a:cs typeface="Times New Roman"/>
              </a:rPr>
              <a:t>ensures</a:t>
            </a:r>
            <a:r>
              <a:rPr sz="1600" spc="200">
                <a:latin typeface="Times New Roman"/>
                <a:cs typeface="Times New Roman"/>
              </a:rPr>
              <a:t> </a:t>
            </a:r>
            <a:r>
              <a:rPr sz="1600">
                <a:latin typeface="Times New Roman"/>
                <a:cs typeface="Times New Roman"/>
              </a:rPr>
              <a:t>fewer</a:t>
            </a:r>
            <a:r>
              <a:rPr sz="1600" spc="200">
                <a:latin typeface="Times New Roman"/>
                <a:cs typeface="Times New Roman"/>
              </a:rPr>
              <a:t> </a:t>
            </a:r>
            <a:r>
              <a:rPr sz="1600">
                <a:latin typeface="Times New Roman"/>
                <a:cs typeface="Times New Roman"/>
              </a:rPr>
              <a:t>accidents</a:t>
            </a:r>
            <a:r>
              <a:rPr sz="1600" spc="200">
                <a:latin typeface="Times New Roman"/>
                <a:cs typeface="Times New Roman"/>
              </a:rPr>
              <a:t> </a:t>
            </a:r>
            <a:r>
              <a:rPr sz="1600">
                <a:latin typeface="Times New Roman"/>
                <a:cs typeface="Times New Roman"/>
              </a:rPr>
              <a:t>and</a:t>
            </a:r>
            <a:r>
              <a:rPr sz="1600" spc="200">
                <a:latin typeface="Times New Roman"/>
                <a:cs typeface="Times New Roman"/>
              </a:rPr>
              <a:t> </a:t>
            </a:r>
            <a:r>
              <a:rPr sz="1600">
                <a:latin typeface="Times New Roman"/>
                <a:cs typeface="Times New Roman"/>
              </a:rPr>
              <a:t>also</a:t>
            </a:r>
            <a:r>
              <a:rPr sz="1600" spc="200">
                <a:latin typeface="Times New Roman"/>
                <a:cs typeface="Times New Roman"/>
              </a:rPr>
              <a:t> </a:t>
            </a:r>
            <a:r>
              <a:rPr sz="1600" spc="-10">
                <a:latin typeface="Times New Roman"/>
                <a:cs typeface="Times New Roman"/>
              </a:rPr>
              <a:t>helps </a:t>
            </a:r>
            <a:r>
              <a:rPr sz="1600">
                <a:latin typeface="Times New Roman"/>
                <a:cs typeface="Times New Roman"/>
              </a:rPr>
              <a:t>advanced</a:t>
            </a:r>
            <a:r>
              <a:rPr sz="1600" spc="180">
                <a:latin typeface="Times New Roman"/>
                <a:cs typeface="Times New Roman"/>
              </a:rPr>
              <a:t>  </a:t>
            </a:r>
            <a:r>
              <a:rPr sz="1600">
                <a:latin typeface="Times New Roman"/>
                <a:cs typeface="Times New Roman"/>
              </a:rPr>
              <a:t>driver</a:t>
            </a:r>
            <a:r>
              <a:rPr sz="1600" spc="180">
                <a:latin typeface="Times New Roman"/>
                <a:cs typeface="Times New Roman"/>
              </a:rPr>
              <a:t>  </a:t>
            </a:r>
            <a:r>
              <a:rPr sz="1600">
                <a:latin typeface="Times New Roman"/>
                <a:cs typeface="Times New Roman"/>
              </a:rPr>
              <a:t>assistance</a:t>
            </a:r>
            <a:r>
              <a:rPr sz="1600" spc="185">
                <a:latin typeface="Times New Roman"/>
                <a:cs typeface="Times New Roman"/>
              </a:rPr>
              <a:t>  </a:t>
            </a:r>
            <a:r>
              <a:rPr sz="1600">
                <a:latin typeface="Times New Roman"/>
                <a:cs typeface="Times New Roman"/>
              </a:rPr>
              <a:t>systems</a:t>
            </a:r>
            <a:r>
              <a:rPr sz="1600" spc="180">
                <a:latin typeface="Times New Roman"/>
                <a:cs typeface="Times New Roman"/>
              </a:rPr>
              <a:t>  </a:t>
            </a:r>
            <a:r>
              <a:rPr sz="1600">
                <a:latin typeface="Times New Roman"/>
                <a:cs typeface="Times New Roman"/>
              </a:rPr>
              <a:t>and</a:t>
            </a:r>
            <a:r>
              <a:rPr sz="1600" spc="185">
                <a:latin typeface="Times New Roman"/>
                <a:cs typeface="Times New Roman"/>
              </a:rPr>
              <a:t>  </a:t>
            </a:r>
            <a:r>
              <a:rPr sz="1600">
                <a:latin typeface="Times New Roman"/>
                <a:cs typeface="Times New Roman"/>
              </a:rPr>
              <a:t>drivers</a:t>
            </a:r>
            <a:r>
              <a:rPr sz="1600" spc="180">
                <a:latin typeface="Times New Roman"/>
                <a:cs typeface="Times New Roman"/>
              </a:rPr>
              <a:t>  </a:t>
            </a:r>
            <a:r>
              <a:rPr sz="1600">
                <a:latin typeface="Times New Roman"/>
                <a:cs typeface="Times New Roman"/>
              </a:rPr>
              <a:t>focus</a:t>
            </a:r>
            <a:r>
              <a:rPr sz="1600" spc="185">
                <a:latin typeface="Times New Roman"/>
                <a:cs typeface="Times New Roman"/>
              </a:rPr>
              <a:t>  </a:t>
            </a:r>
            <a:r>
              <a:rPr sz="1600">
                <a:latin typeface="Times New Roman"/>
                <a:cs typeface="Times New Roman"/>
              </a:rPr>
              <a:t>on</a:t>
            </a:r>
            <a:r>
              <a:rPr sz="1600" spc="180">
                <a:latin typeface="Times New Roman"/>
                <a:cs typeface="Times New Roman"/>
              </a:rPr>
              <a:t>  </a:t>
            </a:r>
            <a:r>
              <a:rPr sz="1600">
                <a:latin typeface="Times New Roman"/>
                <a:cs typeface="Times New Roman"/>
              </a:rPr>
              <a:t>driving</a:t>
            </a:r>
            <a:r>
              <a:rPr sz="1600" spc="185">
                <a:latin typeface="Times New Roman"/>
                <a:cs typeface="Times New Roman"/>
              </a:rPr>
              <a:t>  </a:t>
            </a:r>
            <a:r>
              <a:rPr sz="1600">
                <a:latin typeface="Times New Roman"/>
                <a:cs typeface="Times New Roman"/>
              </a:rPr>
              <a:t>rather</a:t>
            </a:r>
            <a:r>
              <a:rPr sz="1600" spc="180">
                <a:latin typeface="Times New Roman"/>
                <a:cs typeface="Times New Roman"/>
              </a:rPr>
              <a:t>  </a:t>
            </a:r>
            <a:r>
              <a:rPr sz="1600">
                <a:latin typeface="Times New Roman"/>
                <a:cs typeface="Times New Roman"/>
              </a:rPr>
              <a:t>than</a:t>
            </a:r>
            <a:r>
              <a:rPr sz="1600" spc="185">
                <a:latin typeface="Times New Roman"/>
                <a:cs typeface="Times New Roman"/>
              </a:rPr>
              <a:t>  </a:t>
            </a:r>
            <a:r>
              <a:rPr sz="1600" spc="-10">
                <a:latin typeface="Times New Roman"/>
                <a:cs typeface="Times New Roman"/>
              </a:rPr>
              <a:t>observing </a:t>
            </a:r>
            <a:r>
              <a:rPr sz="1600">
                <a:latin typeface="Times New Roman"/>
                <a:cs typeface="Times New Roman"/>
              </a:rPr>
              <a:t>each</a:t>
            </a:r>
            <a:r>
              <a:rPr sz="1600" spc="-55">
                <a:latin typeface="Times New Roman"/>
                <a:cs typeface="Times New Roman"/>
              </a:rPr>
              <a:t> </a:t>
            </a:r>
            <a:r>
              <a:rPr sz="1600">
                <a:latin typeface="Times New Roman"/>
                <a:cs typeface="Times New Roman"/>
              </a:rPr>
              <a:t>traffic</a:t>
            </a:r>
            <a:r>
              <a:rPr sz="1600" spc="-60">
                <a:latin typeface="Times New Roman"/>
                <a:cs typeface="Times New Roman"/>
              </a:rPr>
              <a:t> </a:t>
            </a:r>
            <a:r>
              <a:rPr sz="1600" spc="-10">
                <a:latin typeface="Times New Roman"/>
                <a:cs typeface="Times New Roman"/>
              </a:rPr>
              <a:t>sign.</a:t>
            </a:r>
            <a:endParaRPr sz="1600">
              <a:latin typeface="Times New Roman"/>
              <a:cs typeface="Times New Roman"/>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437185" y="4732090"/>
            <a:ext cx="1899630" cy="411399"/>
          </a:xfrm>
          <a:prstGeom prst="rect">
            <a:avLst/>
          </a:prstGeom>
        </p:spPr>
      </p:pic>
      <p:pic>
        <p:nvPicPr>
          <p:cNvPr id="3" name="object 3"/>
          <p:cNvPicPr/>
          <p:nvPr/>
        </p:nvPicPr>
        <p:blipFill>
          <a:blip r:embed="rId3"/>
          <a:stretch>
            <a:fillRect/>
          </a:stretch>
        </p:blipFill>
        <p:spPr>
          <a:xfrm>
            <a:off x="4378304" y="0"/>
            <a:ext cx="2869180" cy="400869"/>
          </a:xfrm>
          <a:prstGeom prst="rect">
            <a:avLst/>
          </a:prstGeom>
        </p:spPr>
      </p:pic>
      <p:sp>
        <p:nvSpPr>
          <p:cNvPr id="5" name="object 5"/>
          <p:cNvSpPr txBox="1">
            <a:spLocks noGrp="1"/>
          </p:cNvSpPr>
          <p:nvPr>
            <p:ph type="title"/>
          </p:nvPr>
        </p:nvSpPr>
        <p:spPr>
          <a:xfrm>
            <a:off x="1857640" y="363109"/>
            <a:ext cx="5428719" cy="370549"/>
          </a:xfrm>
          <a:prstGeom prst="rect">
            <a:avLst/>
          </a:prstGeom>
        </p:spPr>
        <p:txBody>
          <a:bodyPr vert="horz" wrap="square" lIns="0" tIns="62165" rIns="0" bIns="0" rtlCol="0">
            <a:spAutoFit/>
          </a:bodyPr>
          <a:lstStyle/>
          <a:p>
            <a:pPr marL="335915">
              <a:lnSpc>
                <a:spcPct val="100000"/>
              </a:lnSpc>
              <a:spcBef>
                <a:spcPts val="100"/>
              </a:spcBef>
            </a:pPr>
            <a:r>
              <a:rPr lang="en-IN" spc="-10"/>
              <a:t>               INTRODUCTION</a:t>
            </a:r>
            <a:endParaRPr spc="-10"/>
          </a:p>
        </p:txBody>
      </p:sp>
      <p:pic>
        <p:nvPicPr>
          <p:cNvPr id="6" name="object 6"/>
          <p:cNvPicPr/>
          <p:nvPr/>
        </p:nvPicPr>
        <p:blipFill>
          <a:blip r:embed="rId4"/>
          <a:stretch>
            <a:fillRect/>
          </a:stretch>
        </p:blipFill>
        <p:spPr>
          <a:xfrm>
            <a:off x="8582581" y="0"/>
            <a:ext cx="561400" cy="1770246"/>
          </a:xfrm>
          <a:prstGeom prst="rect">
            <a:avLst/>
          </a:prstGeom>
        </p:spPr>
      </p:pic>
      <p:pic>
        <p:nvPicPr>
          <p:cNvPr id="7" name="object 7"/>
          <p:cNvPicPr/>
          <p:nvPr/>
        </p:nvPicPr>
        <p:blipFill>
          <a:blip r:embed="rId5"/>
          <a:stretch>
            <a:fillRect/>
          </a:stretch>
        </p:blipFill>
        <p:spPr>
          <a:xfrm>
            <a:off x="8648628" y="4030185"/>
            <a:ext cx="495353" cy="1113304"/>
          </a:xfrm>
          <a:prstGeom prst="rect">
            <a:avLst/>
          </a:prstGeom>
        </p:spPr>
      </p:pic>
      <p:sp>
        <p:nvSpPr>
          <p:cNvPr id="9" name="TextBox 8">
            <a:extLst>
              <a:ext uri="{FF2B5EF4-FFF2-40B4-BE49-F238E27FC236}">
                <a16:creationId xmlns:a16="http://schemas.microsoft.com/office/drawing/2014/main" id="{F798DCC2-C313-C0DC-0575-F4E5C4DDB31D}"/>
              </a:ext>
            </a:extLst>
          </p:cNvPr>
          <p:cNvSpPr txBox="1"/>
          <p:nvPr/>
        </p:nvSpPr>
        <p:spPr>
          <a:xfrm>
            <a:off x="437185" y="1096767"/>
            <a:ext cx="8249615" cy="2031325"/>
          </a:xfrm>
          <a:prstGeom prst="rect">
            <a:avLst/>
          </a:prstGeom>
          <a:noFill/>
        </p:spPr>
        <p:txBody>
          <a:bodyPr wrap="square">
            <a:spAutoFit/>
          </a:bodyPr>
          <a:lstStyle/>
          <a:p>
            <a:r>
              <a:rPr lang="en-IN"/>
              <a:t>Road Traffic  have a specific rules are established by every government. Some of these rules are displayed to drivers by means of traffic signs that need to be</a:t>
            </a:r>
          </a:p>
          <a:p>
            <a:r>
              <a:rPr lang="en-IN"/>
              <a:t>interpreted while driving. This may look as a simple task, but sometimes the driver misses signs, which may be problematic, eventually leading to car accidents. Although some drivers intentionally break the law, not respecting traffic signs, an automatic system able to detect these signs can be a useful help to most drivers.</a:t>
            </a:r>
          </a:p>
        </p:txBody>
      </p:sp>
      <p:pic>
        <p:nvPicPr>
          <p:cNvPr id="10" name="object 9">
            <a:extLst>
              <a:ext uri="{FF2B5EF4-FFF2-40B4-BE49-F238E27FC236}">
                <a16:creationId xmlns:a16="http://schemas.microsoft.com/office/drawing/2014/main" id="{570EDA55-E082-7C18-6423-E65E4C3E44FD}"/>
              </a:ext>
            </a:extLst>
          </p:cNvPr>
          <p:cNvPicPr/>
          <p:nvPr/>
        </p:nvPicPr>
        <p:blipFill>
          <a:blip r:embed="rId6"/>
          <a:stretch>
            <a:fillRect/>
          </a:stretch>
        </p:blipFill>
        <p:spPr>
          <a:xfrm>
            <a:off x="995328" y="3028950"/>
            <a:ext cx="7005672" cy="1295398"/>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133639" y="0"/>
            <a:ext cx="4010660" cy="5143500"/>
            <a:chOff x="5133639" y="0"/>
            <a:chExt cx="4010660" cy="5143500"/>
          </a:xfrm>
        </p:grpSpPr>
        <p:pic>
          <p:nvPicPr>
            <p:cNvPr id="3" name="object 3"/>
            <p:cNvPicPr/>
            <p:nvPr/>
          </p:nvPicPr>
          <p:blipFill>
            <a:blip r:embed="rId2"/>
            <a:stretch>
              <a:fillRect/>
            </a:stretch>
          </p:blipFill>
          <p:spPr>
            <a:xfrm>
              <a:off x="8206874" y="1681017"/>
              <a:ext cx="937107" cy="3462472"/>
            </a:xfrm>
            <a:prstGeom prst="rect">
              <a:avLst/>
            </a:prstGeom>
          </p:spPr>
        </p:pic>
        <p:pic>
          <p:nvPicPr>
            <p:cNvPr id="4" name="object 4"/>
            <p:cNvPicPr/>
            <p:nvPr/>
          </p:nvPicPr>
          <p:blipFill>
            <a:blip r:embed="rId3"/>
            <a:stretch>
              <a:fillRect/>
            </a:stretch>
          </p:blipFill>
          <p:spPr>
            <a:xfrm>
              <a:off x="8654232" y="0"/>
              <a:ext cx="489748" cy="3389506"/>
            </a:xfrm>
            <a:prstGeom prst="rect">
              <a:avLst/>
            </a:prstGeom>
          </p:spPr>
        </p:pic>
        <p:pic>
          <p:nvPicPr>
            <p:cNvPr id="5" name="object 5"/>
            <p:cNvPicPr/>
            <p:nvPr/>
          </p:nvPicPr>
          <p:blipFill>
            <a:blip r:embed="rId4"/>
            <a:stretch>
              <a:fillRect/>
            </a:stretch>
          </p:blipFill>
          <p:spPr>
            <a:xfrm>
              <a:off x="5133639" y="4045067"/>
              <a:ext cx="3579367" cy="1098422"/>
            </a:xfrm>
            <a:prstGeom prst="rect">
              <a:avLst/>
            </a:prstGeom>
          </p:spPr>
        </p:pic>
      </p:grpSp>
      <p:grpSp>
        <p:nvGrpSpPr>
          <p:cNvPr id="6" name="object 6"/>
          <p:cNvGrpSpPr/>
          <p:nvPr/>
        </p:nvGrpSpPr>
        <p:grpSpPr>
          <a:xfrm>
            <a:off x="0" y="4051970"/>
            <a:ext cx="4239895" cy="1091565"/>
            <a:chOff x="0" y="4051970"/>
            <a:chExt cx="4239895" cy="1091565"/>
          </a:xfrm>
        </p:grpSpPr>
        <p:pic>
          <p:nvPicPr>
            <p:cNvPr id="7" name="object 7"/>
            <p:cNvPicPr/>
            <p:nvPr/>
          </p:nvPicPr>
          <p:blipFill>
            <a:blip r:embed="rId5"/>
            <a:stretch>
              <a:fillRect/>
            </a:stretch>
          </p:blipFill>
          <p:spPr>
            <a:xfrm>
              <a:off x="0" y="4051970"/>
              <a:ext cx="1775593" cy="1091518"/>
            </a:xfrm>
            <a:prstGeom prst="rect">
              <a:avLst/>
            </a:prstGeom>
          </p:spPr>
        </p:pic>
        <p:pic>
          <p:nvPicPr>
            <p:cNvPr id="8" name="object 8"/>
            <p:cNvPicPr/>
            <p:nvPr/>
          </p:nvPicPr>
          <p:blipFill>
            <a:blip r:embed="rId6"/>
            <a:stretch>
              <a:fillRect/>
            </a:stretch>
          </p:blipFill>
          <p:spPr>
            <a:xfrm>
              <a:off x="850335" y="4234916"/>
              <a:ext cx="3389518" cy="908573"/>
            </a:xfrm>
            <a:prstGeom prst="rect">
              <a:avLst/>
            </a:prstGeom>
          </p:spPr>
        </p:pic>
      </p:grpSp>
      <p:grpSp>
        <p:nvGrpSpPr>
          <p:cNvPr id="9" name="object 9"/>
          <p:cNvGrpSpPr/>
          <p:nvPr/>
        </p:nvGrpSpPr>
        <p:grpSpPr>
          <a:xfrm>
            <a:off x="2421570" y="0"/>
            <a:ext cx="6722745" cy="1418590"/>
            <a:chOff x="2421570" y="0"/>
            <a:chExt cx="6722745" cy="1418590"/>
          </a:xfrm>
        </p:grpSpPr>
        <p:pic>
          <p:nvPicPr>
            <p:cNvPr id="10" name="object 10"/>
            <p:cNvPicPr/>
            <p:nvPr/>
          </p:nvPicPr>
          <p:blipFill>
            <a:blip r:embed="rId7"/>
            <a:stretch>
              <a:fillRect/>
            </a:stretch>
          </p:blipFill>
          <p:spPr>
            <a:xfrm>
              <a:off x="6451312" y="0"/>
              <a:ext cx="2692669" cy="1332384"/>
            </a:xfrm>
            <a:prstGeom prst="rect">
              <a:avLst/>
            </a:prstGeom>
          </p:spPr>
        </p:pic>
        <p:pic>
          <p:nvPicPr>
            <p:cNvPr id="11" name="object 11"/>
            <p:cNvPicPr/>
            <p:nvPr/>
          </p:nvPicPr>
          <p:blipFill>
            <a:blip r:embed="rId8"/>
            <a:stretch>
              <a:fillRect/>
            </a:stretch>
          </p:blipFill>
          <p:spPr>
            <a:xfrm>
              <a:off x="2421570" y="0"/>
              <a:ext cx="4148241" cy="1418547"/>
            </a:xfrm>
            <a:prstGeom prst="rect">
              <a:avLst/>
            </a:prstGeom>
          </p:spPr>
        </p:pic>
      </p:grpSp>
      <p:pic>
        <p:nvPicPr>
          <p:cNvPr id="12" name="object 12"/>
          <p:cNvPicPr/>
          <p:nvPr/>
        </p:nvPicPr>
        <p:blipFill>
          <a:blip r:embed="rId9"/>
          <a:stretch>
            <a:fillRect/>
          </a:stretch>
        </p:blipFill>
        <p:spPr>
          <a:xfrm>
            <a:off x="0" y="0"/>
            <a:ext cx="1846398" cy="1878021"/>
          </a:xfrm>
          <a:prstGeom prst="rect">
            <a:avLst/>
          </a:prstGeom>
        </p:spPr>
      </p:pic>
      <p:pic>
        <p:nvPicPr>
          <p:cNvPr id="13" name="object 13"/>
          <p:cNvPicPr/>
          <p:nvPr/>
        </p:nvPicPr>
        <p:blipFill>
          <a:blip r:embed="rId10"/>
          <a:stretch>
            <a:fillRect/>
          </a:stretch>
        </p:blipFill>
        <p:spPr>
          <a:xfrm>
            <a:off x="0" y="2068170"/>
            <a:ext cx="1246734" cy="2892319"/>
          </a:xfrm>
          <a:prstGeom prst="rect">
            <a:avLst/>
          </a:prstGeom>
        </p:spPr>
      </p:pic>
      <p:sp>
        <p:nvSpPr>
          <p:cNvPr id="14" name="object 14"/>
          <p:cNvSpPr txBox="1">
            <a:spLocks noGrp="1"/>
          </p:cNvSpPr>
          <p:nvPr>
            <p:ph type="title"/>
          </p:nvPr>
        </p:nvSpPr>
        <p:spPr>
          <a:xfrm>
            <a:off x="1857640" y="363109"/>
            <a:ext cx="5428719" cy="370043"/>
          </a:xfrm>
          <a:prstGeom prst="rect">
            <a:avLst/>
          </a:prstGeom>
        </p:spPr>
        <p:txBody>
          <a:bodyPr vert="horz" wrap="square" lIns="0" tIns="61664" rIns="0" bIns="0" rtlCol="0">
            <a:spAutoFit/>
          </a:bodyPr>
          <a:lstStyle/>
          <a:p>
            <a:pPr marL="42545">
              <a:lnSpc>
                <a:spcPct val="100000"/>
              </a:lnSpc>
              <a:spcBef>
                <a:spcPts val="100"/>
              </a:spcBef>
            </a:pPr>
            <a:r>
              <a:rPr lang="en-IN" spc="-10">
                <a:solidFill>
                  <a:srgbClr val="000000"/>
                </a:solidFill>
              </a:rPr>
              <a:t>      OBJECTIVE OF THE PROJECT</a:t>
            </a:r>
            <a:endParaRPr spc="-10">
              <a:solidFill>
                <a:srgbClr val="000000"/>
              </a:solidFill>
            </a:endParaRPr>
          </a:p>
        </p:txBody>
      </p:sp>
      <p:sp>
        <p:nvSpPr>
          <p:cNvPr id="17" name="TextBox 16">
            <a:extLst>
              <a:ext uri="{FF2B5EF4-FFF2-40B4-BE49-F238E27FC236}">
                <a16:creationId xmlns:a16="http://schemas.microsoft.com/office/drawing/2014/main" id="{9FA789CF-06BB-C9F6-6085-C495634C5F73}"/>
              </a:ext>
            </a:extLst>
          </p:cNvPr>
          <p:cNvSpPr txBox="1"/>
          <p:nvPr/>
        </p:nvSpPr>
        <p:spPr>
          <a:xfrm>
            <a:off x="990600" y="1119461"/>
            <a:ext cx="6172200" cy="2623795"/>
          </a:xfrm>
          <a:prstGeom prst="rect">
            <a:avLst/>
          </a:prstGeom>
          <a:noFill/>
        </p:spPr>
        <p:txBody>
          <a:bodyPr wrap="square">
            <a:spAutoFit/>
          </a:bodyPr>
          <a:lstStyle/>
          <a:p>
            <a:pPr marL="332105" indent="-319405">
              <a:lnSpc>
                <a:spcPct val="100000"/>
              </a:lnSpc>
              <a:spcBef>
                <a:spcPts val="100"/>
              </a:spcBef>
              <a:buSzPct val="75000"/>
              <a:buFont typeface="Arial"/>
              <a:buChar char="□"/>
              <a:tabLst>
                <a:tab pos="332105" algn="l"/>
              </a:tabLst>
            </a:pPr>
            <a:r>
              <a:rPr lang="en-US" sz="1800" spc="-10">
                <a:solidFill>
                  <a:srgbClr val="2A2A2A"/>
                </a:solidFill>
                <a:latin typeface="Times New Roman"/>
                <a:cs typeface="Times New Roman"/>
              </a:rPr>
              <a:t>Creating</a:t>
            </a:r>
            <a:r>
              <a:rPr lang="en-US" sz="1800" spc="-100">
                <a:solidFill>
                  <a:srgbClr val="2A2A2A"/>
                </a:solidFill>
                <a:latin typeface="Times New Roman"/>
                <a:cs typeface="Times New Roman"/>
              </a:rPr>
              <a:t> </a:t>
            </a:r>
            <a:r>
              <a:rPr lang="en-US" sz="1800">
                <a:solidFill>
                  <a:srgbClr val="2A2A2A"/>
                </a:solidFill>
                <a:latin typeface="Times New Roman"/>
                <a:cs typeface="Times New Roman"/>
              </a:rPr>
              <a:t>AI</a:t>
            </a:r>
            <a:r>
              <a:rPr lang="en-US" sz="1800" spc="-55">
                <a:solidFill>
                  <a:srgbClr val="2A2A2A"/>
                </a:solidFill>
                <a:latin typeface="Times New Roman"/>
                <a:cs typeface="Times New Roman"/>
              </a:rPr>
              <a:t> </a:t>
            </a:r>
            <a:r>
              <a:rPr lang="en-US" sz="1800" spc="-10">
                <a:solidFill>
                  <a:srgbClr val="2A2A2A"/>
                </a:solidFill>
                <a:latin typeface="Times New Roman"/>
                <a:cs typeface="Times New Roman"/>
              </a:rPr>
              <a:t>assistants</a:t>
            </a:r>
            <a:r>
              <a:rPr lang="en-US" sz="1800" spc="-35">
                <a:solidFill>
                  <a:srgbClr val="2A2A2A"/>
                </a:solidFill>
                <a:latin typeface="Times New Roman"/>
                <a:cs typeface="Times New Roman"/>
              </a:rPr>
              <a:t> </a:t>
            </a:r>
            <a:r>
              <a:rPr lang="en-US" sz="1800">
                <a:solidFill>
                  <a:srgbClr val="2A2A2A"/>
                </a:solidFill>
                <a:latin typeface="Times New Roman"/>
                <a:cs typeface="Times New Roman"/>
              </a:rPr>
              <a:t>to</a:t>
            </a:r>
            <a:r>
              <a:rPr lang="en-US" sz="1800" spc="-30">
                <a:solidFill>
                  <a:srgbClr val="2A2A2A"/>
                </a:solidFill>
                <a:latin typeface="Times New Roman"/>
                <a:cs typeface="Times New Roman"/>
              </a:rPr>
              <a:t> </a:t>
            </a:r>
            <a:r>
              <a:rPr lang="en-US" sz="1800">
                <a:solidFill>
                  <a:srgbClr val="2A2A2A"/>
                </a:solidFill>
                <a:latin typeface="Times New Roman"/>
                <a:cs typeface="Times New Roman"/>
              </a:rPr>
              <a:t>enhance</a:t>
            </a:r>
            <a:r>
              <a:rPr lang="en-US" sz="1800" spc="-35">
                <a:solidFill>
                  <a:srgbClr val="2A2A2A"/>
                </a:solidFill>
                <a:latin typeface="Times New Roman"/>
                <a:cs typeface="Times New Roman"/>
              </a:rPr>
              <a:t> </a:t>
            </a:r>
            <a:r>
              <a:rPr lang="en-US" sz="1800">
                <a:solidFill>
                  <a:srgbClr val="2A2A2A"/>
                </a:solidFill>
                <a:latin typeface="Times New Roman"/>
                <a:cs typeface="Times New Roman"/>
              </a:rPr>
              <a:t>advanced</a:t>
            </a:r>
            <a:r>
              <a:rPr lang="en-US" sz="1800" spc="-30">
                <a:solidFill>
                  <a:srgbClr val="2A2A2A"/>
                </a:solidFill>
                <a:latin typeface="Times New Roman"/>
                <a:cs typeface="Times New Roman"/>
              </a:rPr>
              <a:t> </a:t>
            </a:r>
            <a:r>
              <a:rPr lang="en-US" sz="1800">
                <a:solidFill>
                  <a:srgbClr val="2A2A2A"/>
                </a:solidFill>
                <a:latin typeface="Times New Roman"/>
                <a:cs typeface="Times New Roman"/>
              </a:rPr>
              <a:t>driver</a:t>
            </a:r>
            <a:r>
              <a:rPr lang="en-US" sz="1800" spc="-30">
                <a:solidFill>
                  <a:srgbClr val="2A2A2A"/>
                </a:solidFill>
                <a:latin typeface="Times New Roman"/>
                <a:cs typeface="Times New Roman"/>
              </a:rPr>
              <a:t> </a:t>
            </a:r>
            <a:r>
              <a:rPr lang="en-US" sz="1800" spc="-10">
                <a:solidFill>
                  <a:srgbClr val="2A2A2A"/>
                </a:solidFill>
                <a:latin typeface="Times New Roman"/>
                <a:cs typeface="Times New Roman"/>
              </a:rPr>
              <a:t>assistance</a:t>
            </a:r>
            <a:r>
              <a:rPr lang="en-US" sz="1800" spc="-35">
                <a:solidFill>
                  <a:srgbClr val="2A2A2A"/>
                </a:solidFill>
                <a:latin typeface="Times New Roman"/>
                <a:cs typeface="Times New Roman"/>
              </a:rPr>
              <a:t> </a:t>
            </a:r>
            <a:r>
              <a:rPr lang="en-US" sz="1800">
                <a:solidFill>
                  <a:srgbClr val="2A2A2A"/>
                </a:solidFill>
                <a:latin typeface="Times New Roman"/>
                <a:cs typeface="Times New Roman"/>
              </a:rPr>
              <a:t>systems</a:t>
            </a:r>
            <a:r>
              <a:rPr lang="en-US" sz="1800" spc="-35">
                <a:solidFill>
                  <a:srgbClr val="2A2A2A"/>
                </a:solidFill>
                <a:latin typeface="Times New Roman"/>
                <a:cs typeface="Times New Roman"/>
              </a:rPr>
              <a:t> </a:t>
            </a:r>
            <a:r>
              <a:rPr lang="en-US" sz="1800" spc="-10">
                <a:solidFill>
                  <a:srgbClr val="2A2A2A"/>
                </a:solidFill>
                <a:latin typeface="Times New Roman"/>
                <a:cs typeface="Times New Roman"/>
              </a:rPr>
              <a:t>(ADAS).</a:t>
            </a:r>
            <a:endParaRPr lang="en-US" sz="1800">
              <a:latin typeface="Times New Roman"/>
              <a:cs typeface="Times New Roman"/>
            </a:endParaRPr>
          </a:p>
          <a:p>
            <a:pPr>
              <a:lnSpc>
                <a:spcPct val="100000"/>
              </a:lnSpc>
              <a:spcBef>
                <a:spcPts val="80"/>
              </a:spcBef>
              <a:buClr>
                <a:srgbClr val="2A2A2A"/>
              </a:buClr>
              <a:buFont typeface="Arial"/>
              <a:buChar char="□"/>
            </a:pPr>
            <a:endParaRPr lang="en-US" sz="1800">
              <a:latin typeface="Times New Roman"/>
              <a:cs typeface="Times New Roman"/>
            </a:endParaRPr>
          </a:p>
          <a:p>
            <a:pPr marL="332105" indent="-319405">
              <a:lnSpc>
                <a:spcPct val="100000"/>
              </a:lnSpc>
              <a:buSzPct val="75000"/>
              <a:buFont typeface="Arial"/>
              <a:buChar char="□"/>
              <a:tabLst>
                <a:tab pos="332105" algn="l"/>
              </a:tabLst>
            </a:pPr>
            <a:r>
              <a:rPr lang="en-US" sz="1800" spc="-20">
                <a:solidFill>
                  <a:srgbClr val="2A2A2A"/>
                </a:solidFill>
                <a:latin typeface="Times New Roman"/>
                <a:cs typeface="Times New Roman"/>
              </a:rPr>
              <a:t>Real-</a:t>
            </a:r>
            <a:r>
              <a:rPr lang="en-US" sz="1800">
                <a:solidFill>
                  <a:srgbClr val="2A2A2A"/>
                </a:solidFill>
                <a:latin typeface="Times New Roman"/>
                <a:cs typeface="Times New Roman"/>
              </a:rPr>
              <a:t>time</a:t>
            </a:r>
            <a:r>
              <a:rPr lang="en-US" sz="1800" spc="-50">
                <a:solidFill>
                  <a:srgbClr val="2A2A2A"/>
                </a:solidFill>
                <a:latin typeface="Times New Roman"/>
                <a:cs typeface="Times New Roman"/>
              </a:rPr>
              <a:t> </a:t>
            </a:r>
            <a:r>
              <a:rPr lang="en-US" sz="1800">
                <a:solidFill>
                  <a:srgbClr val="2A2A2A"/>
                </a:solidFill>
                <a:latin typeface="Times New Roman"/>
                <a:cs typeface="Times New Roman"/>
              </a:rPr>
              <a:t>traffic</a:t>
            </a:r>
            <a:r>
              <a:rPr lang="en-US" sz="1800" spc="-45">
                <a:solidFill>
                  <a:srgbClr val="2A2A2A"/>
                </a:solidFill>
                <a:latin typeface="Times New Roman"/>
                <a:cs typeface="Times New Roman"/>
              </a:rPr>
              <a:t> </a:t>
            </a:r>
            <a:r>
              <a:rPr lang="en-US" sz="1800">
                <a:solidFill>
                  <a:srgbClr val="2A2A2A"/>
                </a:solidFill>
                <a:latin typeface="Times New Roman"/>
                <a:cs typeface="Times New Roman"/>
              </a:rPr>
              <a:t>sign</a:t>
            </a:r>
            <a:r>
              <a:rPr lang="en-US" sz="1800" spc="-40">
                <a:solidFill>
                  <a:srgbClr val="2A2A2A"/>
                </a:solidFill>
                <a:latin typeface="Times New Roman"/>
                <a:cs typeface="Times New Roman"/>
              </a:rPr>
              <a:t> </a:t>
            </a:r>
            <a:r>
              <a:rPr lang="en-US" sz="1800">
                <a:solidFill>
                  <a:srgbClr val="2A2A2A"/>
                </a:solidFill>
                <a:latin typeface="Times New Roman"/>
                <a:cs typeface="Times New Roman"/>
              </a:rPr>
              <a:t>recognition</a:t>
            </a:r>
            <a:r>
              <a:rPr lang="en-US" sz="1800" spc="-40">
                <a:solidFill>
                  <a:srgbClr val="2A2A2A"/>
                </a:solidFill>
                <a:latin typeface="Times New Roman"/>
                <a:cs typeface="Times New Roman"/>
              </a:rPr>
              <a:t> </a:t>
            </a:r>
            <a:r>
              <a:rPr lang="en-US" sz="1800">
                <a:solidFill>
                  <a:srgbClr val="2A2A2A"/>
                </a:solidFill>
                <a:latin typeface="Times New Roman"/>
                <a:cs typeface="Times New Roman"/>
              </a:rPr>
              <a:t>and</a:t>
            </a:r>
            <a:r>
              <a:rPr lang="en-US" sz="1800" spc="-45">
                <a:solidFill>
                  <a:srgbClr val="2A2A2A"/>
                </a:solidFill>
                <a:latin typeface="Times New Roman"/>
                <a:cs typeface="Times New Roman"/>
              </a:rPr>
              <a:t> </a:t>
            </a:r>
            <a:r>
              <a:rPr lang="en-US" sz="1800" spc="-10">
                <a:solidFill>
                  <a:srgbClr val="2A2A2A"/>
                </a:solidFill>
                <a:latin typeface="Times New Roman"/>
                <a:cs typeface="Times New Roman"/>
              </a:rPr>
              <a:t>classification.</a:t>
            </a:r>
            <a:endParaRPr lang="en-US" sz="1800">
              <a:latin typeface="Times New Roman"/>
              <a:cs typeface="Times New Roman"/>
            </a:endParaRPr>
          </a:p>
          <a:p>
            <a:pPr>
              <a:lnSpc>
                <a:spcPct val="100000"/>
              </a:lnSpc>
              <a:spcBef>
                <a:spcPts val="80"/>
              </a:spcBef>
              <a:buClr>
                <a:srgbClr val="2A2A2A"/>
              </a:buClr>
              <a:buFont typeface="Arial"/>
              <a:buChar char="□"/>
            </a:pPr>
            <a:endParaRPr lang="en-US" sz="1800">
              <a:latin typeface="Times New Roman"/>
              <a:cs typeface="Times New Roman"/>
            </a:endParaRPr>
          </a:p>
          <a:p>
            <a:pPr marL="332105" indent="-319405">
              <a:lnSpc>
                <a:spcPct val="100000"/>
              </a:lnSpc>
              <a:buSzPct val="75000"/>
              <a:buFont typeface="Arial"/>
              <a:buChar char="□"/>
              <a:tabLst>
                <a:tab pos="332105" algn="l"/>
              </a:tabLst>
            </a:pPr>
            <a:r>
              <a:rPr lang="en-US" sz="1800">
                <a:solidFill>
                  <a:srgbClr val="2A2A2A"/>
                </a:solidFill>
                <a:latin typeface="Times New Roman"/>
                <a:cs typeface="Times New Roman"/>
              </a:rPr>
              <a:t>High</a:t>
            </a:r>
            <a:r>
              <a:rPr lang="en-US" sz="1800" spc="-40">
                <a:solidFill>
                  <a:srgbClr val="2A2A2A"/>
                </a:solidFill>
                <a:latin typeface="Times New Roman"/>
                <a:cs typeface="Times New Roman"/>
              </a:rPr>
              <a:t> </a:t>
            </a:r>
            <a:r>
              <a:rPr lang="en-US" sz="1800">
                <a:solidFill>
                  <a:srgbClr val="2A2A2A"/>
                </a:solidFill>
                <a:latin typeface="Times New Roman"/>
                <a:cs typeface="Times New Roman"/>
              </a:rPr>
              <a:t>accuracy</a:t>
            </a:r>
            <a:r>
              <a:rPr lang="en-US" sz="1800" spc="-40">
                <a:solidFill>
                  <a:srgbClr val="2A2A2A"/>
                </a:solidFill>
                <a:latin typeface="Times New Roman"/>
                <a:cs typeface="Times New Roman"/>
              </a:rPr>
              <a:t> </a:t>
            </a:r>
            <a:r>
              <a:rPr lang="en-US" sz="1800">
                <a:solidFill>
                  <a:srgbClr val="2A2A2A"/>
                </a:solidFill>
                <a:latin typeface="Times New Roman"/>
                <a:cs typeface="Times New Roman"/>
              </a:rPr>
              <a:t>in</a:t>
            </a:r>
            <a:r>
              <a:rPr lang="en-US" sz="1800" spc="-40">
                <a:solidFill>
                  <a:srgbClr val="2A2A2A"/>
                </a:solidFill>
                <a:latin typeface="Times New Roman"/>
                <a:cs typeface="Times New Roman"/>
              </a:rPr>
              <a:t> </a:t>
            </a:r>
            <a:r>
              <a:rPr lang="en-US" sz="1800">
                <a:solidFill>
                  <a:srgbClr val="2A2A2A"/>
                </a:solidFill>
                <a:latin typeface="Times New Roman"/>
                <a:cs typeface="Times New Roman"/>
              </a:rPr>
              <a:t>detecting</a:t>
            </a:r>
            <a:r>
              <a:rPr lang="en-US" sz="1800" spc="-40">
                <a:solidFill>
                  <a:srgbClr val="2A2A2A"/>
                </a:solidFill>
                <a:latin typeface="Times New Roman"/>
                <a:cs typeface="Times New Roman"/>
              </a:rPr>
              <a:t> </a:t>
            </a:r>
            <a:r>
              <a:rPr lang="en-US" sz="1800">
                <a:solidFill>
                  <a:srgbClr val="2A2A2A"/>
                </a:solidFill>
                <a:latin typeface="Times New Roman"/>
                <a:cs typeface="Times New Roman"/>
              </a:rPr>
              <a:t>and</a:t>
            </a:r>
            <a:r>
              <a:rPr lang="en-US" sz="1800" spc="-40">
                <a:solidFill>
                  <a:srgbClr val="2A2A2A"/>
                </a:solidFill>
                <a:latin typeface="Times New Roman"/>
                <a:cs typeface="Times New Roman"/>
              </a:rPr>
              <a:t> </a:t>
            </a:r>
            <a:r>
              <a:rPr lang="en-US" sz="1800">
                <a:solidFill>
                  <a:srgbClr val="2A2A2A"/>
                </a:solidFill>
                <a:latin typeface="Times New Roman"/>
                <a:cs typeface="Times New Roman"/>
              </a:rPr>
              <a:t>reading</a:t>
            </a:r>
            <a:r>
              <a:rPr lang="en-US" sz="1800" spc="-40">
                <a:solidFill>
                  <a:srgbClr val="2A2A2A"/>
                </a:solidFill>
                <a:latin typeface="Times New Roman"/>
                <a:cs typeface="Times New Roman"/>
              </a:rPr>
              <a:t> </a:t>
            </a:r>
            <a:r>
              <a:rPr lang="en-US" sz="1800">
                <a:solidFill>
                  <a:srgbClr val="2A2A2A"/>
                </a:solidFill>
                <a:latin typeface="Times New Roman"/>
                <a:cs typeface="Times New Roman"/>
              </a:rPr>
              <a:t>traffic</a:t>
            </a:r>
            <a:r>
              <a:rPr lang="en-US" sz="1800" spc="-45">
                <a:solidFill>
                  <a:srgbClr val="2A2A2A"/>
                </a:solidFill>
                <a:latin typeface="Times New Roman"/>
                <a:cs typeface="Times New Roman"/>
              </a:rPr>
              <a:t> </a:t>
            </a:r>
            <a:r>
              <a:rPr lang="en-US" sz="1800" spc="-10">
                <a:solidFill>
                  <a:srgbClr val="2A2A2A"/>
                </a:solidFill>
                <a:latin typeface="Times New Roman"/>
                <a:cs typeface="Times New Roman"/>
              </a:rPr>
              <a:t>signs.</a:t>
            </a:r>
            <a:endParaRPr lang="en-US" sz="1800">
              <a:latin typeface="Times New Roman"/>
              <a:cs typeface="Times New Roman"/>
            </a:endParaRPr>
          </a:p>
          <a:p>
            <a:pPr>
              <a:lnSpc>
                <a:spcPct val="100000"/>
              </a:lnSpc>
              <a:spcBef>
                <a:spcPts val="80"/>
              </a:spcBef>
              <a:buClr>
                <a:srgbClr val="2A2A2A"/>
              </a:buClr>
              <a:buFont typeface="Arial"/>
              <a:buChar char="□"/>
            </a:pPr>
            <a:endParaRPr lang="en-US" sz="1800">
              <a:latin typeface="Times New Roman"/>
              <a:cs typeface="Times New Roman"/>
            </a:endParaRPr>
          </a:p>
          <a:p>
            <a:pPr marL="332740" marR="5080" indent="-320675">
              <a:lnSpc>
                <a:spcPct val="100000"/>
              </a:lnSpc>
              <a:buSzPct val="75000"/>
              <a:buFont typeface="Arial"/>
              <a:buChar char="□"/>
              <a:tabLst>
                <a:tab pos="332740" algn="l"/>
              </a:tabLst>
            </a:pPr>
            <a:r>
              <a:rPr lang="en-US" sz="1800">
                <a:solidFill>
                  <a:srgbClr val="2A2A2A"/>
                </a:solidFill>
                <a:latin typeface="Times New Roman"/>
                <a:cs typeface="Times New Roman"/>
              </a:rPr>
              <a:t>Capability</a:t>
            </a:r>
            <a:r>
              <a:rPr lang="en-US" sz="1800" spc="204">
                <a:solidFill>
                  <a:srgbClr val="2A2A2A"/>
                </a:solidFill>
                <a:latin typeface="Times New Roman"/>
                <a:cs typeface="Times New Roman"/>
              </a:rPr>
              <a:t> </a:t>
            </a:r>
            <a:r>
              <a:rPr lang="en-US" sz="1800">
                <a:solidFill>
                  <a:srgbClr val="2A2A2A"/>
                </a:solidFill>
                <a:latin typeface="Times New Roman"/>
                <a:cs typeface="Times New Roman"/>
              </a:rPr>
              <a:t>to</a:t>
            </a:r>
            <a:r>
              <a:rPr lang="en-US" sz="1800" spc="204">
                <a:solidFill>
                  <a:srgbClr val="2A2A2A"/>
                </a:solidFill>
                <a:latin typeface="Times New Roman"/>
                <a:cs typeface="Times New Roman"/>
              </a:rPr>
              <a:t> </a:t>
            </a:r>
            <a:r>
              <a:rPr lang="en-US" sz="1800">
                <a:solidFill>
                  <a:srgbClr val="2A2A2A"/>
                </a:solidFill>
                <a:latin typeface="Times New Roman"/>
                <a:cs typeface="Times New Roman"/>
              </a:rPr>
              <a:t>recognize</a:t>
            </a:r>
            <a:r>
              <a:rPr lang="en-US" sz="1800" spc="204">
                <a:solidFill>
                  <a:srgbClr val="2A2A2A"/>
                </a:solidFill>
                <a:latin typeface="Times New Roman"/>
                <a:cs typeface="Times New Roman"/>
              </a:rPr>
              <a:t> </a:t>
            </a:r>
            <a:r>
              <a:rPr lang="en-US" sz="1800">
                <a:solidFill>
                  <a:srgbClr val="2A2A2A"/>
                </a:solidFill>
                <a:latin typeface="Times New Roman"/>
                <a:cs typeface="Times New Roman"/>
              </a:rPr>
              <a:t>signs</a:t>
            </a:r>
            <a:r>
              <a:rPr lang="en-US" sz="1800" spc="204">
                <a:solidFill>
                  <a:srgbClr val="2A2A2A"/>
                </a:solidFill>
                <a:latin typeface="Times New Roman"/>
                <a:cs typeface="Times New Roman"/>
              </a:rPr>
              <a:t> </a:t>
            </a:r>
            <a:r>
              <a:rPr lang="en-US" sz="1800">
                <a:solidFill>
                  <a:srgbClr val="2A2A2A"/>
                </a:solidFill>
                <a:latin typeface="Times New Roman"/>
                <a:cs typeface="Times New Roman"/>
              </a:rPr>
              <a:t>in</a:t>
            </a:r>
            <a:r>
              <a:rPr lang="en-US" sz="1800" spc="204">
                <a:solidFill>
                  <a:srgbClr val="2A2A2A"/>
                </a:solidFill>
                <a:latin typeface="Times New Roman"/>
                <a:cs typeface="Times New Roman"/>
              </a:rPr>
              <a:t> </a:t>
            </a:r>
            <a:r>
              <a:rPr lang="en-US" sz="1800">
                <a:solidFill>
                  <a:srgbClr val="2A2A2A"/>
                </a:solidFill>
                <a:latin typeface="Times New Roman"/>
                <a:cs typeface="Times New Roman"/>
              </a:rPr>
              <a:t>diverse</a:t>
            </a:r>
            <a:r>
              <a:rPr lang="en-US" sz="1800" spc="204">
                <a:solidFill>
                  <a:srgbClr val="2A2A2A"/>
                </a:solidFill>
                <a:latin typeface="Times New Roman"/>
                <a:cs typeface="Times New Roman"/>
              </a:rPr>
              <a:t> </a:t>
            </a:r>
            <a:r>
              <a:rPr lang="en-US" sz="1800">
                <a:solidFill>
                  <a:srgbClr val="2A2A2A"/>
                </a:solidFill>
                <a:latin typeface="Times New Roman"/>
                <a:cs typeface="Times New Roman"/>
              </a:rPr>
              <a:t>conditions</a:t>
            </a:r>
            <a:r>
              <a:rPr lang="en-US" sz="1800" spc="204">
                <a:solidFill>
                  <a:srgbClr val="2A2A2A"/>
                </a:solidFill>
                <a:latin typeface="Times New Roman"/>
                <a:cs typeface="Times New Roman"/>
              </a:rPr>
              <a:t> </a:t>
            </a:r>
            <a:r>
              <a:rPr lang="en-US" sz="1800">
                <a:solidFill>
                  <a:srgbClr val="2A2A2A"/>
                </a:solidFill>
                <a:latin typeface="Times New Roman"/>
                <a:cs typeface="Times New Roman"/>
              </a:rPr>
              <a:t>such</a:t>
            </a:r>
            <a:r>
              <a:rPr lang="en-US" sz="1800" spc="204">
                <a:solidFill>
                  <a:srgbClr val="2A2A2A"/>
                </a:solidFill>
                <a:latin typeface="Times New Roman"/>
                <a:cs typeface="Times New Roman"/>
              </a:rPr>
              <a:t> </a:t>
            </a:r>
            <a:r>
              <a:rPr lang="en-US" sz="1800">
                <a:solidFill>
                  <a:srgbClr val="2A2A2A"/>
                </a:solidFill>
                <a:latin typeface="Times New Roman"/>
                <a:cs typeface="Times New Roman"/>
              </a:rPr>
              <a:t>as</a:t>
            </a:r>
            <a:r>
              <a:rPr lang="en-US" sz="1800" spc="204">
                <a:solidFill>
                  <a:srgbClr val="2A2A2A"/>
                </a:solidFill>
                <a:latin typeface="Times New Roman"/>
                <a:cs typeface="Times New Roman"/>
              </a:rPr>
              <a:t> </a:t>
            </a:r>
            <a:r>
              <a:rPr lang="en-US" sz="1800">
                <a:solidFill>
                  <a:srgbClr val="2A2A2A"/>
                </a:solidFill>
                <a:latin typeface="Times New Roman"/>
                <a:cs typeface="Times New Roman"/>
              </a:rPr>
              <a:t>lighting,</a:t>
            </a:r>
            <a:r>
              <a:rPr lang="en-US" sz="1800" spc="204">
                <a:solidFill>
                  <a:srgbClr val="2A2A2A"/>
                </a:solidFill>
                <a:latin typeface="Times New Roman"/>
                <a:cs typeface="Times New Roman"/>
              </a:rPr>
              <a:t> </a:t>
            </a:r>
            <a:r>
              <a:rPr lang="en-US" sz="1800">
                <a:solidFill>
                  <a:srgbClr val="2A2A2A"/>
                </a:solidFill>
                <a:latin typeface="Times New Roman"/>
                <a:cs typeface="Times New Roman"/>
              </a:rPr>
              <a:t>occlusion,</a:t>
            </a:r>
            <a:r>
              <a:rPr lang="en-US" sz="1800" spc="204">
                <a:solidFill>
                  <a:srgbClr val="2A2A2A"/>
                </a:solidFill>
                <a:latin typeface="Times New Roman"/>
                <a:cs typeface="Times New Roman"/>
              </a:rPr>
              <a:t> </a:t>
            </a:r>
            <a:r>
              <a:rPr lang="en-US" sz="1800" spc="-25">
                <a:solidFill>
                  <a:srgbClr val="2A2A2A"/>
                </a:solidFill>
                <a:latin typeface="Times New Roman"/>
                <a:cs typeface="Times New Roman"/>
              </a:rPr>
              <a:t>and </a:t>
            </a:r>
            <a:r>
              <a:rPr lang="en-US" sz="1800" spc="-10">
                <a:solidFill>
                  <a:srgbClr val="2A2A2A"/>
                </a:solidFill>
                <a:latin typeface="Times New Roman"/>
                <a:cs typeface="Times New Roman"/>
              </a:rPr>
              <a:t>weather.</a:t>
            </a:r>
            <a:endParaRPr lang="en-US" sz="1800">
              <a:latin typeface="Times New Roman"/>
              <a:cs typeface="Times New Roman"/>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8520417" y="2952290"/>
            <a:ext cx="623563" cy="2191198"/>
          </a:xfrm>
          <a:prstGeom prst="rect">
            <a:avLst/>
          </a:prstGeom>
        </p:spPr>
      </p:pic>
      <p:pic>
        <p:nvPicPr>
          <p:cNvPr id="3" name="object 3"/>
          <p:cNvPicPr/>
          <p:nvPr/>
        </p:nvPicPr>
        <p:blipFill>
          <a:blip r:embed="rId3"/>
          <a:stretch>
            <a:fillRect/>
          </a:stretch>
        </p:blipFill>
        <p:spPr>
          <a:xfrm>
            <a:off x="0" y="0"/>
            <a:ext cx="764808" cy="3002338"/>
          </a:xfrm>
          <a:prstGeom prst="rect">
            <a:avLst/>
          </a:prstGeom>
        </p:spPr>
      </p:pic>
      <p:pic>
        <p:nvPicPr>
          <p:cNvPr id="4" name="object 4"/>
          <p:cNvPicPr/>
          <p:nvPr/>
        </p:nvPicPr>
        <p:blipFill>
          <a:blip r:embed="rId4"/>
          <a:stretch>
            <a:fillRect/>
          </a:stretch>
        </p:blipFill>
        <p:spPr>
          <a:xfrm>
            <a:off x="0" y="4308992"/>
            <a:ext cx="1811282" cy="834497"/>
          </a:xfrm>
          <a:prstGeom prst="rect">
            <a:avLst/>
          </a:prstGeom>
        </p:spPr>
      </p:pic>
      <p:pic>
        <p:nvPicPr>
          <p:cNvPr id="5" name="object 5"/>
          <p:cNvPicPr/>
          <p:nvPr/>
        </p:nvPicPr>
        <p:blipFill>
          <a:blip r:embed="rId5"/>
          <a:stretch>
            <a:fillRect/>
          </a:stretch>
        </p:blipFill>
        <p:spPr>
          <a:xfrm>
            <a:off x="7971334" y="3640642"/>
            <a:ext cx="1172647" cy="1502846"/>
          </a:xfrm>
          <a:prstGeom prst="rect">
            <a:avLst/>
          </a:prstGeom>
        </p:spPr>
      </p:pic>
      <p:pic>
        <p:nvPicPr>
          <p:cNvPr id="6" name="object 6"/>
          <p:cNvPicPr/>
          <p:nvPr/>
        </p:nvPicPr>
        <p:blipFill>
          <a:blip r:embed="rId6"/>
          <a:stretch>
            <a:fillRect/>
          </a:stretch>
        </p:blipFill>
        <p:spPr>
          <a:xfrm>
            <a:off x="0" y="928860"/>
            <a:ext cx="515498" cy="3389518"/>
          </a:xfrm>
          <a:prstGeom prst="rect">
            <a:avLst/>
          </a:prstGeom>
        </p:spPr>
      </p:pic>
      <p:pic>
        <p:nvPicPr>
          <p:cNvPr id="7" name="object 7"/>
          <p:cNvPicPr/>
          <p:nvPr/>
        </p:nvPicPr>
        <p:blipFill>
          <a:blip r:embed="rId7"/>
          <a:stretch>
            <a:fillRect/>
          </a:stretch>
        </p:blipFill>
        <p:spPr>
          <a:xfrm>
            <a:off x="3401750" y="4603990"/>
            <a:ext cx="2317782" cy="539498"/>
          </a:xfrm>
          <a:prstGeom prst="rect">
            <a:avLst/>
          </a:prstGeom>
        </p:spPr>
      </p:pic>
      <p:pic>
        <p:nvPicPr>
          <p:cNvPr id="8" name="object 8"/>
          <p:cNvPicPr/>
          <p:nvPr/>
        </p:nvPicPr>
        <p:blipFill>
          <a:blip r:embed="rId8"/>
          <a:stretch>
            <a:fillRect/>
          </a:stretch>
        </p:blipFill>
        <p:spPr>
          <a:xfrm>
            <a:off x="8628482" y="0"/>
            <a:ext cx="515498" cy="2165780"/>
          </a:xfrm>
          <a:prstGeom prst="rect">
            <a:avLst/>
          </a:prstGeom>
        </p:spPr>
      </p:pic>
      <p:sp>
        <p:nvSpPr>
          <p:cNvPr id="9" name="object 9"/>
          <p:cNvSpPr txBox="1">
            <a:spLocks noGrp="1"/>
          </p:cNvSpPr>
          <p:nvPr>
            <p:ph type="title"/>
          </p:nvPr>
        </p:nvSpPr>
        <p:spPr>
          <a:xfrm>
            <a:off x="1857640" y="363109"/>
            <a:ext cx="5428719" cy="466793"/>
          </a:xfrm>
          <a:prstGeom prst="rect">
            <a:avLst/>
          </a:prstGeom>
        </p:spPr>
        <p:txBody>
          <a:bodyPr vert="horz" wrap="square" lIns="0" tIns="157479" rIns="0" bIns="0" rtlCol="0">
            <a:spAutoFit/>
          </a:bodyPr>
          <a:lstStyle/>
          <a:p>
            <a:pPr marL="352425">
              <a:lnSpc>
                <a:spcPct val="100000"/>
              </a:lnSpc>
              <a:spcBef>
                <a:spcPts val="100"/>
              </a:spcBef>
            </a:pPr>
            <a:r>
              <a:rPr lang="en-IN" spc="-10"/>
              <a:t>              EXISTING SYSTEM</a:t>
            </a:r>
            <a:endParaRPr spc="-10"/>
          </a:p>
        </p:txBody>
      </p:sp>
      <p:sp>
        <p:nvSpPr>
          <p:cNvPr id="12" name="TextBox 11">
            <a:extLst>
              <a:ext uri="{FF2B5EF4-FFF2-40B4-BE49-F238E27FC236}">
                <a16:creationId xmlns:a16="http://schemas.microsoft.com/office/drawing/2014/main" id="{E3E5F238-0ED1-C2E7-A661-DE5BC69160BA}"/>
              </a:ext>
            </a:extLst>
          </p:cNvPr>
          <p:cNvSpPr txBox="1"/>
          <p:nvPr/>
        </p:nvSpPr>
        <p:spPr>
          <a:xfrm>
            <a:off x="515498" y="1047750"/>
            <a:ext cx="8476102" cy="4285789"/>
          </a:xfrm>
          <a:prstGeom prst="rect">
            <a:avLst/>
          </a:prstGeom>
          <a:noFill/>
        </p:spPr>
        <p:txBody>
          <a:bodyPr wrap="square">
            <a:spAutoFit/>
          </a:bodyPr>
          <a:lstStyle/>
          <a:p>
            <a:pPr marL="27940" marR="8890">
              <a:lnSpc>
                <a:spcPct val="100000"/>
              </a:lnSpc>
              <a:spcBef>
                <a:spcPts val="100"/>
              </a:spcBef>
            </a:pPr>
            <a:r>
              <a:rPr lang="en-US" sz="1800">
                <a:solidFill>
                  <a:srgbClr val="2A2A2A"/>
                </a:solidFill>
                <a:latin typeface="Times New Roman"/>
                <a:cs typeface="Times New Roman"/>
              </a:rPr>
              <a:t>In</a:t>
            </a:r>
            <a:r>
              <a:rPr lang="en-US" sz="1800" spc="215">
                <a:solidFill>
                  <a:srgbClr val="2A2A2A"/>
                </a:solidFill>
                <a:latin typeface="Times New Roman"/>
                <a:cs typeface="Times New Roman"/>
              </a:rPr>
              <a:t> </a:t>
            </a:r>
            <a:r>
              <a:rPr lang="en-US" sz="1800">
                <a:solidFill>
                  <a:srgbClr val="2A2A2A"/>
                </a:solidFill>
                <a:latin typeface="Times New Roman"/>
                <a:cs typeface="Times New Roman"/>
              </a:rPr>
              <a:t>previous</a:t>
            </a:r>
            <a:r>
              <a:rPr lang="en-US" sz="1800" spc="220">
                <a:solidFill>
                  <a:srgbClr val="2A2A2A"/>
                </a:solidFill>
                <a:latin typeface="Times New Roman"/>
                <a:cs typeface="Times New Roman"/>
              </a:rPr>
              <a:t> </a:t>
            </a:r>
            <a:r>
              <a:rPr lang="en-US" sz="1800">
                <a:solidFill>
                  <a:srgbClr val="2A2A2A"/>
                </a:solidFill>
                <a:latin typeface="Times New Roman"/>
                <a:cs typeface="Times New Roman"/>
              </a:rPr>
              <a:t>approaches</a:t>
            </a:r>
            <a:r>
              <a:rPr lang="en-US" sz="1800" spc="220">
                <a:solidFill>
                  <a:srgbClr val="2A2A2A"/>
                </a:solidFill>
                <a:latin typeface="Times New Roman"/>
                <a:cs typeface="Times New Roman"/>
              </a:rPr>
              <a:t> </a:t>
            </a:r>
            <a:r>
              <a:rPr lang="en-US" sz="1800">
                <a:solidFill>
                  <a:srgbClr val="2A2A2A"/>
                </a:solidFill>
                <a:latin typeface="Times New Roman"/>
                <a:cs typeface="Times New Roman"/>
              </a:rPr>
              <a:t>for</a:t>
            </a:r>
            <a:r>
              <a:rPr lang="en-US" sz="1800" spc="220">
                <a:solidFill>
                  <a:srgbClr val="2A2A2A"/>
                </a:solidFill>
                <a:latin typeface="Times New Roman"/>
                <a:cs typeface="Times New Roman"/>
              </a:rPr>
              <a:t> </a:t>
            </a:r>
            <a:r>
              <a:rPr lang="en-US" sz="1800">
                <a:solidFill>
                  <a:srgbClr val="2A2A2A"/>
                </a:solidFill>
                <a:latin typeface="Times New Roman"/>
                <a:cs typeface="Times New Roman"/>
              </a:rPr>
              <a:t>developing</a:t>
            </a:r>
            <a:r>
              <a:rPr lang="en-US" sz="1800" spc="220">
                <a:solidFill>
                  <a:srgbClr val="2A2A2A"/>
                </a:solidFill>
                <a:latin typeface="Times New Roman"/>
                <a:cs typeface="Times New Roman"/>
              </a:rPr>
              <a:t> </a:t>
            </a:r>
            <a:r>
              <a:rPr lang="en-US" sz="1800">
                <a:solidFill>
                  <a:srgbClr val="2A2A2A"/>
                </a:solidFill>
                <a:latin typeface="Times New Roman"/>
                <a:cs typeface="Times New Roman"/>
              </a:rPr>
              <a:t>traffic</a:t>
            </a:r>
            <a:r>
              <a:rPr lang="en-US" sz="1800" spc="220">
                <a:solidFill>
                  <a:srgbClr val="2A2A2A"/>
                </a:solidFill>
                <a:latin typeface="Times New Roman"/>
                <a:cs typeface="Times New Roman"/>
              </a:rPr>
              <a:t> </a:t>
            </a:r>
            <a:r>
              <a:rPr lang="en-US" sz="1800">
                <a:solidFill>
                  <a:srgbClr val="2A2A2A"/>
                </a:solidFill>
                <a:latin typeface="Times New Roman"/>
                <a:cs typeface="Times New Roman"/>
              </a:rPr>
              <a:t>sign</a:t>
            </a:r>
            <a:r>
              <a:rPr lang="en-US" sz="1800" spc="220">
                <a:solidFill>
                  <a:srgbClr val="2A2A2A"/>
                </a:solidFill>
                <a:latin typeface="Times New Roman"/>
                <a:cs typeface="Times New Roman"/>
              </a:rPr>
              <a:t> </a:t>
            </a:r>
            <a:r>
              <a:rPr lang="en-US" sz="1800">
                <a:solidFill>
                  <a:srgbClr val="2A2A2A"/>
                </a:solidFill>
                <a:latin typeface="Times New Roman"/>
                <a:cs typeface="Times New Roman"/>
              </a:rPr>
              <a:t>recognition</a:t>
            </a:r>
            <a:r>
              <a:rPr lang="en-US" sz="1800" spc="220">
                <a:solidFill>
                  <a:srgbClr val="2A2A2A"/>
                </a:solidFill>
                <a:latin typeface="Times New Roman"/>
                <a:cs typeface="Times New Roman"/>
              </a:rPr>
              <a:t> </a:t>
            </a:r>
            <a:r>
              <a:rPr lang="en-US" sz="1800">
                <a:solidFill>
                  <a:srgbClr val="2A2A2A"/>
                </a:solidFill>
                <a:latin typeface="Times New Roman"/>
                <a:cs typeface="Times New Roman"/>
              </a:rPr>
              <a:t>models,</a:t>
            </a:r>
            <a:r>
              <a:rPr lang="en-US" sz="1800" spc="220">
                <a:solidFill>
                  <a:srgbClr val="2A2A2A"/>
                </a:solidFill>
                <a:latin typeface="Times New Roman"/>
                <a:cs typeface="Times New Roman"/>
              </a:rPr>
              <a:t> </a:t>
            </a:r>
            <a:r>
              <a:rPr lang="en-US" sz="1800">
                <a:solidFill>
                  <a:srgbClr val="2A2A2A"/>
                </a:solidFill>
                <a:latin typeface="Times New Roman"/>
                <a:cs typeface="Times New Roman"/>
              </a:rPr>
              <a:t>three</a:t>
            </a:r>
            <a:r>
              <a:rPr lang="en-US" sz="1800" spc="220">
                <a:solidFill>
                  <a:srgbClr val="2A2A2A"/>
                </a:solidFill>
                <a:latin typeface="Times New Roman"/>
                <a:cs typeface="Times New Roman"/>
              </a:rPr>
              <a:t> </a:t>
            </a:r>
            <a:r>
              <a:rPr lang="en-US" sz="1800">
                <a:solidFill>
                  <a:srgbClr val="2A2A2A"/>
                </a:solidFill>
                <a:latin typeface="Times New Roman"/>
                <a:cs typeface="Times New Roman"/>
              </a:rPr>
              <a:t>methods</a:t>
            </a:r>
            <a:r>
              <a:rPr lang="en-US" sz="1800" spc="220">
                <a:solidFill>
                  <a:srgbClr val="2A2A2A"/>
                </a:solidFill>
                <a:latin typeface="Times New Roman"/>
                <a:cs typeface="Times New Roman"/>
              </a:rPr>
              <a:t> </a:t>
            </a:r>
            <a:r>
              <a:rPr lang="en-US" sz="1800">
                <a:solidFill>
                  <a:srgbClr val="2A2A2A"/>
                </a:solidFill>
                <a:latin typeface="Times New Roman"/>
                <a:cs typeface="Times New Roman"/>
              </a:rPr>
              <a:t>have</a:t>
            </a:r>
            <a:r>
              <a:rPr lang="en-US" sz="1800" spc="220">
                <a:solidFill>
                  <a:srgbClr val="2A2A2A"/>
                </a:solidFill>
                <a:latin typeface="Times New Roman"/>
                <a:cs typeface="Times New Roman"/>
              </a:rPr>
              <a:t> </a:t>
            </a:r>
            <a:r>
              <a:rPr lang="en-US" sz="1800" spc="-20">
                <a:solidFill>
                  <a:srgbClr val="2A2A2A"/>
                </a:solidFill>
                <a:latin typeface="Times New Roman"/>
                <a:cs typeface="Times New Roman"/>
              </a:rPr>
              <a:t>been </a:t>
            </a:r>
            <a:r>
              <a:rPr lang="en-US" sz="1800" spc="-10">
                <a:solidFill>
                  <a:srgbClr val="2A2A2A"/>
                </a:solidFill>
                <a:latin typeface="Times New Roman"/>
                <a:cs typeface="Times New Roman"/>
              </a:rPr>
              <a:t>utilized.</a:t>
            </a:r>
            <a:endParaRPr lang="en-US" sz="1800">
              <a:latin typeface="Times New Roman"/>
              <a:cs typeface="Times New Roman"/>
            </a:endParaRPr>
          </a:p>
          <a:p>
            <a:pPr>
              <a:lnSpc>
                <a:spcPct val="100000"/>
              </a:lnSpc>
              <a:spcBef>
                <a:spcPts val="80"/>
              </a:spcBef>
            </a:pPr>
            <a:endParaRPr lang="en-US" sz="1800">
              <a:latin typeface="Times New Roman"/>
              <a:cs typeface="Times New Roman"/>
            </a:endParaRPr>
          </a:p>
          <a:p>
            <a:pPr marL="313690" marR="5080" indent="-301625" algn="just">
              <a:lnSpc>
                <a:spcPct val="100000"/>
              </a:lnSpc>
              <a:buSzPct val="75000"/>
              <a:buFont typeface="Arial"/>
              <a:buChar char="□"/>
              <a:tabLst>
                <a:tab pos="313690" algn="l"/>
                <a:tab pos="314960" algn="l"/>
              </a:tabLst>
            </a:pPr>
            <a:r>
              <a:rPr lang="en-US" sz="1800">
                <a:solidFill>
                  <a:srgbClr val="2A2A2A"/>
                </a:solidFill>
                <a:latin typeface="Times New Roman"/>
                <a:cs typeface="Times New Roman"/>
              </a:rPr>
              <a:t>	</a:t>
            </a:r>
            <a:r>
              <a:rPr lang="en-US" sz="1800" spc="-20">
                <a:solidFill>
                  <a:srgbClr val="2A2A2A"/>
                </a:solidFill>
                <a:latin typeface="Times New Roman"/>
                <a:cs typeface="Times New Roman"/>
              </a:rPr>
              <a:t>K-</a:t>
            </a:r>
            <a:r>
              <a:rPr lang="en-US" sz="1800">
                <a:solidFill>
                  <a:srgbClr val="2A2A2A"/>
                </a:solidFill>
                <a:latin typeface="Times New Roman"/>
                <a:cs typeface="Times New Roman"/>
              </a:rPr>
              <a:t>means</a:t>
            </a:r>
            <a:r>
              <a:rPr lang="en-US" sz="1800" spc="55">
                <a:solidFill>
                  <a:srgbClr val="2A2A2A"/>
                </a:solidFill>
                <a:latin typeface="Times New Roman"/>
                <a:cs typeface="Times New Roman"/>
              </a:rPr>
              <a:t> </a:t>
            </a:r>
            <a:r>
              <a:rPr lang="en-US" sz="1800">
                <a:solidFill>
                  <a:srgbClr val="2A2A2A"/>
                </a:solidFill>
                <a:latin typeface="Times New Roman"/>
                <a:cs typeface="Times New Roman"/>
              </a:rPr>
              <a:t>clustering:</a:t>
            </a:r>
            <a:r>
              <a:rPr lang="en-US" sz="1800" spc="60">
                <a:solidFill>
                  <a:srgbClr val="2A2A2A"/>
                </a:solidFill>
                <a:latin typeface="Times New Roman"/>
                <a:cs typeface="Times New Roman"/>
              </a:rPr>
              <a:t> </a:t>
            </a:r>
            <a:r>
              <a:rPr lang="en-US" sz="1800">
                <a:solidFill>
                  <a:srgbClr val="2A2A2A"/>
                </a:solidFill>
                <a:latin typeface="Times New Roman"/>
                <a:cs typeface="Times New Roman"/>
              </a:rPr>
              <a:t>Based</a:t>
            </a:r>
            <a:r>
              <a:rPr lang="en-US" sz="1800" spc="55">
                <a:solidFill>
                  <a:srgbClr val="2A2A2A"/>
                </a:solidFill>
                <a:latin typeface="Times New Roman"/>
                <a:cs typeface="Times New Roman"/>
              </a:rPr>
              <a:t> </a:t>
            </a:r>
            <a:r>
              <a:rPr lang="en-US" sz="1800">
                <a:solidFill>
                  <a:srgbClr val="2A2A2A"/>
                </a:solidFill>
                <a:latin typeface="Times New Roman"/>
                <a:cs typeface="Times New Roman"/>
              </a:rPr>
              <a:t>on</a:t>
            </a:r>
            <a:r>
              <a:rPr lang="en-US" sz="1800" spc="60">
                <a:solidFill>
                  <a:srgbClr val="2A2A2A"/>
                </a:solidFill>
                <a:latin typeface="Times New Roman"/>
                <a:cs typeface="Times New Roman"/>
              </a:rPr>
              <a:t> </a:t>
            </a:r>
            <a:r>
              <a:rPr lang="en-US" sz="1800">
                <a:solidFill>
                  <a:srgbClr val="2A2A2A"/>
                </a:solidFill>
                <a:latin typeface="Times New Roman"/>
                <a:cs typeface="Times New Roman"/>
              </a:rPr>
              <a:t>similarities</a:t>
            </a:r>
            <a:r>
              <a:rPr lang="en-US" sz="1800" spc="55">
                <a:solidFill>
                  <a:srgbClr val="2A2A2A"/>
                </a:solidFill>
                <a:latin typeface="Times New Roman"/>
                <a:cs typeface="Times New Roman"/>
              </a:rPr>
              <a:t> </a:t>
            </a:r>
            <a:r>
              <a:rPr lang="en-US" sz="1800">
                <a:solidFill>
                  <a:srgbClr val="2A2A2A"/>
                </a:solidFill>
                <a:latin typeface="Times New Roman"/>
                <a:cs typeface="Times New Roman"/>
              </a:rPr>
              <a:t>in</a:t>
            </a:r>
            <a:r>
              <a:rPr lang="en-US" sz="1800" spc="60">
                <a:solidFill>
                  <a:srgbClr val="2A2A2A"/>
                </a:solidFill>
                <a:latin typeface="Times New Roman"/>
                <a:cs typeface="Times New Roman"/>
              </a:rPr>
              <a:t> </a:t>
            </a:r>
            <a:r>
              <a:rPr lang="en-US" sz="1800">
                <a:solidFill>
                  <a:srgbClr val="2A2A2A"/>
                </a:solidFill>
                <a:latin typeface="Times New Roman"/>
                <a:cs typeface="Times New Roman"/>
              </a:rPr>
              <a:t>the</a:t>
            </a:r>
            <a:r>
              <a:rPr lang="en-US" sz="1800" spc="55">
                <a:solidFill>
                  <a:srgbClr val="2A2A2A"/>
                </a:solidFill>
                <a:latin typeface="Times New Roman"/>
                <a:cs typeface="Times New Roman"/>
              </a:rPr>
              <a:t> </a:t>
            </a:r>
            <a:r>
              <a:rPr lang="en-US" sz="1800">
                <a:solidFill>
                  <a:srgbClr val="2A2A2A"/>
                </a:solidFill>
                <a:latin typeface="Times New Roman"/>
                <a:cs typeface="Times New Roman"/>
              </a:rPr>
              <a:t>input</a:t>
            </a:r>
            <a:r>
              <a:rPr lang="en-US" sz="1800" spc="60">
                <a:solidFill>
                  <a:srgbClr val="2A2A2A"/>
                </a:solidFill>
                <a:latin typeface="Times New Roman"/>
                <a:cs typeface="Times New Roman"/>
              </a:rPr>
              <a:t> </a:t>
            </a:r>
            <a:r>
              <a:rPr lang="en-US" sz="1800">
                <a:solidFill>
                  <a:srgbClr val="2A2A2A"/>
                </a:solidFill>
                <a:latin typeface="Times New Roman"/>
                <a:cs typeface="Times New Roman"/>
              </a:rPr>
              <a:t>data,</a:t>
            </a:r>
            <a:r>
              <a:rPr lang="en-US" sz="1800" spc="55">
                <a:solidFill>
                  <a:srgbClr val="2A2A2A"/>
                </a:solidFill>
                <a:latin typeface="Times New Roman"/>
                <a:cs typeface="Times New Roman"/>
              </a:rPr>
              <a:t> </a:t>
            </a:r>
            <a:r>
              <a:rPr lang="en-US" sz="1800">
                <a:solidFill>
                  <a:srgbClr val="2A2A2A"/>
                </a:solidFill>
                <a:latin typeface="Times New Roman"/>
                <a:cs typeface="Times New Roman"/>
              </a:rPr>
              <a:t>this</a:t>
            </a:r>
            <a:r>
              <a:rPr lang="en-US" sz="1800" spc="60">
                <a:solidFill>
                  <a:srgbClr val="2A2A2A"/>
                </a:solidFill>
                <a:latin typeface="Times New Roman"/>
                <a:cs typeface="Times New Roman"/>
              </a:rPr>
              <a:t> </a:t>
            </a:r>
            <a:r>
              <a:rPr lang="en-US" sz="1800">
                <a:solidFill>
                  <a:srgbClr val="2A2A2A"/>
                </a:solidFill>
                <a:latin typeface="Times New Roman"/>
                <a:cs typeface="Times New Roman"/>
              </a:rPr>
              <a:t>algorithm</a:t>
            </a:r>
            <a:r>
              <a:rPr lang="en-US" sz="1800" spc="55">
                <a:solidFill>
                  <a:srgbClr val="2A2A2A"/>
                </a:solidFill>
                <a:latin typeface="Times New Roman"/>
                <a:cs typeface="Times New Roman"/>
              </a:rPr>
              <a:t> </a:t>
            </a:r>
            <a:r>
              <a:rPr lang="en-US" sz="1800">
                <a:solidFill>
                  <a:srgbClr val="2A2A2A"/>
                </a:solidFill>
                <a:latin typeface="Times New Roman"/>
                <a:cs typeface="Times New Roman"/>
              </a:rPr>
              <a:t>is</a:t>
            </a:r>
            <a:r>
              <a:rPr lang="en-US" sz="1800" spc="60">
                <a:solidFill>
                  <a:srgbClr val="2A2A2A"/>
                </a:solidFill>
                <a:latin typeface="Times New Roman"/>
                <a:cs typeface="Times New Roman"/>
              </a:rPr>
              <a:t> </a:t>
            </a:r>
            <a:r>
              <a:rPr lang="en-US" sz="1800">
                <a:solidFill>
                  <a:srgbClr val="2A2A2A"/>
                </a:solidFill>
                <a:latin typeface="Times New Roman"/>
                <a:cs typeface="Times New Roman"/>
              </a:rPr>
              <a:t>used</a:t>
            </a:r>
            <a:r>
              <a:rPr lang="en-US" sz="1800" spc="60">
                <a:solidFill>
                  <a:srgbClr val="2A2A2A"/>
                </a:solidFill>
                <a:latin typeface="Times New Roman"/>
                <a:cs typeface="Times New Roman"/>
              </a:rPr>
              <a:t> </a:t>
            </a:r>
            <a:r>
              <a:rPr lang="en-US" sz="1800">
                <a:solidFill>
                  <a:srgbClr val="2A2A2A"/>
                </a:solidFill>
                <a:latin typeface="Times New Roman"/>
                <a:cs typeface="Times New Roman"/>
              </a:rPr>
              <a:t>for</a:t>
            </a:r>
            <a:r>
              <a:rPr lang="en-US" sz="1800" spc="55">
                <a:solidFill>
                  <a:srgbClr val="2A2A2A"/>
                </a:solidFill>
                <a:latin typeface="Times New Roman"/>
                <a:cs typeface="Times New Roman"/>
              </a:rPr>
              <a:t> </a:t>
            </a:r>
            <a:r>
              <a:rPr lang="en-US" sz="1800" spc="-10">
                <a:solidFill>
                  <a:srgbClr val="2A2A2A"/>
                </a:solidFill>
                <a:latin typeface="Times New Roman"/>
                <a:cs typeface="Times New Roman"/>
              </a:rPr>
              <a:t>clustering </a:t>
            </a:r>
            <a:r>
              <a:rPr lang="en-US" sz="1800">
                <a:solidFill>
                  <a:srgbClr val="2A2A2A"/>
                </a:solidFill>
                <a:latin typeface="Times New Roman"/>
                <a:cs typeface="Times New Roman"/>
              </a:rPr>
              <a:t>and</a:t>
            </a:r>
            <a:r>
              <a:rPr lang="en-US" sz="1800" spc="160">
                <a:solidFill>
                  <a:srgbClr val="2A2A2A"/>
                </a:solidFill>
                <a:latin typeface="Times New Roman"/>
                <a:cs typeface="Times New Roman"/>
              </a:rPr>
              <a:t> </a:t>
            </a:r>
            <a:r>
              <a:rPr lang="en-US" sz="1800">
                <a:solidFill>
                  <a:srgbClr val="2A2A2A"/>
                </a:solidFill>
                <a:latin typeface="Times New Roman"/>
                <a:cs typeface="Times New Roman"/>
              </a:rPr>
              <a:t>partitioning</a:t>
            </a:r>
            <a:r>
              <a:rPr lang="en-US" sz="1800" spc="160">
                <a:solidFill>
                  <a:srgbClr val="2A2A2A"/>
                </a:solidFill>
                <a:latin typeface="Times New Roman"/>
                <a:cs typeface="Times New Roman"/>
              </a:rPr>
              <a:t> </a:t>
            </a:r>
            <a:r>
              <a:rPr lang="en-US" sz="1800">
                <a:solidFill>
                  <a:srgbClr val="2A2A2A"/>
                </a:solidFill>
                <a:latin typeface="Times New Roman"/>
                <a:cs typeface="Times New Roman"/>
              </a:rPr>
              <a:t>data</a:t>
            </a:r>
            <a:r>
              <a:rPr lang="en-US" sz="1800" spc="165">
                <a:solidFill>
                  <a:srgbClr val="2A2A2A"/>
                </a:solidFill>
                <a:latin typeface="Times New Roman"/>
                <a:cs typeface="Times New Roman"/>
              </a:rPr>
              <a:t> </a:t>
            </a:r>
            <a:r>
              <a:rPr lang="en-US" sz="1800">
                <a:solidFill>
                  <a:srgbClr val="2A2A2A"/>
                </a:solidFill>
                <a:latin typeface="Times New Roman"/>
                <a:cs typeface="Times New Roman"/>
              </a:rPr>
              <a:t>into</a:t>
            </a:r>
            <a:r>
              <a:rPr lang="en-US" sz="1800" spc="160">
                <a:solidFill>
                  <a:srgbClr val="2A2A2A"/>
                </a:solidFill>
                <a:latin typeface="Times New Roman"/>
                <a:cs typeface="Times New Roman"/>
              </a:rPr>
              <a:t> </a:t>
            </a:r>
            <a:r>
              <a:rPr lang="en-US" sz="1800">
                <a:solidFill>
                  <a:srgbClr val="2A2A2A"/>
                </a:solidFill>
                <a:latin typeface="Times New Roman"/>
                <a:cs typeface="Times New Roman"/>
              </a:rPr>
              <a:t>groups</a:t>
            </a:r>
            <a:r>
              <a:rPr lang="en-US" sz="1800" spc="160">
                <a:solidFill>
                  <a:srgbClr val="2A2A2A"/>
                </a:solidFill>
                <a:latin typeface="Times New Roman"/>
                <a:cs typeface="Times New Roman"/>
              </a:rPr>
              <a:t> </a:t>
            </a:r>
            <a:r>
              <a:rPr lang="en-US" sz="1800">
                <a:solidFill>
                  <a:srgbClr val="2A2A2A"/>
                </a:solidFill>
                <a:latin typeface="Times New Roman"/>
                <a:cs typeface="Times New Roman"/>
              </a:rPr>
              <a:t>or</a:t>
            </a:r>
            <a:r>
              <a:rPr lang="en-US" sz="1800" spc="165">
                <a:solidFill>
                  <a:srgbClr val="2A2A2A"/>
                </a:solidFill>
                <a:latin typeface="Times New Roman"/>
                <a:cs typeface="Times New Roman"/>
              </a:rPr>
              <a:t> </a:t>
            </a:r>
            <a:r>
              <a:rPr lang="en-US" sz="1800">
                <a:solidFill>
                  <a:srgbClr val="2A2A2A"/>
                </a:solidFill>
                <a:latin typeface="Times New Roman"/>
                <a:cs typeface="Times New Roman"/>
              </a:rPr>
              <a:t>clusters.</a:t>
            </a:r>
            <a:r>
              <a:rPr lang="en-US" sz="1800" spc="160">
                <a:solidFill>
                  <a:srgbClr val="2A2A2A"/>
                </a:solidFill>
                <a:latin typeface="Times New Roman"/>
                <a:cs typeface="Times New Roman"/>
              </a:rPr>
              <a:t> </a:t>
            </a:r>
            <a:r>
              <a:rPr lang="en-US" sz="1800" spc="-20">
                <a:solidFill>
                  <a:srgbClr val="2A2A2A"/>
                </a:solidFill>
                <a:latin typeface="Times New Roman"/>
                <a:cs typeface="Times New Roman"/>
              </a:rPr>
              <a:t>K-</a:t>
            </a:r>
            <a:r>
              <a:rPr lang="en-US" sz="1800">
                <a:solidFill>
                  <a:srgbClr val="2A2A2A"/>
                </a:solidFill>
                <a:latin typeface="Times New Roman"/>
                <a:cs typeface="Times New Roman"/>
              </a:rPr>
              <a:t>means</a:t>
            </a:r>
            <a:r>
              <a:rPr lang="en-US" sz="1800" spc="165">
                <a:solidFill>
                  <a:srgbClr val="2A2A2A"/>
                </a:solidFill>
                <a:latin typeface="Times New Roman"/>
                <a:cs typeface="Times New Roman"/>
              </a:rPr>
              <a:t> </a:t>
            </a:r>
            <a:r>
              <a:rPr lang="en-US" sz="1800">
                <a:solidFill>
                  <a:srgbClr val="2A2A2A"/>
                </a:solidFill>
                <a:latin typeface="Times New Roman"/>
                <a:cs typeface="Times New Roman"/>
              </a:rPr>
              <a:t>clustering</a:t>
            </a:r>
            <a:r>
              <a:rPr lang="en-US" sz="1800" spc="160">
                <a:solidFill>
                  <a:srgbClr val="2A2A2A"/>
                </a:solidFill>
                <a:latin typeface="Times New Roman"/>
                <a:cs typeface="Times New Roman"/>
              </a:rPr>
              <a:t> </a:t>
            </a:r>
            <a:r>
              <a:rPr lang="en-US" sz="1800">
                <a:solidFill>
                  <a:srgbClr val="2A2A2A"/>
                </a:solidFill>
                <a:latin typeface="Times New Roman"/>
                <a:cs typeface="Times New Roman"/>
              </a:rPr>
              <a:t>can</a:t>
            </a:r>
            <a:r>
              <a:rPr lang="en-US" sz="1800" spc="160">
                <a:solidFill>
                  <a:srgbClr val="2A2A2A"/>
                </a:solidFill>
                <a:latin typeface="Times New Roman"/>
                <a:cs typeface="Times New Roman"/>
              </a:rPr>
              <a:t> </a:t>
            </a:r>
            <a:r>
              <a:rPr lang="en-US" sz="1800">
                <a:solidFill>
                  <a:srgbClr val="2A2A2A"/>
                </a:solidFill>
                <a:latin typeface="Times New Roman"/>
                <a:cs typeface="Times New Roman"/>
              </a:rPr>
              <a:t>be</a:t>
            </a:r>
            <a:r>
              <a:rPr lang="en-US" sz="1800" spc="165">
                <a:solidFill>
                  <a:srgbClr val="2A2A2A"/>
                </a:solidFill>
                <a:latin typeface="Times New Roman"/>
                <a:cs typeface="Times New Roman"/>
              </a:rPr>
              <a:t> </a:t>
            </a:r>
            <a:r>
              <a:rPr lang="en-US" sz="1800">
                <a:solidFill>
                  <a:srgbClr val="2A2A2A"/>
                </a:solidFill>
                <a:latin typeface="Times New Roman"/>
                <a:cs typeface="Times New Roman"/>
              </a:rPr>
              <a:t>used</a:t>
            </a:r>
            <a:r>
              <a:rPr lang="en-US" sz="1800" spc="160">
                <a:solidFill>
                  <a:srgbClr val="2A2A2A"/>
                </a:solidFill>
                <a:latin typeface="Times New Roman"/>
                <a:cs typeface="Times New Roman"/>
              </a:rPr>
              <a:t> </a:t>
            </a:r>
            <a:r>
              <a:rPr lang="en-US" sz="1800">
                <a:solidFill>
                  <a:srgbClr val="2A2A2A"/>
                </a:solidFill>
                <a:latin typeface="Times New Roman"/>
                <a:cs typeface="Times New Roman"/>
              </a:rPr>
              <a:t>to</a:t>
            </a:r>
            <a:r>
              <a:rPr lang="en-US" sz="1800" spc="165">
                <a:solidFill>
                  <a:srgbClr val="2A2A2A"/>
                </a:solidFill>
                <a:latin typeface="Times New Roman"/>
                <a:cs typeface="Times New Roman"/>
              </a:rPr>
              <a:t> </a:t>
            </a:r>
            <a:r>
              <a:rPr lang="en-US" sz="1800">
                <a:solidFill>
                  <a:srgbClr val="2A2A2A"/>
                </a:solidFill>
                <a:latin typeface="Times New Roman"/>
                <a:cs typeface="Times New Roman"/>
              </a:rPr>
              <a:t>group</a:t>
            </a:r>
            <a:r>
              <a:rPr lang="en-US" sz="1800" spc="160">
                <a:solidFill>
                  <a:srgbClr val="2A2A2A"/>
                </a:solidFill>
                <a:latin typeface="Times New Roman"/>
                <a:cs typeface="Times New Roman"/>
              </a:rPr>
              <a:t> </a:t>
            </a:r>
            <a:r>
              <a:rPr lang="en-US" sz="1800" spc="-10">
                <a:solidFill>
                  <a:srgbClr val="2A2A2A"/>
                </a:solidFill>
                <a:latin typeface="Times New Roman"/>
                <a:cs typeface="Times New Roman"/>
              </a:rPr>
              <a:t>similar </a:t>
            </a:r>
            <a:r>
              <a:rPr lang="en-US" sz="1800">
                <a:solidFill>
                  <a:srgbClr val="2A2A2A"/>
                </a:solidFill>
                <a:latin typeface="Times New Roman"/>
                <a:cs typeface="Times New Roman"/>
              </a:rPr>
              <a:t>features</a:t>
            </a:r>
            <a:r>
              <a:rPr lang="en-US" sz="1800" spc="50">
                <a:solidFill>
                  <a:srgbClr val="2A2A2A"/>
                </a:solidFill>
                <a:latin typeface="Times New Roman"/>
                <a:cs typeface="Times New Roman"/>
              </a:rPr>
              <a:t> </a:t>
            </a:r>
            <a:r>
              <a:rPr lang="en-US" sz="1800">
                <a:solidFill>
                  <a:srgbClr val="2A2A2A"/>
                </a:solidFill>
                <a:latin typeface="Times New Roman"/>
                <a:cs typeface="Times New Roman"/>
              </a:rPr>
              <a:t>or</a:t>
            </a:r>
            <a:r>
              <a:rPr lang="en-US" sz="1800" spc="55">
                <a:solidFill>
                  <a:srgbClr val="2A2A2A"/>
                </a:solidFill>
                <a:latin typeface="Times New Roman"/>
                <a:cs typeface="Times New Roman"/>
              </a:rPr>
              <a:t> </a:t>
            </a:r>
            <a:r>
              <a:rPr lang="en-US" sz="1800">
                <a:solidFill>
                  <a:srgbClr val="2A2A2A"/>
                </a:solidFill>
                <a:latin typeface="Times New Roman"/>
                <a:cs typeface="Times New Roman"/>
              </a:rPr>
              <a:t>patterns</a:t>
            </a:r>
            <a:r>
              <a:rPr lang="en-US" sz="1800" spc="55">
                <a:solidFill>
                  <a:srgbClr val="2A2A2A"/>
                </a:solidFill>
                <a:latin typeface="Times New Roman"/>
                <a:cs typeface="Times New Roman"/>
              </a:rPr>
              <a:t> </a:t>
            </a:r>
            <a:r>
              <a:rPr lang="en-US" sz="1800">
                <a:solidFill>
                  <a:srgbClr val="2A2A2A"/>
                </a:solidFill>
                <a:latin typeface="Times New Roman"/>
                <a:cs typeface="Times New Roman"/>
              </a:rPr>
              <a:t>within</a:t>
            </a:r>
            <a:r>
              <a:rPr lang="en-US" sz="1800" spc="55">
                <a:solidFill>
                  <a:srgbClr val="2A2A2A"/>
                </a:solidFill>
                <a:latin typeface="Times New Roman"/>
                <a:cs typeface="Times New Roman"/>
              </a:rPr>
              <a:t> </a:t>
            </a:r>
            <a:r>
              <a:rPr lang="en-US" sz="1800">
                <a:solidFill>
                  <a:srgbClr val="2A2A2A"/>
                </a:solidFill>
                <a:latin typeface="Times New Roman"/>
                <a:cs typeface="Times New Roman"/>
              </a:rPr>
              <a:t>traffic</a:t>
            </a:r>
            <a:r>
              <a:rPr lang="en-US" sz="1800" spc="50">
                <a:solidFill>
                  <a:srgbClr val="2A2A2A"/>
                </a:solidFill>
                <a:latin typeface="Times New Roman"/>
                <a:cs typeface="Times New Roman"/>
              </a:rPr>
              <a:t> </a:t>
            </a:r>
            <a:r>
              <a:rPr lang="en-US" sz="1800">
                <a:solidFill>
                  <a:srgbClr val="2A2A2A"/>
                </a:solidFill>
                <a:latin typeface="Times New Roman"/>
                <a:cs typeface="Times New Roman"/>
              </a:rPr>
              <a:t>sign</a:t>
            </a:r>
            <a:r>
              <a:rPr lang="en-US" sz="1800" spc="50">
                <a:solidFill>
                  <a:srgbClr val="2A2A2A"/>
                </a:solidFill>
                <a:latin typeface="Times New Roman"/>
                <a:cs typeface="Times New Roman"/>
              </a:rPr>
              <a:t> </a:t>
            </a:r>
            <a:r>
              <a:rPr lang="en-US" sz="1800">
                <a:solidFill>
                  <a:srgbClr val="2A2A2A"/>
                </a:solidFill>
                <a:latin typeface="Times New Roman"/>
                <a:cs typeface="Times New Roman"/>
              </a:rPr>
              <a:t>images,</a:t>
            </a:r>
            <a:r>
              <a:rPr lang="en-US" sz="1800" spc="55">
                <a:solidFill>
                  <a:srgbClr val="2A2A2A"/>
                </a:solidFill>
                <a:latin typeface="Times New Roman"/>
                <a:cs typeface="Times New Roman"/>
              </a:rPr>
              <a:t> </a:t>
            </a:r>
            <a:r>
              <a:rPr lang="en-US" sz="1800">
                <a:solidFill>
                  <a:srgbClr val="2A2A2A"/>
                </a:solidFill>
                <a:latin typeface="Times New Roman"/>
                <a:cs typeface="Times New Roman"/>
              </a:rPr>
              <a:t>aiding</a:t>
            </a:r>
            <a:r>
              <a:rPr lang="en-US" sz="1800" spc="55">
                <a:solidFill>
                  <a:srgbClr val="2A2A2A"/>
                </a:solidFill>
                <a:latin typeface="Times New Roman"/>
                <a:cs typeface="Times New Roman"/>
              </a:rPr>
              <a:t> </a:t>
            </a:r>
            <a:r>
              <a:rPr lang="en-US" sz="1800">
                <a:solidFill>
                  <a:srgbClr val="2A2A2A"/>
                </a:solidFill>
                <a:latin typeface="Times New Roman"/>
                <a:cs typeface="Times New Roman"/>
              </a:rPr>
              <a:t>in</a:t>
            </a:r>
            <a:r>
              <a:rPr lang="en-US" sz="1800" spc="55">
                <a:solidFill>
                  <a:srgbClr val="2A2A2A"/>
                </a:solidFill>
                <a:latin typeface="Times New Roman"/>
                <a:cs typeface="Times New Roman"/>
              </a:rPr>
              <a:t> </a:t>
            </a:r>
            <a:r>
              <a:rPr lang="en-US" sz="1800">
                <a:solidFill>
                  <a:srgbClr val="2A2A2A"/>
                </a:solidFill>
                <a:latin typeface="Times New Roman"/>
                <a:cs typeface="Times New Roman"/>
              </a:rPr>
              <a:t>the</a:t>
            </a:r>
            <a:r>
              <a:rPr lang="en-US" sz="1800" spc="50">
                <a:solidFill>
                  <a:srgbClr val="2A2A2A"/>
                </a:solidFill>
                <a:latin typeface="Times New Roman"/>
                <a:cs typeface="Times New Roman"/>
              </a:rPr>
              <a:t> </a:t>
            </a:r>
            <a:r>
              <a:rPr lang="en-US" sz="1800">
                <a:solidFill>
                  <a:srgbClr val="2A2A2A"/>
                </a:solidFill>
                <a:latin typeface="Times New Roman"/>
                <a:cs typeface="Times New Roman"/>
              </a:rPr>
              <a:t>detection</a:t>
            </a:r>
            <a:r>
              <a:rPr lang="en-US" sz="1800" spc="50">
                <a:solidFill>
                  <a:srgbClr val="2A2A2A"/>
                </a:solidFill>
                <a:latin typeface="Times New Roman"/>
                <a:cs typeface="Times New Roman"/>
              </a:rPr>
              <a:t> </a:t>
            </a:r>
            <a:r>
              <a:rPr lang="en-US" sz="1800">
                <a:solidFill>
                  <a:srgbClr val="2A2A2A"/>
                </a:solidFill>
                <a:latin typeface="Times New Roman"/>
                <a:cs typeface="Times New Roman"/>
              </a:rPr>
              <a:t>and</a:t>
            </a:r>
            <a:r>
              <a:rPr lang="en-US" sz="1800" spc="55">
                <a:solidFill>
                  <a:srgbClr val="2A2A2A"/>
                </a:solidFill>
                <a:latin typeface="Times New Roman"/>
                <a:cs typeface="Times New Roman"/>
              </a:rPr>
              <a:t> </a:t>
            </a:r>
            <a:r>
              <a:rPr lang="en-US" sz="1800">
                <a:solidFill>
                  <a:srgbClr val="2A2A2A"/>
                </a:solidFill>
                <a:latin typeface="Times New Roman"/>
                <a:cs typeface="Times New Roman"/>
              </a:rPr>
              <a:t>classification</a:t>
            </a:r>
            <a:r>
              <a:rPr lang="en-US" sz="1800" spc="55">
                <a:solidFill>
                  <a:srgbClr val="2A2A2A"/>
                </a:solidFill>
                <a:latin typeface="Times New Roman"/>
                <a:cs typeface="Times New Roman"/>
              </a:rPr>
              <a:t> </a:t>
            </a:r>
            <a:r>
              <a:rPr lang="en-US" sz="1800">
                <a:solidFill>
                  <a:srgbClr val="2A2A2A"/>
                </a:solidFill>
                <a:latin typeface="Times New Roman"/>
                <a:cs typeface="Times New Roman"/>
              </a:rPr>
              <a:t>of</a:t>
            </a:r>
            <a:r>
              <a:rPr lang="en-US" sz="1800" spc="55">
                <a:solidFill>
                  <a:srgbClr val="2A2A2A"/>
                </a:solidFill>
                <a:latin typeface="Times New Roman"/>
                <a:cs typeface="Times New Roman"/>
              </a:rPr>
              <a:t> </a:t>
            </a:r>
            <a:r>
              <a:rPr lang="en-US" sz="1800" spc="-10">
                <a:solidFill>
                  <a:srgbClr val="2A2A2A"/>
                </a:solidFill>
                <a:latin typeface="Times New Roman"/>
                <a:cs typeface="Times New Roman"/>
              </a:rPr>
              <a:t>signs </a:t>
            </a:r>
            <a:r>
              <a:rPr lang="en-US" sz="1800">
                <a:solidFill>
                  <a:srgbClr val="2A2A2A"/>
                </a:solidFill>
                <a:latin typeface="Times New Roman"/>
                <a:cs typeface="Times New Roman"/>
              </a:rPr>
              <a:t>in</a:t>
            </a:r>
            <a:r>
              <a:rPr lang="en-US" sz="1800" spc="-40">
                <a:solidFill>
                  <a:srgbClr val="2A2A2A"/>
                </a:solidFill>
                <a:latin typeface="Times New Roman"/>
                <a:cs typeface="Times New Roman"/>
              </a:rPr>
              <a:t> </a:t>
            </a:r>
            <a:r>
              <a:rPr lang="en-US" sz="1800">
                <a:solidFill>
                  <a:srgbClr val="2A2A2A"/>
                </a:solidFill>
                <a:latin typeface="Times New Roman"/>
                <a:cs typeface="Times New Roman"/>
              </a:rPr>
              <a:t>traffic</a:t>
            </a:r>
            <a:r>
              <a:rPr lang="en-US" sz="1800" spc="-45">
                <a:solidFill>
                  <a:srgbClr val="2A2A2A"/>
                </a:solidFill>
                <a:latin typeface="Times New Roman"/>
                <a:cs typeface="Times New Roman"/>
              </a:rPr>
              <a:t> </a:t>
            </a:r>
            <a:r>
              <a:rPr lang="en-US" sz="1800">
                <a:solidFill>
                  <a:srgbClr val="2A2A2A"/>
                </a:solidFill>
                <a:latin typeface="Times New Roman"/>
                <a:cs typeface="Times New Roman"/>
              </a:rPr>
              <a:t>sign</a:t>
            </a:r>
            <a:r>
              <a:rPr lang="en-US" sz="1800" spc="-40">
                <a:solidFill>
                  <a:srgbClr val="2A2A2A"/>
                </a:solidFill>
                <a:latin typeface="Times New Roman"/>
                <a:cs typeface="Times New Roman"/>
              </a:rPr>
              <a:t> </a:t>
            </a:r>
            <a:r>
              <a:rPr lang="en-US" sz="1800" spc="-10">
                <a:solidFill>
                  <a:srgbClr val="2A2A2A"/>
                </a:solidFill>
                <a:latin typeface="Times New Roman"/>
                <a:cs typeface="Times New Roman"/>
              </a:rPr>
              <a:t>recognition.</a:t>
            </a:r>
            <a:endParaRPr lang="en-US" sz="1800">
              <a:latin typeface="Times New Roman"/>
              <a:cs typeface="Times New Roman"/>
            </a:endParaRPr>
          </a:p>
          <a:p>
            <a:pPr>
              <a:lnSpc>
                <a:spcPct val="100000"/>
              </a:lnSpc>
              <a:spcBef>
                <a:spcPts val="80"/>
              </a:spcBef>
              <a:buClr>
                <a:srgbClr val="2A2A2A"/>
              </a:buClr>
              <a:buFont typeface="Arial"/>
              <a:buChar char="□"/>
            </a:pPr>
            <a:endParaRPr lang="en-US" sz="1800">
              <a:latin typeface="Times New Roman"/>
              <a:cs typeface="Times New Roman"/>
            </a:endParaRPr>
          </a:p>
          <a:p>
            <a:pPr marL="313690" marR="14604" indent="-301625" algn="just">
              <a:lnSpc>
                <a:spcPct val="100000"/>
              </a:lnSpc>
              <a:buSzPct val="75000"/>
              <a:buFont typeface="Arial"/>
              <a:buChar char="□"/>
              <a:tabLst>
                <a:tab pos="313690" algn="l"/>
                <a:tab pos="314960" algn="l"/>
              </a:tabLst>
            </a:pPr>
            <a:r>
              <a:rPr lang="en-US" sz="1800">
                <a:solidFill>
                  <a:srgbClr val="2A2A2A"/>
                </a:solidFill>
                <a:latin typeface="Times New Roman"/>
                <a:cs typeface="Times New Roman"/>
              </a:rPr>
              <a:t>	A</a:t>
            </a:r>
            <a:r>
              <a:rPr lang="en-US" sz="1800" spc="110">
                <a:solidFill>
                  <a:srgbClr val="2A2A2A"/>
                </a:solidFill>
                <a:latin typeface="Times New Roman"/>
                <a:cs typeface="Times New Roman"/>
              </a:rPr>
              <a:t> </a:t>
            </a:r>
            <a:r>
              <a:rPr lang="en-US" sz="1800">
                <a:solidFill>
                  <a:srgbClr val="2A2A2A"/>
                </a:solidFill>
                <a:latin typeface="Times New Roman"/>
                <a:cs typeface="Times New Roman"/>
              </a:rPr>
              <a:t>combination</a:t>
            </a:r>
            <a:r>
              <a:rPr lang="en-US" sz="1800" spc="195">
                <a:solidFill>
                  <a:srgbClr val="2A2A2A"/>
                </a:solidFill>
                <a:latin typeface="Times New Roman"/>
                <a:cs typeface="Times New Roman"/>
              </a:rPr>
              <a:t> </a:t>
            </a:r>
            <a:r>
              <a:rPr lang="en-US" sz="1800">
                <a:solidFill>
                  <a:srgbClr val="2A2A2A"/>
                </a:solidFill>
                <a:latin typeface="Times New Roman"/>
                <a:cs typeface="Times New Roman"/>
              </a:rPr>
              <a:t>of</a:t>
            </a:r>
            <a:r>
              <a:rPr lang="en-US" sz="1800" spc="195">
                <a:solidFill>
                  <a:srgbClr val="2A2A2A"/>
                </a:solidFill>
                <a:latin typeface="Times New Roman"/>
                <a:cs typeface="Times New Roman"/>
              </a:rPr>
              <a:t> </a:t>
            </a:r>
            <a:r>
              <a:rPr lang="en-US" sz="1800">
                <a:solidFill>
                  <a:srgbClr val="2A2A2A"/>
                </a:solidFill>
                <a:latin typeface="Times New Roman"/>
                <a:cs typeface="Times New Roman"/>
              </a:rPr>
              <a:t>Lidar</a:t>
            </a:r>
            <a:r>
              <a:rPr lang="en-US" sz="1800" spc="200">
                <a:solidFill>
                  <a:srgbClr val="2A2A2A"/>
                </a:solidFill>
                <a:latin typeface="Times New Roman"/>
                <a:cs typeface="Times New Roman"/>
              </a:rPr>
              <a:t> </a:t>
            </a:r>
            <a:r>
              <a:rPr lang="en-US" sz="1800">
                <a:solidFill>
                  <a:srgbClr val="2A2A2A"/>
                </a:solidFill>
                <a:latin typeface="Times New Roman"/>
                <a:cs typeface="Times New Roman"/>
              </a:rPr>
              <a:t>(Light</a:t>
            </a:r>
            <a:r>
              <a:rPr lang="en-US" sz="1800" spc="190">
                <a:solidFill>
                  <a:srgbClr val="2A2A2A"/>
                </a:solidFill>
                <a:latin typeface="Times New Roman"/>
                <a:cs typeface="Times New Roman"/>
              </a:rPr>
              <a:t> </a:t>
            </a:r>
            <a:r>
              <a:rPr lang="en-US" sz="1800">
                <a:solidFill>
                  <a:srgbClr val="2A2A2A"/>
                </a:solidFill>
                <a:latin typeface="Times New Roman"/>
                <a:cs typeface="Times New Roman"/>
              </a:rPr>
              <a:t>Detection</a:t>
            </a:r>
            <a:r>
              <a:rPr lang="en-US" sz="1800" spc="195">
                <a:solidFill>
                  <a:srgbClr val="2A2A2A"/>
                </a:solidFill>
                <a:latin typeface="Times New Roman"/>
                <a:cs typeface="Times New Roman"/>
              </a:rPr>
              <a:t> </a:t>
            </a:r>
            <a:r>
              <a:rPr lang="en-US" sz="1800">
                <a:solidFill>
                  <a:srgbClr val="2A2A2A"/>
                </a:solidFill>
                <a:latin typeface="Times New Roman"/>
                <a:cs typeface="Times New Roman"/>
              </a:rPr>
              <a:t>and</a:t>
            </a:r>
            <a:r>
              <a:rPr lang="en-US" sz="1800" spc="200">
                <a:solidFill>
                  <a:srgbClr val="2A2A2A"/>
                </a:solidFill>
                <a:latin typeface="Times New Roman"/>
                <a:cs typeface="Times New Roman"/>
              </a:rPr>
              <a:t> </a:t>
            </a:r>
            <a:r>
              <a:rPr lang="en-US" sz="1800">
                <a:solidFill>
                  <a:srgbClr val="2A2A2A"/>
                </a:solidFill>
                <a:latin typeface="Times New Roman"/>
                <a:cs typeface="Times New Roman"/>
              </a:rPr>
              <a:t>Ranging)</a:t>
            </a:r>
            <a:r>
              <a:rPr lang="en-US" sz="1800" spc="195">
                <a:solidFill>
                  <a:srgbClr val="2A2A2A"/>
                </a:solidFill>
                <a:latin typeface="Times New Roman"/>
                <a:cs typeface="Times New Roman"/>
              </a:rPr>
              <a:t> </a:t>
            </a:r>
            <a:r>
              <a:rPr lang="en-US" sz="1800">
                <a:solidFill>
                  <a:srgbClr val="2A2A2A"/>
                </a:solidFill>
                <a:latin typeface="Times New Roman"/>
                <a:cs typeface="Times New Roman"/>
              </a:rPr>
              <a:t>and</a:t>
            </a:r>
            <a:r>
              <a:rPr lang="en-US" sz="1800" spc="195">
                <a:solidFill>
                  <a:srgbClr val="2A2A2A"/>
                </a:solidFill>
                <a:latin typeface="Times New Roman"/>
                <a:cs typeface="Times New Roman"/>
              </a:rPr>
              <a:t> </a:t>
            </a:r>
            <a:r>
              <a:rPr lang="en-US" sz="1800" spc="-10">
                <a:solidFill>
                  <a:srgbClr val="2A2A2A"/>
                </a:solidFill>
                <a:latin typeface="Times New Roman"/>
                <a:cs typeface="Times New Roman"/>
              </a:rPr>
              <a:t>vision-</a:t>
            </a:r>
            <a:r>
              <a:rPr lang="en-US" sz="1800">
                <a:solidFill>
                  <a:srgbClr val="2A2A2A"/>
                </a:solidFill>
                <a:latin typeface="Times New Roman"/>
                <a:cs typeface="Times New Roman"/>
              </a:rPr>
              <a:t>based</a:t>
            </a:r>
            <a:r>
              <a:rPr lang="en-US" sz="1800" spc="195">
                <a:solidFill>
                  <a:srgbClr val="2A2A2A"/>
                </a:solidFill>
                <a:latin typeface="Times New Roman"/>
                <a:cs typeface="Times New Roman"/>
              </a:rPr>
              <a:t> </a:t>
            </a:r>
            <a:r>
              <a:rPr lang="en-US" sz="1800">
                <a:solidFill>
                  <a:srgbClr val="2A2A2A"/>
                </a:solidFill>
                <a:latin typeface="Times New Roman"/>
                <a:cs typeface="Times New Roman"/>
              </a:rPr>
              <a:t>techniques</a:t>
            </a:r>
            <a:r>
              <a:rPr lang="en-US" sz="1800" spc="195">
                <a:solidFill>
                  <a:srgbClr val="2A2A2A"/>
                </a:solidFill>
                <a:latin typeface="Times New Roman"/>
                <a:cs typeface="Times New Roman"/>
              </a:rPr>
              <a:t> </a:t>
            </a:r>
            <a:r>
              <a:rPr lang="en-US" sz="1800">
                <a:solidFill>
                  <a:srgbClr val="2A2A2A"/>
                </a:solidFill>
                <a:latin typeface="Times New Roman"/>
                <a:cs typeface="Times New Roman"/>
              </a:rPr>
              <a:t>has</a:t>
            </a:r>
            <a:r>
              <a:rPr lang="en-US" sz="1800" spc="190">
                <a:solidFill>
                  <a:srgbClr val="2A2A2A"/>
                </a:solidFill>
                <a:latin typeface="Times New Roman"/>
                <a:cs typeface="Times New Roman"/>
              </a:rPr>
              <a:t> </a:t>
            </a:r>
            <a:r>
              <a:rPr lang="en-US" sz="1800" spc="-20">
                <a:solidFill>
                  <a:srgbClr val="2A2A2A"/>
                </a:solidFill>
                <a:latin typeface="Times New Roman"/>
                <a:cs typeface="Times New Roman"/>
              </a:rPr>
              <a:t>been </a:t>
            </a:r>
            <a:r>
              <a:rPr lang="en-US" sz="1800" spc="-10">
                <a:solidFill>
                  <a:srgbClr val="2A2A2A"/>
                </a:solidFill>
                <a:latin typeface="Times New Roman"/>
                <a:cs typeface="Times New Roman"/>
              </a:rPr>
              <a:t>utilized.</a:t>
            </a:r>
            <a:endParaRPr lang="en-US" sz="1800">
              <a:latin typeface="Times New Roman"/>
              <a:cs typeface="Times New Roman"/>
            </a:endParaRPr>
          </a:p>
          <a:p>
            <a:pPr>
              <a:lnSpc>
                <a:spcPct val="100000"/>
              </a:lnSpc>
              <a:spcBef>
                <a:spcPts val="80"/>
              </a:spcBef>
              <a:buClr>
                <a:srgbClr val="2A2A2A"/>
              </a:buClr>
              <a:buFont typeface="Arial"/>
              <a:buChar char="□"/>
            </a:pPr>
            <a:endParaRPr lang="en-US" sz="1800">
              <a:latin typeface="Times New Roman"/>
              <a:cs typeface="Times New Roman"/>
            </a:endParaRPr>
          </a:p>
          <a:p>
            <a:pPr marL="313690" marR="14604" indent="-301625" algn="just">
              <a:lnSpc>
                <a:spcPct val="100000"/>
              </a:lnSpc>
              <a:buSzPct val="75000"/>
              <a:buFont typeface="Arial"/>
              <a:buChar char="□"/>
              <a:tabLst>
                <a:tab pos="313690" algn="l"/>
                <a:tab pos="314960" algn="l"/>
              </a:tabLst>
            </a:pPr>
            <a:r>
              <a:rPr lang="en-US" sz="1800">
                <a:solidFill>
                  <a:srgbClr val="2A2A2A"/>
                </a:solidFill>
                <a:latin typeface="Times New Roman"/>
                <a:cs typeface="Times New Roman"/>
              </a:rPr>
              <a:t>	Video</a:t>
            </a:r>
            <a:r>
              <a:rPr lang="en-US" sz="1800" spc="65">
                <a:solidFill>
                  <a:srgbClr val="2A2A2A"/>
                </a:solidFill>
                <a:latin typeface="Times New Roman"/>
                <a:cs typeface="Times New Roman"/>
              </a:rPr>
              <a:t> </a:t>
            </a:r>
            <a:r>
              <a:rPr lang="en-US" sz="1800">
                <a:solidFill>
                  <a:srgbClr val="2A2A2A"/>
                </a:solidFill>
                <a:latin typeface="Times New Roman"/>
                <a:cs typeface="Times New Roman"/>
              </a:rPr>
              <a:t>streaming</a:t>
            </a:r>
            <a:r>
              <a:rPr lang="en-US" sz="1800" spc="70">
                <a:solidFill>
                  <a:srgbClr val="2A2A2A"/>
                </a:solidFill>
                <a:latin typeface="Times New Roman"/>
                <a:cs typeface="Times New Roman"/>
              </a:rPr>
              <a:t> </a:t>
            </a:r>
            <a:r>
              <a:rPr lang="en-US" sz="1800">
                <a:solidFill>
                  <a:srgbClr val="2A2A2A"/>
                </a:solidFill>
                <a:latin typeface="Times New Roman"/>
                <a:cs typeface="Times New Roman"/>
              </a:rPr>
              <a:t>has</a:t>
            </a:r>
            <a:r>
              <a:rPr lang="en-US" sz="1800" spc="65">
                <a:solidFill>
                  <a:srgbClr val="2A2A2A"/>
                </a:solidFill>
                <a:latin typeface="Times New Roman"/>
                <a:cs typeface="Times New Roman"/>
              </a:rPr>
              <a:t> </a:t>
            </a:r>
            <a:r>
              <a:rPr lang="en-US" sz="1800">
                <a:solidFill>
                  <a:srgbClr val="2A2A2A"/>
                </a:solidFill>
                <a:latin typeface="Times New Roman"/>
                <a:cs typeface="Times New Roman"/>
              </a:rPr>
              <a:t>been</a:t>
            </a:r>
            <a:r>
              <a:rPr lang="en-US" sz="1800" spc="70">
                <a:solidFill>
                  <a:srgbClr val="2A2A2A"/>
                </a:solidFill>
                <a:latin typeface="Times New Roman"/>
                <a:cs typeface="Times New Roman"/>
              </a:rPr>
              <a:t> </a:t>
            </a:r>
            <a:r>
              <a:rPr lang="en-US" sz="1800">
                <a:solidFill>
                  <a:srgbClr val="2A2A2A"/>
                </a:solidFill>
                <a:latin typeface="Times New Roman"/>
                <a:cs typeface="Times New Roman"/>
              </a:rPr>
              <a:t>incorporated.</a:t>
            </a:r>
            <a:r>
              <a:rPr lang="en-US" sz="1800" spc="70">
                <a:solidFill>
                  <a:srgbClr val="2A2A2A"/>
                </a:solidFill>
                <a:latin typeface="Times New Roman"/>
                <a:cs typeface="Times New Roman"/>
              </a:rPr>
              <a:t> </a:t>
            </a:r>
            <a:r>
              <a:rPr lang="en-US" sz="1800">
                <a:solidFill>
                  <a:srgbClr val="2A2A2A"/>
                </a:solidFill>
                <a:latin typeface="Times New Roman"/>
                <a:cs typeface="Times New Roman"/>
              </a:rPr>
              <a:t>It</a:t>
            </a:r>
            <a:r>
              <a:rPr lang="en-US" sz="1800" spc="65">
                <a:solidFill>
                  <a:srgbClr val="2A2A2A"/>
                </a:solidFill>
                <a:latin typeface="Times New Roman"/>
                <a:cs typeface="Times New Roman"/>
              </a:rPr>
              <a:t> </a:t>
            </a:r>
            <a:r>
              <a:rPr lang="en-US" sz="1800">
                <a:solidFill>
                  <a:srgbClr val="2A2A2A"/>
                </a:solidFill>
                <a:latin typeface="Times New Roman"/>
                <a:cs typeface="Times New Roman"/>
              </a:rPr>
              <a:t>involves</a:t>
            </a:r>
            <a:r>
              <a:rPr lang="en-US" sz="1800" spc="70">
                <a:solidFill>
                  <a:srgbClr val="2A2A2A"/>
                </a:solidFill>
                <a:latin typeface="Times New Roman"/>
                <a:cs typeface="Times New Roman"/>
              </a:rPr>
              <a:t> </a:t>
            </a:r>
            <a:r>
              <a:rPr lang="en-US" sz="1800">
                <a:solidFill>
                  <a:srgbClr val="2A2A2A"/>
                </a:solidFill>
                <a:latin typeface="Times New Roman"/>
                <a:cs typeface="Times New Roman"/>
              </a:rPr>
              <a:t>continuously</a:t>
            </a:r>
            <a:r>
              <a:rPr lang="en-US" sz="1800" spc="65">
                <a:solidFill>
                  <a:srgbClr val="2A2A2A"/>
                </a:solidFill>
                <a:latin typeface="Times New Roman"/>
                <a:cs typeface="Times New Roman"/>
              </a:rPr>
              <a:t> </a:t>
            </a:r>
            <a:r>
              <a:rPr lang="en-US" sz="1800">
                <a:solidFill>
                  <a:srgbClr val="2A2A2A"/>
                </a:solidFill>
                <a:latin typeface="Times New Roman"/>
                <a:cs typeface="Times New Roman"/>
              </a:rPr>
              <a:t>capturing</a:t>
            </a:r>
            <a:r>
              <a:rPr lang="en-US" sz="1800" spc="70">
                <a:solidFill>
                  <a:srgbClr val="2A2A2A"/>
                </a:solidFill>
                <a:latin typeface="Times New Roman"/>
                <a:cs typeface="Times New Roman"/>
              </a:rPr>
              <a:t> </a:t>
            </a:r>
            <a:r>
              <a:rPr lang="en-US" sz="1800">
                <a:solidFill>
                  <a:srgbClr val="2A2A2A"/>
                </a:solidFill>
                <a:latin typeface="Times New Roman"/>
                <a:cs typeface="Times New Roman"/>
              </a:rPr>
              <a:t>and</a:t>
            </a:r>
            <a:r>
              <a:rPr lang="en-US" sz="1800" spc="70">
                <a:solidFill>
                  <a:srgbClr val="2A2A2A"/>
                </a:solidFill>
                <a:latin typeface="Times New Roman"/>
                <a:cs typeface="Times New Roman"/>
              </a:rPr>
              <a:t> </a:t>
            </a:r>
            <a:r>
              <a:rPr lang="en-US" sz="1800">
                <a:solidFill>
                  <a:srgbClr val="2A2A2A"/>
                </a:solidFill>
                <a:latin typeface="Times New Roman"/>
                <a:cs typeface="Times New Roman"/>
              </a:rPr>
              <a:t>analyzing</a:t>
            </a:r>
            <a:r>
              <a:rPr lang="en-US" sz="1800" spc="65">
                <a:solidFill>
                  <a:srgbClr val="2A2A2A"/>
                </a:solidFill>
                <a:latin typeface="Times New Roman"/>
                <a:cs typeface="Times New Roman"/>
              </a:rPr>
              <a:t> </a:t>
            </a:r>
            <a:r>
              <a:rPr lang="en-US" sz="1800" spc="-10">
                <a:solidFill>
                  <a:srgbClr val="2A2A2A"/>
                </a:solidFill>
                <a:latin typeface="Times New Roman"/>
                <a:cs typeface="Times New Roman"/>
              </a:rPr>
              <a:t>video </a:t>
            </a:r>
            <a:r>
              <a:rPr lang="en-US" sz="1800">
                <a:solidFill>
                  <a:srgbClr val="2A2A2A"/>
                </a:solidFill>
                <a:latin typeface="Times New Roman"/>
                <a:cs typeface="Times New Roman"/>
              </a:rPr>
              <a:t>frames</a:t>
            </a:r>
            <a:r>
              <a:rPr lang="en-US" sz="1800" spc="-45">
                <a:solidFill>
                  <a:srgbClr val="2A2A2A"/>
                </a:solidFill>
                <a:latin typeface="Times New Roman"/>
                <a:cs typeface="Times New Roman"/>
              </a:rPr>
              <a:t> </a:t>
            </a:r>
            <a:r>
              <a:rPr lang="en-US" sz="1800">
                <a:solidFill>
                  <a:srgbClr val="2A2A2A"/>
                </a:solidFill>
                <a:latin typeface="Times New Roman"/>
                <a:cs typeface="Times New Roman"/>
              </a:rPr>
              <a:t>in</a:t>
            </a:r>
            <a:r>
              <a:rPr lang="en-US" sz="1800" spc="-35">
                <a:solidFill>
                  <a:srgbClr val="2A2A2A"/>
                </a:solidFill>
                <a:latin typeface="Times New Roman"/>
                <a:cs typeface="Times New Roman"/>
              </a:rPr>
              <a:t> </a:t>
            </a:r>
            <a:r>
              <a:rPr lang="en-US" sz="1800">
                <a:solidFill>
                  <a:srgbClr val="2A2A2A"/>
                </a:solidFill>
                <a:latin typeface="Times New Roman"/>
                <a:cs typeface="Times New Roman"/>
              </a:rPr>
              <a:t>real</a:t>
            </a:r>
            <a:r>
              <a:rPr lang="en-US" sz="1800" spc="-45">
                <a:solidFill>
                  <a:srgbClr val="2A2A2A"/>
                </a:solidFill>
                <a:latin typeface="Times New Roman"/>
                <a:cs typeface="Times New Roman"/>
              </a:rPr>
              <a:t> </a:t>
            </a:r>
            <a:r>
              <a:rPr lang="en-US" sz="1800">
                <a:solidFill>
                  <a:srgbClr val="2A2A2A"/>
                </a:solidFill>
                <a:latin typeface="Times New Roman"/>
                <a:cs typeface="Times New Roman"/>
              </a:rPr>
              <a:t>time,</a:t>
            </a:r>
            <a:r>
              <a:rPr lang="en-US" sz="1800" spc="-40">
                <a:solidFill>
                  <a:srgbClr val="2A2A2A"/>
                </a:solidFill>
                <a:latin typeface="Times New Roman"/>
                <a:cs typeface="Times New Roman"/>
              </a:rPr>
              <a:t> </a:t>
            </a:r>
            <a:r>
              <a:rPr lang="en-US" sz="1800">
                <a:solidFill>
                  <a:srgbClr val="2A2A2A"/>
                </a:solidFill>
                <a:latin typeface="Times New Roman"/>
                <a:cs typeface="Times New Roman"/>
              </a:rPr>
              <a:t>allowing</a:t>
            </a:r>
            <a:r>
              <a:rPr lang="en-US" sz="1800" spc="-35">
                <a:solidFill>
                  <a:srgbClr val="2A2A2A"/>
                </a:solidFill>
                <a:latin typeface="Times New Roman"/>
                <a:cs typeface="Times New Roman"/>
              </a:rPr>
              <a:t> </a:t>
            </a:r>
            <a:r>
              <a:rPr lang="en-US" sz="1800">
                <a:solidFill>
                  <a:srgbClr val="2A2A2A"/>
                </a:solidFill>
                <a:latin typeface="Times New Roman"/>
                <a:cs typeface="Times New Roman"/>
              </a:rPr>
              <a:t>for</a:t>
            </a:r>
            <a:r>
              <a:rPr lang="en-US" sz="1800" spc="-40">
                <a:solidFill>
                  <a:srgbClr val="2A2A2A"/>
                </a:solidFill>
                <a:latin typeface="Times New Roman"/>
                <a:cs typeface="Times New Roman"/>
              </a:rPr>
              <a:t> </a:t>
            </a:r>
            <a:r>
              <a:rPr lang="en-US" sz="1800">
                <a:solidFill>
                  <a:srgbClr val="2A2A2A"/>
                </a:solidFill>
                <a:latin typeface="Times New Roman"/>
                <a:cs typeface="Times New Roman"/>
              </a:rPr>
              <a:t>the</a:t>
            </a:r>
            <a:r>
              <a:rPr lang="en-US" sz="1800" spc="-40">
                <a:solidFill>
                  <a:srgbClr val="2A2A2A"/>
                </a:solidFill>
                <a:latin typeface="Times New Roman"/>
                <a:cs typeface="Times New Roman"/>
              </a:rPr>
              <a:t> </a:t>
            </a:r>
            <a:r>
              <a:rPr lang="en-US" sz="1800" spc="-10">
                <a:solidFill>
                  <a:srgbClr val="2A2A2A"/>
                </a:solidFill>
                <a:latin typeface="Times New Roman"/>
                <a:cs typeface="Times New Roman"/>
              </a:rPr>
              <a:t>sequential</a:t>
            </a:r>
            <a:r>
              <a:rPr lang="en-US" sz="1800" spc="-45">
                <a:solidFill>
                  <a:srgbClr val="2A2A2A"/>
                </a:solidFill>
                <a:latin typeface="Times New Roman"/>
                <a:cs typeface="Times New Roman"/>
              </a:rPr>
              <a:t> </a:t>
            </a:r>
            <a:r>
              <a:rPr lang="en-US" sz="1800">
                <a:solidFill>
                  <a:srgbClr val="2A2A2A"/>
                </a:solidFill>
                <a:latin typeface="Times New Roman"/>
                <a:cs typeface="Times New Roman"/>
              </a:rPr>
              <a:t>processing</a:t>
            </a:r>
            <a:r>
              <a:rPr lang="en-US" sz="1800" spc="-35">
                <a:solidFill>
                  <a:srgbClr val="2A2A2A"/>
                </a:solidFill>
                <a:latin typeface="Times New Roman"/>
                <a:cs typeface="Times New Roman"/>
              </a:rPr>
              <a:t> </a:t>
            </a:r>
            <a:r>
              <a:rPr lang="en-US" sz="1800">
                <a:solidFill>
                  <a:srgbClr val="2A2A2A"/>
                </a:solidFill>
                <a:latin typeface="Times New Roman"/>
                <a:cs typeface="Times New Roman"/>
              </a:rPr>
              <a:t>of</a:t>
            </a:r>
            <a:r>
              <a:rPr lang="en-US" sz="1800" spc="-40">
                <a:solidFill>
                  <a:srgbClr val="2A2A2A"/>
                </a:solidFill>
                <a:latin typeface="Times New Roman"/>
                <a:cs typeface="Times New Roman"/>
              </a:rPr>
              <a:t> </a:t>
            </a:r>
            <a:r>
              <a:rPr lang="en-US" sz="1800">
                <a:solidFill>
                  <a:srgbClr val="2A2A2A"/>
                </a:solidFill>
                <a:latin typeface="Times New Roman"/>
                <a:cs typeface="Times New Roman"/>
              </a:rPr>
              <a:t>visual</a:t>
            </a:r>
            <a:r>
              <a:rPr lang="en-US" sz="1800" spc="-40">
                <a:solidFill>
                  <a:srgbClr val="2A2A2A"/>
                </a:solidFill>
                <a:latin typeface="Times New Roman"/>
                <a:cs typeface="Times New Roman"/>
              </a:rPr>
              <a:t> </a:t>
            </a:r>
            <a:r>
              <a:rPr lang="en-US" sz="1800" spc="-10">
                <a:solidFill>
                  <a:srgbClr val="2A2A2A"/>
                </a:solidFill>
                <a:latin typeface="Times New Roman"/>
                <a:cs typeface="Times New Roman"/>
              </a:rPr>
              <a:t>data.</a:t>
            </a:r>
            <a:endParaRPr lang="en-US" sz="1800">
              <a:latin typeface="Times New Roman"/>
              <a:cs typeface="Times New Roman"/>
            </a:endParaRPr>
          </a:p>
          <a:p>
            <a:endParaRPr lang="en-IN"/>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0" y="3806952"/>
            <a:ext cx="861736" cy="1336536"/>
          </a:xfrm>
          <a:prstGeom prst="rect">
            <a:avLst/>
          </a:prstGeom>
        </p:spPr>
      </p:pic>
      <p:pic>
        <p:nvPicPr>
          <p:cNvPr id="3" name="object 3"/>
          <p:cNvPicPr/>
          <p:nvPr/>
        </p:nvPicPr>
        <p:blipFill>
          <a:blip r:embed="rId3"/>
          <a:stretch>
            <a:fillRect/>
          </a:stretch>
        </p:blipFill>
        <p:spPr>
          <a:xfrm>
            <a:off x="8477815" y="0"/>
            <a:ext cx="666166" cy="2015405"/>
          </a:xfrm>
          <a:prstGeom prst="rect">
            <a:avLst/>
          </a:prstGeom>
        </p:spPr>
      </p:pic>
      <p:pic>
        <p:nvPicPr>
          <p:cNvPr id="4" name="object 4"/>
          <p:cNvPicPr/>
          <p:nvPr/>
        </p:nvPicPr>
        <p:blipFill>
          <a:blip r:embed="rId4"/>
          <a:stretch>
            <a:fillRect/>
          </a:stretch>
        </p:blipFill>
        <p:spPr>
          <a:xfrm>
            <a:off x="0" y="2039670"/>
            <a:ext cx="507823" cy="2892319"/>
          </a:xfrm>
          <a:prstGeom prst="rect">
            <a:avLst/>
          </a:prstGeom>
        </p:spPr>
      </p:pic>
      <p:pic>
        <p:nvPicPr>
          <p:cNvPr id="5" name="object 5"/>
          <p:cNvPicPr/>
          <p:nvPr/>
        </p:nvPicPr>
        <p:blipFill>
          <a:blip r:embed="rId5"/>
          <a:stretch>
            <a:fillRect/>
          </a:stretch>
        </p:blipFill>
        <p:spPr>
          <a:xfrm>
            <a:off x="8805182" y="539498"/>
            <a:ext cx="338799" cy="2686694"/>
          </a:xfrm>
          <a:prstGeom prst="rect">
            <a:avLst/>
          </a:prstGeom>
        </p:spPr>
      </p:pic>
      <p:pic>
        <p:nvPicPr>
          <p:cNvPr id="6" name="object 6"/>
          <p:cNvPicPr/>
          <p:nvPr/>
        </p:nvPicPr>
        <p:blipFill>
          <a:blip r:embed="rId6"/>
          <a:stretch>
            <a:fillRect/>
          </a:stretch>
        </p:blipFill>
        <p:spPr>
          <a:xfrm>
            <a:off x="6674423" y="4732090"/>
            <a:ext cx="1899630" cy="411399"/>
          </a:xfrm>
          <a:prstGeom prst="rect">
            <a:avLst/>
          </a:prstGeom>
        </p:spPr>
      </p:pic>
      <p:pic>
        <p:nvPicPr>
          <p:cNvPr id="7" name="object 7"/>
          <p:cNvPicPr/>
          <p:nvPr/>
        </p:nvPicPr>
        <p:blipFill>
          <a:blip r:embed="rId7"/>
          <a:stretch>
            <a:fillRect/>
          </a:stretch>
        </p:blipFill>
        <p:spPr>
          <a:xfrm>
            <a:off x="0" y="0"/>
            <a:ext cx="473586" cy="1585048"/>
          </a:xfrm>
          <a:prstGeom prst="rect">
            <a:avLst/>
          </a:prstGeom>
        </p:spPr>
      </p:pic>
      <p:sp>
        <p:nvSpPr>
          <p:cNvPr id="8" name="object 8"/>
          <p:cNvSpPr txBox="1">
            <a:spLocks noGrp="1"/>
          </p:cNvSpPr>
          <p:nvPr>
            <p:ph type="title"/>
          </p:nvPr>
        </p:nvSpPr>
        <p:spPr>
          <a:prstGeom prst="rect">
            <a:avLst/>
          </a:prstGeom>
        </p:spPr>
        <p:txBody>
          <a:bodyPr vert="horz" wrap="square" lIns="0" tIns="157479" rIns="0" bIns="0" rtlCol="0">
            <a:spAutoFit/>
          </a:bodyPr>
          <a:lstStyle/>
          <a:p>
            <a:pPr marL="370840">
              <a:lnSpc>
                <a:spcPct val="100000"/>
              </a:lnSpc>
              <a:spcBef>
                <a:spcPts val="100"/>
              </a:spcBef>
            </a:pPr>
            <a:r>
              <a:rPr lang="en-IN" spc="-10"/>
              <a:t>DRAWBACKS OF EXISTING SYSTEM</a:t>
            </a:r>
            <a:endParaRPr spc="-10"/>
          </a:p>
        </p:txBody>
      </p:sp>
      <p:sp>
        <p:nvSpPr>
          <p:cNvPr id="11" name="TextBox 10">
            <a:extLst>
              <a:ext uri="{FF2B5EF4-FFF2-40B4-BE49-F238E27FC236}">
                <a16:creationId xmlns:a16="http://schemas.microsoft.com/office/drawing/2014/main" id="{720C3DA2-65AB-19E0-7058-36C14907E0C7}"/>
              </a:ext>
            </a:extLst>
          </p:cNvPr>
          <p:cNvSpPr txBox="1"/>
          <p:nvPr/>
        </p:nvSpPr>
        <p:spPr>
          <a:xfrm>
            <a:off x="861736" y="1200150"/>
            <a:ext cx="7825064" cy="2346796"/>
          </a:xfrm>
          <a:prstGeom prst="rect">
            <a:avLst/>
          </a:prstGeom>
          <a:noFill/>
        </p:spPr>
        <p:txBody>
          <a:bodyPr wrap="square">
            <a:spAutoFit/>
          </a:bodyPr>
          <a:lstStyle/>
          <a:p>
            <a:pPr marL="318135" indent="-305435">
              <a:lnSpc>
                <a:spcPct val="100000"/>
              </a:lnSpc>
              <a:spcBef>
                <a:spcPts val="100"/>
              </a:spcBef>
              <a:buFont typeface="Arial"/>
              <a:buChar char="□"/>
              <a:tabLst>
                <a:tab pos="318135" algn="l"/>
              </a:tabLst>
            </a:pPr>
            <a:r>
              <a:rPr lang="en-US" sz="1800">
                <a:latin typeface="Times New Roman"/>
                <a:cs typeface="Times New Roman"/>
              </a:rPr>
              <a:t>False</a:t>
            </a:r>
            <a:r>
              <a:rPr lang="en-US" sz="1800" spc="-60">
                <a:latin typeface="Times New Roman"/>
                <a:cs typeface="Times New Roman"/>
              </a:rPr>
              <a:t> </a:t>
            </a:r>
            <a:r>
              <a:rPr lang="en-US" sz="1800" spc="-10">
                <a:latin typeface="Times New Roman"/>
                <a:cs typeface="Times New Roman"/>
              </a:rPr>
              <a:t>Detection.</a:t>
            </a:r>
            <a:endParaRPr lang="en-US" sz="1800">
              <a:latin typeface="Times New Roman"/>
              <a:cs typeface="Times New Roman"/>
            </a:endParaRPr>
          </a:p>
          <a:p>
            <a:pPr>
              <a:lnSpc>
                <a:spcPct val="100000"/>
              </a:lnSpc>
              <a:spcBef>
                <a:spcPts val="80"/>
              </a:spcBef>
              <a:buFont typeface="Arial"/>
              <a:buChar char="□"/>
            </a:pPr>
            <a:endParaRPr lang="en-US" sz="1800">
              <a:latin typeface="Times New Roman"/>
              <a:cs typeface="Times New Roman"/>
            </a:endParaRPr>
          </a:p>
          <a:p>
            <a:pPr marL="318135" indent="-305435">
              <a:lnSpc>
                <a:spcPct val="100000"/>
              </a:lnSpc>
              <a:buFont typeface="Arial"/>
              <a:buChar char="□"/>
              <a:tabLst>
                <a:tab pos="318135" algn="l"/>
              </a:tabLst>
            </a:pPr>
            <a:r>
              <a:rPr lang="en-US" sz="1800">
                <a:latin typeface="Times New Roman"/>
                <a:cs typeface="Times New Roman"/>
              </a:rPr>
              <a:t>Redundancy</a:t>
            </a:r>
            <a:r>
              <a:rPr lang="en-US" sz="1800" spc="-60">
                <a:latin typeface="Times New Roman"/>
                <a:cs typeface="Times New Roman"/>
              </a:rPr>
              <a:t> </a:t>
            </a:r>
            <a:r>
              <a:rPr lang="en-US" sz="1800">
                <a:latin typeface="Times New Roman"/>
                <a:cs typeface="Times New Roman"/>
              </a:rPr>
              <a:t>(inter</a:t>
            </a:r>
            <a:r>
              <a:rPr lang="en-US" sz="1800" spc="-55">
                <a:latin typeface="Times New Roman"/>
                <a:cs typeface="Times New Roman"/>
              </a:rPr>
              <a:t> </a:t>
            </a:r>
            <a:r>
              <a:rPr lang="en-US" sz="1800">
                <a:latin typeface="Times New Roman"/>
                <a:cs typeface="Times New Roman"/>
              </a:rPr>
              <a:t>pixel</a:t>
            </a:r>
            <a:r>
              <a:rPr lang="en-US" sz="1800" spc="-60">
                <a:latin typeface="Times New Roman"/>
                <a:cs typeface="Times New Roman"/>
              </a:rPr>
              <a:t> </a:t>
            </a:r>
            <a:r>
              <a:rPr lang="en-US" sz="1800" spc="-10">
                <a:latin typeface="Times New Roman"/>
                <a:cs typeface="Times New Roman"/>
              </a:rPr>
              <a:t>redundancy).</a:t>
            </a:r>
            <a:endParaRPr lang="en-US" sz="1800">
              <a:latin typeface="Times New Roman"/>
              <a:cs typeface="Times New Roman"/>
            </a:endParaRPr>
          </a:p>
          <a:p>
            <a:pPr>
              <a:lnSpc>
                <a:spcPct val="100000"/>
              </a:lnSpc>
              <a:spcBef>
                <a:spcPts val="80"/>
              </a:spcBef>
              <a:buFont typeface="Arial"/>
              <a:buChar char="□"/>
            </a:pPr>
            <a:endParaRPr lang="en-US" sz="1800">
              <a:latin typeface="Times New Roman"/>
              <a:cs typeface="Times New Roman"/>
            </a:endParaRPr>
          </a:p>
          <a:p>
            <a:pPr marL="318135" indent="-305435">
              <a:lnSpc>
                <a:spcPct val="100000"/>
              </a:lnSpc>
              <a:buFont typeface="Arial"/>
              <a:buChar char="□"/>
              <a:tabLst>
                <a:tab pos="318135" algn="l"/>
              </a:tabLst>
            </a:pPr>
            <a:r>
              <a:rPr lang="en-US" sz="1800">
                <a:latin typeface="Times New Roman"/>
                <a:cs typeface="Times New Roman"/>
              </a:rPr>
              <a:t>Less</a:t>
            </a:r>
            <a:r>
              <a:rPr lang="en-US" sz="1800" spc="-65">
                <a:latin typeface="Times New Roman"/>
                <a:cs typeface="Times New Roman"/>
              </a:rPr>
              <a:t> </a:t>
            </a:r>
            <a:r>
              <a:rPr lang="en-US" sz="1800">
                <a:latin typeface="Times New Roman"/>
                <a:cs typeface="Times New Roman"/>
              </a:rPr>
              <a:t>efficiency</a:t>
            </a:r>
            <a:r>
              <a:rPr lang="en-US" sz="1800" spc="-65">
                <a:latin typeface="Times New Roman"/>
                <a:cs typeface="Times New Roman"/>
              </a:rPr>
              <a:t> </a:t>
            </a:r>
            <a:r>
              <a:rPr lang="en-US" sz="1800">
                <a:latin typeface="Times New Roman"/>
                <a:cs typeface="Times New Roman"/>
              </a:rPr>
              <a:t>and</a:t>
            </a:r>
            <a:r>
              <a:rPr lang="en-US" sz="1800" spc="-60">
                <a:latin typeface="Times New Roman"/>
                <a:cs typeface="Times New Roman"/>
              </a:rPr>
              <a:t> </a:t>
            </a:r>
            <a:r>
              <a:rPr lang="en-US" sz="1800">
                <a:latin typeface="Times New Roman"/>
                <a:cs typeface="Times New Roman"/>
              </a:rPr>
              <a:t>more</a:t>
            </a:r>
            <a:r>
              <a:rPr lang="en-US" sz="1800" spc="-65">
                <a:latin typeface="Times New Roman"/>
                <a:cs typeface="Times New Roman"/>
              </a:rPr>
              <a:t> </a:t>
            </a:r>
            <a:r>
              <a:rPr lang="en-US" sz="1800">
                <a:latin typeface="Times New Roman"/>
                <a:cs typeface="Times New Roman"/>
              </a:rPr>
              <a:t>response</a:t>
            </a:r>
            <a:r>
              <a:rPr lang="en-US" sz="1800" spc="-65">
                <a:latin typeface="Times New Roman"/>
                <a:cs typeface="Times New Roman"/>
              </a:rPr>
              <a:t> </a:t>
            </a:r>
            <a:r>
              <a:rPr lang="en-US" sz="1800" spc="-20">
                <a:latin typeface="Times New Roman"/>
                <a:cs typeface="Times New Roman"/>
              </a:rPr>
              <a:t>time.</a:t>
            </a:r>
            <a:endParaRPr lang="en-US" sz="1800">
              <a:latin typeface="Times New Roman"/>
              <a:cs typeface="Times New Roman"/>
            </a:endParaRPr>
          </a:p>
          <a:p>
            <a:pPr>
              <a:lnSpc>
                <a:spcPct val="100000"/>
              </a:lnSpc>
              <a:spcBef>
                <a:spcPts val="80"/>
              </a:spcBef>
              <a:buFont typeface="Arial"/>
              <a:buChar char="□"/>
            </a:pPr>
            <a:endParaRPr lang="en-US" sz="1800">
              <a:latin typeface="Times New Roman"/>
              <a:cs typeface="Times New Roman"/>
            </a:endParaRPr>
          </a:p>
          <a:p>
            <a:pPr marL="318135" marR="5080" indent="-306070">
              <a:lnSpc>
                <a:spcPct val="100000"/>
              </a:lnSpc>
              <a:buFont typeface="Arial"/>
              <a:buChar char="□"/>
              <a:tabLst>
                <a:tab pos="318135" algn="l"/>
              </a:tabLst>
            </a:pPr>
            <a:r>
              <a:rPr lang="en-US" sz="1800">
                <a:latin typeface="Times New Roman"/>
                <a:cs typeface="Times New Roman"/>
              </a:rPr>
              <a:t>Common</a:t>
            </a:r>
            <a:r>
              <a:rPr lang="en-US" sz="1800" spc="75">
                <a:latin typeface="Times New Roman"/>
                <a:cs typeface="Times New Roman"/>
              </a:rPr>
              <a:t> </a:t>
            </a:r>
            <a:r>
              <a:rPr lang="en-US" sz="1800">
                <a:latin typeface="Times New Roman"/>
                <a:cs typeface="Times New Roman"/>
              </a:rPr>
              <a:t>problems</a:t>
            </a:r>
            <a:r>
              <a:rPr lang="en-US" sz="1800" spc="75">
                <a:latin typeface="Times New Roman"/>
                <a:cs typeface="Times New Roman"/>
              </a:rPr>
              <a:t> </a:t>
            </a:r>
            <a:r>
              <a:rPr lang="en-US" sz="1800">
                <a:latin typeface="Times New Roman"/>
                <a:cs typeface="Times New Roman"/>
              </a:rPr>
              <a:t>include</a:t>
            </a:r>
            <a:r>
              <a:rPr lang="en-US" sz="1800" spc="75">
                <a:latin typeface="Times New Roman"/>
                <a:cs typeface="Times New Roman"/>
              </a:rPr>
              <a:t> </a:t>
            </a:r>
            <a:r>
              <a:rPr lang="en-US" sz="1800">
                <a:latin typeface="Times New Roman"/>
                <a:cs typeface="Times New Roman"/>
              </a:rPr>
              <a:t>difficulty</a:t>
            </a:r>
            <a:r>
              <a:rPr lang="en-US" sz="1800" spc="75">
                <a:latin typeface="Times New Roman"/>
                <a:cs typeface="Times New Roman"/>
              </a:rPr>
              <a:t> </a:t>
            </a:r>
            <a:r>
              <a:rPr lang="en-US" sz="1800">
                <a:latin typeface="Times New Roman"/>
                <a:cs typeface="Times New Roman"/>
              </a:rPr>
              <a:t>maintaining</a:t>
            </a:r>
            <a:r>
              <a:rPr lang="en-US" sz="1800" spc="80">
                <a:latin typeface="Times New Roman"/>
                <a:cs typeface="Times New Roman"/>
              </a:rPr>
              <a:t> </a:t>
            </a:r>
            <a:r>
              <a:rPr lang="en-US" sz="1800">
                <a:latin typeface="Times New Roman"/>
                <a:cs typeface="Times New Roman"/>
              </a:rPr>
              <a:t>high</a:t>
            </a:r>
            <a:r>
              <a:rPr lang="en-US" sz="1800" spc="75">
                <a:latin typeface="Times New Roman"/>
                <a:cs typeface="Times New Roman"/>
              </a:rPr>
              <a:t> </a:t>
            </a:r>
            <a:r>
              <a:rPr lang="en-US" sz="1800">
                <a:latin typeface="Times New Roman"/>
                <a:cs typeface="Times New Roman"/>
              </a:rPr>
              <a:t>accuracy</a:t>
            </a:r>
            <a:r>
              <a:rPr lang="en-US" sz="1800" spc="75">
                <a:latin typeface="Times New Roman"/>
                <a:cs typeface="Times New Roman"/>
              </a:rPr>
              <a:t> </a:t>
            </a:r>
            <a:r>
              <a:rPr lang="en-US" sz="1800">
                <a:latin typeface="Times New Roman"/>
                <a:cs typeface="Times New Roman"/>
              </a:rPr>
              <a:t>in</a:t>
            </a:r>
            <a:r>
              <a:rPr lang="en-US" sz="1800" spc="75">
                <a:latin typeface="Times New Roman"/>
                <a:cs typeface="Times New Roman"/>
              </a:rPr>
              <a:t> </a:t>
            </a:r>
            <a:r>
              <a:rPr lang="en-US" sz="1800">
                <a:latin typeface="Times New Roman"/>
                <a:cs typeface="Times New Roman"/>
              </a:rPr>
              <a:t>harsh</a:t>
            </a:r>
            <a:r>
              <a:rPr lang="en-US" sz="1800" spc="75">
                <a:latin typeface="Times New Roman"/>
                <a:cs typeface="Times New Roman"/>
              </a:rPr>
              <a:t> </a:t>
            </a:r>
            <a:r>
              <a:rPr lang="en-US" sz="1800" spc="-10">
                <a:latin typeface="Times New Roman"/>
                <a:cs typeface="Times New Roman"/>
              </a:rPr>
              <a:t>conditions, </a:t>
            </a:r>
            <a:r>
              <a:rPr lang="en-US" sz="1800">
                <a:latin typeface="Times New Roman"/>
                <a:cs typeface="Times New Roman"/>
              </a:rPr>
              <a:t>difficulty</a:t>
            </a:r>
            <a:r>
              <a:rPr lang="en-US" sz="1800" spc="-50">
                <a:latin typeface="Times New Roman"/>
                <a:cs typeface="Times New Roman"/>
              </a:rPr>
              <a:t> </a:t>
            </a:r>
            <a:r>
              <a:rPr lang="en-US" sz="1800">
                <a:latin typeface="Times New Roman"/>
                <a:cs typeface="Times New Roman"/>
              </a:rPr>
              <a:t>recognizing</a:t>
            </a:r>
            <a:r>
              <a:rPr lang="en-US" sz="1800" spc="-50">
                <a:latin typeface="Times New Roman"/>
                <a:cs typeface="Times New Roman"/>
              </a:rPr>
              <a:t> </a:t>
            </a:r>
            <a:r>
              <a:rPr lang="en-US" sz="1800" spc="-10">
                <a:latin typeface="Times New Roman"/>
                <a:cs typeface="Times New Roman"/>
              </a:rPr>
              <a:t>different</a:t>
            </a:r>
            <a:r>
              <a:rPr lang="en-US" sz="1800" spc="-55">
                <a:latin typeface="Times New Roman"/>
                <a:cs typeface="Times New Roman"/>
              </a:rPr>
              <a:t> </a:t>
            </a:r>
            <a:r>
              <a:rPr lang="en-US" sz="1800">
                <a:latin typeface="Times New Roman"/>
                <a:cs typeface="Times New Roman"/>
              </a:rPr>
              <a:t>signs,</a:t>
            </a:r>
            <a:r>
              <a:rPr lang="en-US" sz="1800" spc="-50">
                <a:latin typeface="Times New Roman"/>
                <a:cs typeface="Times New Roman"/>
              </a:rPr>
              <a:t> </a:t>
            </a:r>
            <a:r>
              <a:rPr lang="en-US" sz="1800">
                <a:latin typeface="Times New Roman"/>
                <a:cs typeface="Times New Roman"/>
              </a:rPr>
              <a:t>and</a:t>
            </a:r>
            <a:r>
              <a:rPr lang="en-US" sz="1800" spc="-50">
                <a:latin typeface="Times New Roman"/>
                <a:cs typeface="Times New Roman"/>
              </a:rPr>
              <a:t> </a:t>
            </a:r>
            <a:r>
              <a:rPr lang="en-US" sz="1800" spc="-10">
                <a:latin typeface="Times New Roman"/>
                <a:cs typeface="Times New Roman"/>
              </a:rPr>
              <a:t>accuracy.</a:t>
            </a:r>
            <a:endParaRPr lang="en-US" sz="1800">
              <a:latin typeface="Times New Roman"/>
              <a:cs typeface="Times New Roman"/>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7643210" y="4158560"/>
            <a:ext cx="1500770" cy="984929"/>
          </a:xfrm>
          <a:prstGeom prst="rect">
            <a:avLst/>
          </a:prstGeom>
        </p:spPr>
      </p:pic>
      <p:pic>
        <p:nvPicPr>
          <p:cNvPr id="3" name="object 3"/>
          <p:cNvPicPr/>
          <p:nvPr/>
        </p:nvPicPr>
        <p:blipFill>
          <a:blip r:embed="rId3"/>
          <a:stretch>
            <a:fillRect/>
          </a:stretch>
        </p:blipFill>
        <p:spPr>
          <a:xfrm>
            <a:off x="449710" y="4633430"/>
            <a:ext cx="2380819" cy="510059"/>
          </a:xfrm>
          <a:prstGeom prst="rect">
            <a:avLst/>
          </a:prstGeom>
        </p:spPr>
      </p:pic>
      <p:pic>
        <p:nvPicPr>
          <p:cNvPr id="4" name="object 4"/>
          <p:cNvPicPr/>
          <p:nvPr/>
        </p:nvPicPr>
        <p:blipFill>
          <a:blip r:embed="rId4"/>
          <a:stretch>
            <a:fillRect/>
          </a:stretch>
        </p:blipFill>
        <p:spPr>
          <a:xfrm>
            <a:off x="0" y="0"/>
            <a:ext cx="1122030" cy="1164502"/>
          </a:xfrm>
          <a:prstGeom prst="rect">
            <a:avLst/>
          </a:prstGeom>
        </p:spPr>
      </p:pic>
      <p:pic>
        <p:nvPicPr>
          <p:cNvPr id="5" name="object 5"/>
          <p:cNvPicPr/>
          <p:nvPr/>
        </p:nvPicPr>
        <p:blipFill>
          <a:blip r:embed="rId5"/>
          <a:stretch>
            <a:fillRect/>
          </a:stretch>
        </p:blipFill>
        <p:spPr>
          <a:xfrm>
            <a:off x="8763107" y="730008"/>
            <a:ext cx="380874" cy="1991394"/>
          </a:xfrm>
          <a:prstGeom prst="rect">
            <a:avLst/>
          </a:prstGeom>
        </p:spPr>
      </p:pic>
      <p:pic>
        <p:nvPicPr>
          <p:cNvPr id="6" name="object 6"/>
          <p:cNvPicPr/>
          <p:nvPr/>
        </p:nvPicPr>
        <p:blipFill>
          <a:blip r:embed="rId6"/>
          <a:stretch>
            <a:fillRect/>
          </a:stretch>
        </p:blipFill>
        <p:spPr>
          <a:xfrm>
            <a:off x="0" y="1899986"/>
            <a:ext cx="289336" cy="1892982"/>
          </a:xfrm>
          <a:prstGeom prst="rect">
            <a:avLst/>
          </a:prstGeom>
        </p:spPr>
      </p:pic>
      <p:pic>
        <p:nvPicPr>
          <p:cNvPr id="7" name="object 7"/>
          <p:cNvPicPr/>
          <p:nvPr/>
        </p:nvPicPr>
        <p:blipFill>
          <a:blip r:embed="rId7"/>
          <a:stretch>
            <a:fillRect/>
          </a:stretch>
        </p:blipFill>
        <p:spPr>
          <a:xfrm>
            <a:off x="0" y="4090841"/>
            <a:ext cx="1258447" cy="1052647"/>
          </a:xfrm>
          <a:prstGeom prst="rect">
            <a:avLst/>
          </a:prstGeom>
        </p:spPr>
      </p:pic>
      <p:sp>
        <p:nvSpPr>
          <p:cNvPr id="8" name="object 8"/>
          <p:cNvSpPr txBox="1">
            <a:spLocks noGrp="1"/>
          </p:cNvSpPr>
          <p:nvPr>
            <p:ph type="title"/>
          </p:nvPr>
        </p:nvSpPr>
        <p:spPr>
          <a:xfrm>
            <a:off x="1600200" y="363109"/>
            <a:ext cx="5686159" cy="474979"/>
          </a:xfrm>
          <a:prstGeom prst="rect">
            <a:avLst/>
          </a:prstGeom>
        </p:spPr>
        <p:txBody>
          <a:bodyPr vert="horz" wrap="square" lIns="0" tIns="157479" rIns="0" bIns="0" rtlCol="0">
            <a:spAutoFit/>
          </a:bodyPr>
          <a:lstStyle/>
          <a:p>
            <a:pPr marL="1589405">
              <a:lnSpc>
                <a:spcPct val="100000"/>
              </a:lnSpc>
              <a:spcBef>
                <a:spcPts val="100"/>
              </a:spcBef>
            </a:pPr>
            <a:r>
              <a:rPr lang="en-IN" spc="-10"/>
              <a:t>PROPOSED SYSTEM</a:t>
            </a:r>
            <a:endParaRPr spc="-10"/>
          </a:p>
        </p:txBody>
      </p:sp>
      <p:sp>
        <p:nvSpPr>
          <p:cNvPr id="11" name="TextBox 10">
            <a:extLst>
              <a:ext uri="{FF2B5EF4-FFF2-40B4-BE49-F238E27FC236}">
                <a16:creationId xmlns:a16="http://schemas.microsoft.com/office/drawing/2014/main" id="{ED79FA20-0838-DD00-98B4-B190200E79E6}"/>
              </a:ext>
            </a:extLst>
          </p:cNvPr>
          <p:cNvSpPr txBox="1"/>
          <p:nvPr/>
        </p:nvSpPr>
        <p:spPr>
          <a:xfrm>
            <a:off x="533400" y="1200150"/>
            <a:ext cx="8458200" cy="2031325"/>
          </a:xfrm>
          <a:prstGeom prst="rect">
            <a:avLst/>
          </a:prstGeom>
          <a:noFill/>
        </p:spPr>
        <p:txBody>
          <a:bodyPr wrap="square">
            <a:spAutoFit/>
          </a:bodyPr>
          <a:lstStyle/>
          <a:p>
            <a:r>
              <a:rPr lang="en-US" sz="1800">
                <a:solidFill>
                  <a:srgbClr val="242424"/>
                </a:solidFill>
                <a:latin typeface="Times New Roman"/>
                <a:cs typeface="Times New Roman"/>
              </a:rPr>
              <a:t>Our</a:t>
            </a:r>
            <a:r>
              <a:rPr lang="en-US" sz="1800" spc="235">
                <a:solidFill>
                  <a:srgbClr val="242424"/>
                </a:solidFill>
                <a:latin typeface="Times New Roman"/>
                <a:cs typeface="Times New Roman"/>
              </a:rPr>
              <a:t> </a:t>
            </a:r>
            <a:r>
              <a:rPr lang="en-US" sz="1800">
                <a:solidFill>
                  <a:srgbClr val="242424"/>
                </a:solidFill>
                <a:latin typeface="Times New Roman"/>
                <a:cs typeface="Times New Roman"/>
              </a:rPr>
              <a:t>proposed</a:t>
            </a:r>
            <a:r>
              <a:rPr lang="en-US" sz="1800" spc="235">
                <a:solidFill>
                  <a:srgbClr val="242424"/>
                </a:solidFill>
                <a:latin typeface="Times New Roman"/>
                <a:cs typeface="Times New Roman"/>
              </a:rPr>
              <a:t> </a:t>
            </a:r>
            <a:r>
              <a:rPr lang="en-US" sz="1800">
                <a:solidFill>
                  <a:srgbClr val="242424"/>
                </a:solidFill>
                <a:latin typeface="Times New Roman"/>
                <a:cs typeface="Times New Roman"/>
              </a:rPr>
              <a:t>solution</a:t>
            </a:r>
            <a:r>
              <a:rPr lang="en-US" sz="1800" spc="240">
                <a:solidFill>
                  <a:srgbClr val="242424"/>
                </a:solidFill>
                <a:latin typeface="Times New Roman"/>
                <a:cs typeface="Times New Roman"/>
              </a:rPr>
              <a:t> </a:t>
            </a:r>
            <a:r>
              <a:rPr lang="en-US" sz="1800">
                <a:solidFill>
                  <a:srgbClr val="242424"/>
                </a:solidFill>
                <a:latin typeface="Times New Roman"/>
                <a:cs typeface="Times New Roman"/>
              </a:rPr>
              <a:t>addresses</a:t>
            </a:r>
            <a:r>
              <a:rPr lang="en-US" sz="1800" spc="235">
                <a:solidFill>
                  <a:srgbClr val="242424"/>
                </a:solidFill>
                <a:latin typeface="Times New Roman"/>
                <a:cs typeface="Times New Roman"/>
              </a:rPr>
              <a:t> </a:t>
            </a:r>
            <a:r>
              <a:rPr lang="en-US" sz="1800">
                <a:solidFill>
                  <a:srgbClr val="242424"/>
                </a:solidFill>
                <a:latin typeface="Times New Roman"/>
                <a:cs typeface="Times New Roman"/>
              </a:rPr>
              <a:t>the</a:t>
            </a:r>
            <a:r>
              <a:rPr lang="en-US" sz="1800" spc="240">
                <a:solidFill>
                  <a:srgbClr val="242424"/>
                </a:solidFill>
                <a:latin typeface="Times New Roman"/>
                <a:cs typeface="Times New Roman"/>
              </a:rPr>
              <a:t> </a:t>
            </a:r>
            <a:r>
              <a:rPr lang="en-US" sz="1800">
                <a:solidFill>
                  <a:srgbClr val="242424"/>
                </a:solidFill>
                <a:latin typeface="Times New Roman"/>
                <a:cs typeface="Times New Roman"/>
              </a:rPr>
              <a:t>limitations</a:t>
            </a:r>
            <a:r>
              <a:rPr lang="en-US" sz="1800" spc="235">
                <a:solidFill>
                  <a:srgbClr val="242424"/>
                </a:solidFill>
                <a:latin typeface="Times New Roman"/>
                <a:cs typeface="Times New Roman"/>
              </a:rPr>
              <a:t> </a:t>
            </a:r>
            <a:r>
              <a:rPr lang="en-US" sz="1800">
                <a:solidFill>
                  <a:srgbClr val="242424"/>
                </a:solidFill>
                <a:latin typeface="Times New Roman"/>
                <a:cs typeface="Times New Roman"/>
              </a:rPr>
              <a:t>of</a:t>
            </a:r>
            <a:r>
              <a:rPr lang="en-US" sz="1800" spc="240">
                <a:solidFill>
                  <a:srgbClr val="242424"/>
                </a:solidFill>
                <a:latin typeface="Times New Roman"/>
                <a:cs typeface="Times New Roman"/>
              </a:rPr>
              <a:t> </a:t>
            </a:r>
            <a:r>
              <a:rPr lang="en-US" sz="1800">
                <a:solidFill>
                  <a:srgbClr val="242424"/>
                </a:solidFill>
                <a:latin typeface="Times New Roman"/>
                <a:cs typeface="Times New Roman"/>
              </a:rPr>
              <a:t>the</a:t>
            </a:r>
            <a:r>
              <a:rPr lang="en-US" sz="1800" spc="235">
                <a:solidFill>
                  <a:srgbClr val="242424"/>
                </a:solidFill>
                <a:latin typeface="Times New Roman"/>
                <a:cs typeface="Times New Roman"/>
              </a:rPr>
              <a:t> </a:t>
            </a:r>
            <a:r>
              <a:rPr lang="en-US" sz="1800">
                <a:solidFill>
                  <a:srgbClr val="242424"/>
                </a:solidFill>
                <a:latin typeface="Times New Roman"/>
                <a:cs typeface="Times New Roman"/>
              </a:rPr>
              <a:t>existing</a:t>
            </a:r>
            <a:r>
              <a:rPr lang="en-US" sz="1800" spc="240">
                <a:solidFill>
                  <a:srgbClr val="242424"/>
                </a:solidFill>
                <a:latin typeface="Times New Roman"/>
                <a:cs typeface="Times New Roman"/>
              </a:rPr>
              <a:t> </a:t>
            </a:r>
            <a:r>
              <a:rPr lang="en-US" sz="1800">
                <a:solidFill>
                  <a:srgbClr val="242424"/>
                </a:solidFill>
                <a:latin typeface="Times New Roman"/>
                <a:cs typeface="Times New Roman"/>
              </a:rPr>
              <a:t>system</a:t>
            </a:r>
            <a:r>
              <a:rPr lang="en-US" sz="1800" spc="235">
                <a:solidFill>
                  <a:srgbClr val="242424"/>
                </a:solidFill>
                <a:latin typeface="Times New Roman"/>
                <a:cs typeface="Times New Roman"/>
              </a:rPr>
              <a:t> </a:t>
            </a:r>
            <a:r>
              <a:rPr lang="en-US" sz="1800">
                <a:solidFill>
                  <a:srgbClr val="242424"/>
                </a:solidFill>
                <a:latin typeface="Times New Roman"/>
                <a:cs typeface="Times New Roman"/>
              </a:rPr>
              <a:t>by</a:t>
            </a:r>
            <a:r>
              <a:rPr lang="en-US" sz="1800" spc="240">
                <a:solidFill>
                  <a:srgbClr val="242424"/>
                </a:solidFill>
                <a:latin typeface="Times New Roman"/>
                <a:cs typeface="Times New Roman"/>
              </a:rPr>
              <a:t> </a:t>
            </a:r>
            <a:r>
              <a:rPr lang="en-US" sz="1800" spc="-10">
                <a:solidFill>
                  <a:srgbClr val="242424"/>
                </a:solidFill>
                <a:latin typeface="Times New Roman"/>
                <a:cs typeface="Times New Roman"/>
              </a:rPr>
              <a:t>leveraging </a:t>
            </a:r>
            <a:r>
              <a:rPr lang="en-US" sz="1800">
                <a:solidFill>
                  <a:srgbClr val="242424"/>
                </a:solidFill>
                <a:latin typeface="Times New Roman"/>
                <a:cs typeface="Times New Roman"/>
              </a:rPr>
              <a:t>convolutional</a:t>
            </a:r>
            <a:r>
              <a:rPr lang="en-US" sz="1800" spc="305">
                <a:solidFill>
                  <a:srgbClr val="242424"/>
                </a:solidFill>
                <a:latin typeface="Times New Roman"/>
                <a:cs typeface="Times New Roman"/>
              </a:rPr>
              <a:t> </a:t>
            </a:r>
            <a:r>
              <a:rPr lang="en-US" sz="1800">
                <a:solidFill>
                  <a:srgbClr val="242424"/>
                </a:solidFill>
                <a:latin typeface="Times New Roman"/>
                <a:cs typeface="Times New Roman"/>
              </a:rPr>
              <a:t>neural</a:t>
            </a:r>
            <a:r>
              <a:rPr lang="en-US" sz="1800" spc="305">
                <a:solidFill>
                  <a:srgbClr val="242424"/>
                </a:solidFill>
                <a:latin typeface="Times New Roman"/>
                <a:cs typeface="Times New Roman"/>
              </a:rPr>
              <a:t> </a:t>
            </a:r>
            <a:r>
              <a:rPr lang="en-US" sz="1800">
                <a:solidFill>
                  <a:srgbClr val="242424"/>
                </a:solidFill>
                <a:latin typeface="Times New Roman"/>
                <a:cs typeface="Times New Roman"/>
              </a:rPr>
              <a:t>networks</a:t>
            </a:r>
            <a:r>
              <a:rPr lang="en-US" sz="1800" spc="305">
                <a:solidFill>
                  <a:srgbClr val="242424"/>
                </a:solidFill>
                <a:latin typeface="Times New Roman"/>
                <a:cs typeface="Times New Roman"/>
              </a:rPr>
              <a:t> </a:t>
            </a:r>
            <a:r>
              <a:rPr lang="en-US" sz="1800">
                <a:solidFill>
                  <a:srgbClr val="242424"/>
                </a:solidFill>
                <a:latin typeface="Times New Roman"/>
                <a:cs typeface="Times New Roman"/>
              </a:rPr>
              <a:t>(CNNs)</a:t>
            </a:r>
            <a:r>
              <a:rPr lang="en-US" sz="1800" spc="310">
                <a:solidFill>
                  <a:srgbClr val="242424"/>
                </a:solidFill>
                <a:latin typeface="Times New Roman"/>
                <a:cs typeface="Times New Roman"/>
              </a:rPr>
              <a:t> </a:t>
            </a:r>
            <a:r>
              <a:rPr lang="en-US" sz="1800">
                <a:solidFill>
                  <a:srgbClr val="242424"/>
                </a:solidFill>
                <a:latin typeface="Times New Roman"/>
                <a:cs typeface="Times New Roman"/>
              </a:rPr>
              <a:t>for</a:t>
            </a:r>
            <a:r>
              <a:rPr lang="en-US" sz="1800" spc="305">
                <a:solidFill>
                  <a:srgbClr val="242424"/>
                </a:solidFill>
                <a:latin typeface="Times New Roman"/>
                <a:cs typeface="Times New Roman"/>
              </a:rPr>
              <a:t> </a:t>
            </a:r>
            <a:r>
              <a:rPr lang="en-US" sz="1800">
                <a:solidFill>
                  <a:srgbClr val="242424"/>
                </a:solidFill>
                <a:latin typeface="Times New Roman"/>
                <a:cs typeface="Times New Roman"/>
              </a:rPr>
              <a:t>the</a:t>
            </a:r>
            <a:r>
              <a:rPr lang="en-US" sz="1800" spc="305">
                <a:solidFill>
                  <a:srgbClr val="242424"/>
                </a:solidFill>
                <a:latin typeface="Times New Roman"/>
                <a:cs typeface="Times New Roman"/>
              </a:rPr>
              <a:t> </a:t>
            </a:r>
            <a:r>
              <a:rPr lang="en-US" sz="1800">
                <a:solidFill>
                  <a:srgbClr val="242424"/>
                </a:solidFill>
                <a:latin typeface="Times New Roman"/>
                <a:cs typeface="Times New Roman"/>
              </a:rPr>
              <a:t>robust</a:t>
            </a:r>
            <a:r>
              <a:rPr lang="en-US" sz="1800" spc="305">
                <a:solidFill>
                  <a:srgbClr val="242424"/>
                </a:solidFill>
                <a:latin typeface="Times New Roman"/>
                <a:cs typeface="Times New Roman"/>
              </a:rPr>
              <a:t> </a:t>
            </a:r>
            <a:r>
              <a:rPr lang="en-US" sz="1800">
                <a:solidFill>
                  <a:srgbClr val="242424"/>
                </a:solidFill>
                <a:latin typeface="Times New Roman"/>
                <a:cs typeface="Times New Roman"/>
              </a:rPr>
              <a:t>detection</a:t>
            </a:r>
            <a:r>
              <a:rPr lang="en-US" sz="1800" spc="310">
                <a:solidFill>
                  <a:srgbClr val="242424"/>
                </a:solidFill>
                <a:latin typeface="Times New Roman"/>
                <a:cs typeface="Times New Roman"/>
              </a:rPr>
              <a:t> </a:t>
            </a:r>
            <a:r>
              <a:rPr lang="en-US" sz="1800">
                <a:solidFill>
                  <a:srgbClr val="242424"/>
                </a:solidFill>
                <a:latin typeface="Times New Roman"/>
                <a:cs typeface="Times New Roman"/>
              </a:rPr>
              <a:t>and</a:t>
            </a:r>
            <a:r>
              <a:rPr lang="en-US" sz="1800" spc="305">
                <a:solidFill>
                  <a:srgbClr val="242424"/>
                </a:solidFill>
                <a:latin typeface="Times New Roman"/>
                <a:cs typeface="Times New Roman"/>
              </a:rPr>
              <a:t> </a:t>
            </a:r>
            <a:r>
              <a:rPr lang="en-US" sz="1800">
                <a:solidFill>
                  <a:srgbClr val="242424"/>
                </a:solidFill>
                <a:latin typeface="Times New Roman"/>
                <a:cs typeface="Times New Roman"/>
              </a:rPr>
              <a:t>classification</a:t>
            </a:r>
            <a:r>
              <a:rPr lang="en-US" sz="1800" spc="305">
                <a:solidFill>
                  <a:srgbClr val="242424"/>
                </a:solidFill>
                <a:latin typeface="Times New Roman"/>
                <a:cs typeface="Times New Roman"/>
              </a:rPr>
              <a:t> </a:t>
            </a:r>
            <a:r>
              <a:rPr lang="en-US" sz="1800" spc="-25">
                <a:solidFill>
                  <a:srgbClr val="242424"/>
                </a:solidFill>
                <a:latin typeface="Times New Roman"/>
                <a:cs typeface="Times New Roman"/>
              </a:rPr>
              <a:t>of </a:t>
            </a:r>
            <a:r>
              <a:rPr lang="en-US" sz="1800">
                <a:solidFill>
                  <a:srgbClr val="242424"/>
                </a:solidFill>
                <a:latin typeface="Times New Roman"/>
                <a:cs typeface="Times New Roman"/>
              </a:rPr>
              <a:t>traffic</a:t>
            </a:r>
            <a:r>
              <a:rPr lang="en-US" sz="1800" spc="65">
                <a:solidFill>
                  <a:srgbClr val="242424"/>
                </a:solidFill>
                <a:latin typeface="Times New Roman"/>
                <a:cs typeface="Times New Roman"/>
              </a:rPr>
              <a:t> </a:t>
            </a:r>
            <a:r>
              <a:rPr lang="en-US" sz="1800">
                <a:solidFill>
                  <a:srgbClr val="242424"/>
                </a:solidFill>
                <a:latin typeface="Times New Roman"/>
                <a:cs typeface="Times New Roman"/>
              </a:rPr>
              <a:t>signs,</a:t>
            </a:r>
            <a:r>
              <a:rPr lang="en-US" sz="1800" spc="65">
                <a:solidFill>
                  <a:srgbClr val="242424"/>
                </a:solidFill>
                <a:latin typeface="Times New Roman"/>
                <a:cs typeface="Times New Roman"/>
              </a:rPr>
              <a:t> </a:t>
            </a:r>
            <a:r>
              <a:rPr lang="en-US" sz="1800">
                <a:solidFill>
                  <a:srgbClr val="242424"/>
                </a:solidFill>
                <a:latin typeface="Times New Roman"/>
                <a:cs typeface="Times New Roman"/>
              </a:rPr>
              <a:t>specifically</a:t>
            </a:r>
            <a:r>
              <a:rPr lang="en-US" sz="1800" spc="65">
                <a:solidFill>
                  <a:srgbClr val="242424"/>
                </a:solidFill>
                <a:latin typeface="Times New Roman"/>
                <a:cs typeface="Times New Roman"/>
              </a:rPr>
              <a:t> </a:t>
            </a:r>
            <a:r>
              <a:rPr lang="en-US" sz="1800">
                <a:solidFill>
                  <a:srgbClr val="242424"/>
                </a:solidFill>
                <a:latin typeface="Times New Roman"/>
                <a:cs typeface="Times New Roman"/>
              </a:rPr>
              <a:t>employing</a:t>
            </a:r>
            <a:r>
              <a:rPr lang="en-US" sz="1800" spc="65">
                <a:solidFill>
                  <a:srgbClr val="242424"/>
                </a:solidFill>
                <a:latin typeface="Times New Roman"/>
                <a:cs typeface="Times New Roman"/>
              </a:rPr>
              <a:t> </a:t>
            </a:r>
            <a:r>
              <a:rPr lang="en-US" sz="1800">
                <a:solidFill>
                  <a:srgbClr val="242424"/>
                </a:solidFill>
                <a:latin typeface="Times New Roman"/>
                <a:cs typeface="Times New Roman"/>
              </a:rPr>
              <a:t>the</a:t>
            </a:r>
            <a:r>
              <a:rPr lang="en-US" sz="1800" spc="10">
                <a:solidFill>
                  <a:srgbClr val="242424"/>
                </a:solidFill>
                <a:latin typeface="Times New Roman"/>
                <a:cs typeface="Times New Roman"/>
              </a:rPr>
              <a:t> </a:t>
            </a:r>
            <a:r>
              <a:rPr lang="en-US" sz="1800">
                <a:solidFill>
                  <a:srgbClr val="242424"/>
                </a:solidFill>
                <a:latin typeface="Times New Roman"/>
                <a:cs typeface="Times New Roman"/>
              </a:rPr>
              <a:t>YOLO</a:t>
            </a:r>
            <a:r>
              <a:rPr lang="en-US" sz="1800" spc="65">
                <a:solidFill>
                  <a:srgbClr val="242424"/>
                </a:solidFill>
                <a:latin typeface="Times New Roman"/>
                <a:cs typeface="Times New Roman"/>
              </a:rPr>
              <a:t> </a:t>
            </a:r>
            <a:r>
              <a:rPr lang="en-US" sz="1800">
                <a:solidFill>
                  <a:srgbClr val="242424"/>
                </a:solidFill>
                <a:latin typeface="Times New Roman"/>
                <a:cs typeface="Times New Roman"/>
              </a:rPr>
              <a:t>(You</a:t>
            </a:r>
            <a:r>
              <a:rPr lang="en-US" sz="1800" spc="65">
                <a:solidFill>
                  <a:srgbClr val="242424"/>
                </a:solidFill>
                <a:latin typeface="Times New Roman"/>
                <a:cs typeface="Times New Roman"/>
              </a:rPr>
              <a:t> </a:t>
            </a:r>
            <a:r>
              <a:rPr lang="en-US" sz="1800">
                <a:solidFill>
                  <a:srgbClr val="242424"/>
                </a:solidFill>
                <a:latin typeface="Times New Roman"/>
                <a:cs typeface="Times New Roman"/>
              </a:rPr>
              <a:t>Only</a:t>
            </a:r>
            <a:r>
              <a:rPr lang="en-US" sz="1800" spc="65">
                <a:solidFill>
                  <a:srgbClr val="242424"/>
                </a:solidFill>
                <a:latin typeface="Times New Roman"/>
                <a:cs typeface="Times New Roman"/>
              </a:rPr>
              <a:t> </a:t>
            </a:r>
            <a:r>
              <a:rPr lang="en-US" sz="1800">
                <a:solidFill>
                  <a:srgbClr val="242424"/>
                </a:solidFill>
                <a:latin typeface="Times New Roman"/>
                <a:cs typeface="Times New Roman"/>
              </a:rPr>
              <a:t>Look</a:t>
            </a:r>
            <a:r>
              <a:rPr lang="en-US" sz="1800" spc="70">
                <a:solidFill>
                  <a:srgbClr val="242424"/>
                </a:solidFill>
                <a:latin typeface="Times New Roman"/>
                <a:cs typeface="Times New Roman"/>
              </a:rPr>
              <a:t> </a:t>
            </a:r>
            <a:r>
              <a:rPr lang="en-US" sz="1800">
                <a:solidFill>
                  <a:srgbClr val="242424"/>
                </a:solidFill>
                <a:latin typeface="Times New Roman"/>
                <a:cs typeface="Times New Roman"/>
              </a:rPr>
              <a:t>Once)</a:t>
            </a:r>
            <a:r>
              <a:rPr lang="en-US" sz="1800" spc="65">
                <a:solidFill>
                  <a:srgbClr val="242424"/>
                </a:solidFill>
                <a:latin typeface="Times New Roman"/>
                <a:cs typeface="Times New Roman"/>
              </a:rPr>
              <a:t> </a:t>
            </a:r>
            <a:r>
              <a:rPr lang="en-US" sz="1800">
                <a:solidFill>
                  <a:srgbClr val="242424"/>
                </a:solidFill>
                <a:latin typeface="Times New Roman"/>
                <a:cs typeface="Times New Roman"/>
              </a:rPr>
              <a:t>algorithm.</a:t>
            </a:r>
            <a:r>
              <a:rPr lang="en-US" sz="1800" spc="40">
                <a:solidFill>
                  <a:srgbClr val="242424"/>
                </a:solidFill>
                <a:latin typeface="Times New Roman"/>
                <a:cs typeface="Times New Roman"/>
              </a:rPr>
              <a:t> </a:t>
            </a:r>
            <a:r>
              <a:rPr lang="en-US" sz="1800" spc="-20">
                <a:solidFill>
                  <a:srgbClr val="242424"/>
                </a:solidFill>
                <a:latin typeface="Times New Roman"/>
                <a:cs typeface="Times New Roman"/>
              </a:rPr>
              <a:t>This </a:t>
            </a:r>
            <a:r>
              <a:rPr lang="en-US" sz="1800">
                <a:solidFill>
                  <a:srgbClr val="242424"/>
                </a:solidFill>
                <a:latin typeface="Times New Roman"/>
                <a:cs typeface="Times New Roman"/>
              </a:rPr>
              <a:t>algorithm</a:t>
            </a:r>
            <a:r>
              <a:rPr lang="en-US" sz="1800" spc="114">
                <a:solidFill>
                  <a:srgbClr val="242424"/>
                </a:solidFill>
                <a:latin typeface="Times New Roman"/>
                <a:cs typeface="Times New Roman"/>
              </a:rPr>
              <a:t> </a:t>
            </a:r>
            <a:r>
              <a:rPr lang="en-US" sz="1800">
                <a:solidFill>
                  <a:srgbClr val="242424"/>
                </a:solidFill>
                <a:latin typeface="Times New Roman"/>
                <a:cs typeface="Times New Roman"/>
              </a:rPr>
              <a:t>enables</a:t>
            </a:r>
            <a:r>
              <a:rPr lang="en-US" sz="1800" spc="120">
                <a:solidFill>
                  <a:srgbClr val="242424"/>
                </a:solidFill>
                <a:latin typeface="Times New Roman"/>
                <a:cs typeface="Times New Roman"/>
              </a:rPr>
              <a:t> </a:t>
            </a:r>
            <a:r>
              <a:rPr lang="en-US" sz="1800" spc="-20">
                <a:solidFill>
                  <a:srgbClr val="242424"/>
                </a:solidFill>
                <a:latin typeface="Times New Roman"/>
                <a:cs typeface="Times New Roman"/>
              </a:rPr>
              <a:t>real-</a:t>
            </a:r>
            <a:r>
              <a:rPr lang="en-US" sz="1800">
                <a:solidFill>
                  <a:srgbClr val="242424"/>
                </a:solidFill>
                <a:latin typeface="Times New Roman"/>
                <a:cs typeface="Times New Roman"/>
              </a:rPr>
              <a:t>time</a:t>
            </a:r>
            <a:r>
              <a:rPr lang="en-US" sz="1800" spc="120">
                <a:solidFill>
                  <a:srgbClr val="242424"/>
                </a:solidFill>
                <a:latin typeface="Times New Roman"/>
                <a:cs typeface="Times New Roman"/>
              </a:rPr>
              <a:t> </a:t>
            </a:r>
            <a:r>
              <a:rPr lang="en-US" sz="1800">
                <a:solidFill>
                  <a:srgbClr val="242424"/>
                </a:solidFill>
                <a:latin typeface="Times New Roman"/>
                <a:cs typeface="Times New Roman"/>
              </a:rPr>
              <a:t>detection</a:t>
            </a:r>
            <a:r>
              <a:rPr lang="en-US" sz="1800" spc="120">
                <a:solidFill>
                  <a:srgbClr val="242424"/>
                </a:solidFill>
                <a:latin typeface="Times New Roman"/>
                <a:cs typeface="Times New Roman"/>
              </a:rPr>
              <a:t> </a:t>
            </a:r>
            <a:r>
              <a:rPr lang="en-US" sz="1800">
                <a:solidFill>
                  <a:srgbClr val="242424"/>
                </a:solidFill>
                <a:latin typeface="Times New Roman"/>
                <a:cs typeface="Times New Roman"/>
              </a:rPr>
              <a:t>and</a:t>
            </a:r>
            <a:r>
              <a:rPr lang="en-US" sz="1800" spc="120">
                <a:solidFill>
                  <a:srgbClr val="242424"/>
                </a:solidFill>
                <a:latin typeface="Times New Roman"/>
                <a:cs typeface="Times New Roman"/>
              </a:rPr>
              <a:t> </a:t>
            </a:r>
            <a:r>
              <a:rPr lang="en-US" sz="1800">
                <a:solidFill>
                  <a:srgbClr val="242424"/>
                </a:solidFill>
                <a:latin typeface="Times New Roman"/>
                <a:cs typeface="Times New Roman"/>
              </a:rPr>
              <a:t>classification</a:t>
            </a:r>
            <a:r>
              <a:rPr lang="en-US" sz="1800" spc="120">
                <a:solidFill>
                  <a:srgbClr val="242424"/>
                </a:solidFill>
                <a:latin typeface="Times New Roman"/>
                <a:cs typeface="Times New Roman"/>
              </a:rPr>
              <a:t> </a:t>
            </a:r>
            <a:r>
              <a:rPr lang="en-US" sz="1800">
                <a:solidFill>
                  <a:srgbClr val="242424"/>
                </a:solidFill>
                <a:latin typeface="Times New Roman"/>
                <a:cs typeface="Times New Roman"/>
              </a:rPr>
              <a:t>of</a:t>
            </a:r>
            <a:r>
              <a:rPr lang="en-US" sz="1800" spc="120">
                <a:solidFill>
                  <a:srgbClr val="242424"/>
                </a:solidFill>
                <a:latin typeface="Times New Roman"/>
                <a:cs typeface="Times New Roman"/>
              </a:rPr>
              <a:t> </a:t>
            </a:r>
            <a:r>
              <a:rPr lang="en-US" sz="1800">
                <a:solidFill>
                  <a:srgbClr val="242424"/>
                </a:solidFill>
                <a:latin typeface="Times New Roman"/>
                <a:cs typeface="Times New Roman"/>
              </a:rPr>
              <a:t>traffic</a:t>
            </a:r>
            <a:r>
              <a:rPr lang="en-US" sz="1800" spc="120">
                <a:solidFill>
                  <a:srgbClr val="242424"/>
                </a:solidFill>
                <a:latin typeface="Times New Roman"/>
                <a:cs typeface="Times New Roman"/>
              </a:rPr>
              <a:t> </a:t>
            </a:r>
            <a:r>
              <a:rPr lang="en-US" sz="1800">
                <a:solidFill>
                  <a:srgbClr val="242424"/>
                </a:solidFill>
                <a:latin typeface="Times New Roman"/>
                <a:cs typeface="Times New Roman"/>
              </a:rPr>
              <a:t>signs,</a:t>
            </a:r>
            <a:r>
              <a:rPr lang="en-US" sz="1800" spc="120">
                <a:solidFill>
                  <a:srgbClr val="242424"/>
                </a:solidFill>
                <a:latin typeface="Times New Roman"/>
                <a:cs typeface="Times New Roman"/>
              </a:rPr>
              <a:t> </a:t>
            </a:r>
            <a:r>
              <a:rPr lang="en-US" sz="1800">
                <a:solidFill>
                  <a:srgbClr val="242424"/>
                </a:solidFill>
                <a:latin typeface="Times New Roman"/>
                <a:cs typeface="Times New Roman"/>
              </a:rPr>
              <a:t>contributing</a:t>
            </a:r>
            <a:r>
              <a:rPr lang="en-US" sz="1800" spc="120">
                <a:solidFill>
                  <a:srgbClr val="242424"/>
                </a:solidFill>
                <a:latin typeface="Times New Roman"/>
                <a:cs typeface="Times New Roman"/>
              </a:rPr>
              <a:t> </a:t>
            </a:r>
            <a:r>
              <a:rPr lang="en-US" sz="1800" spc="-25">
                <a:solidFill>
                  <a:srgbClr val="242424"/>
                </a:solidFill>
                <a:latin typeface="Times New Roman"/>
                <a:cs typeface="Times New Roman"/>
              </a:rPr>
              <a:t>to </a:t>
            </a:r>
            <a:r>
              <a:rPr lang="en-US" sz="1800">
                <a:solidFill>
                  <a:srgbClr val="242424"/>
                </a:solidFill>
                <a:latin typeface="Times New Roman"/>
                <a:cs typeface="Times New Roman"/>
              </a:rPr>
              <a:t>enhanced</a:t>
            </a:r>
            <a:r>
              <a:rPr lang="en-US" sz="1800" spc="365">
                <a:solidFill>
                  <a:srgbClr val="242424"/>
                </a:solidFill>
                <a:latin typeface="Times New Roman"/>
                <a:cs typeface="Times New Roman"/>
              </a:rPr>
              <a:t> </a:t>
            </a:r>
            <a:r>
              <a:rPr lang="en-US" sz="1800">
                <a:solidFill>
                  <a:srgbClr val="242424"/>
                </a:solidFill>
                <a:latin typeface="Times New Roman"/>
                <a:cs typeface="Times New Roman"/>
              </a:rPr>
              <a:t>accuracy.</a:t>
            </a:r>
            <a:r>
              <a:rPr lang="en-US" sz="1800" spc="370">
                <a:solidFill>
                  <a:srgbClr val="242424"/>
                </a:solidFill>
                <a:latin typeface="Times New Roman"/>
                <a:cs typeface="Times New Roman"/>
              </a:rPr>
              <a:t> </a:t>
            </a:r>
            <a:r>
              <a:rPr lang="en-US" sz="1800">
                <a:solidFill>
                  <a:srgbClr val="242424"/>
                </a:solidFill>
                <a:latin typeface="Times New Roman"/>
                <a:cs typeface="Times New Roman"/>
              </a:rPr>
              <a:t>Our</a:t>
            </a:r>
            <a:r>
              <a:rPr lang="en-US" sz="1800" spc="370">
                <a:solidFill>
                  <a:srgbClr val="242424"/>
                </a:solidFill>
                <a:latin typeface="Times New Roman"/>
                <a:cs typeface="Times New Roman"/>
              </a:rPr>
              <a:t> </a:t>
            </a:r>
            <a:r>
              <a:rPr lang="en-US" sz="1800">
                <a:solidFill>
                  <a:srgbClr val="242424"/>
                </a:solidFill>
                <a:latin typeface="Times New Roman"/>
                <a:cs typeface="Times New Roman"/>
              </a:rPr>
              <a:t>model</a:t>
            </a:r>
            <a:r>
              <a:rPr lang="en-US" sz="1800" spc="360">
                <a:solidFill>
                  <a:srgbClr val="242424"/>
                </a:solidFill>
                <a:latin typeface="Times New Roman"/>
                <a:cs typeface="Times New Roman"/>
              </a:rPr>
              <a:t> </a:t>
            </a:r>
            <a:r>
              <a:rPr lang="en-US" sz="1800">
                <a:solidFill>
                  <a:srgbClr val="242424"/>
                </a:solidFill>
                <a:latin typeface="Times New Roman"/>
                <a:cs typeface="Times New Roman"/>
              </a:rPr>
              <a:t>is</a:t>
            </a:r>
            <a:r>
              <a:rPr lang="en-US" sz="1800" spc="370">
                <a:solidFill>
                  <a:srgbClr val="242424"/>
                </a:solidFill>
                <a:latin typeface="Times New Roman"/>
                <a:cs typeface="Times New Roman"/>
              </a:rPr>
              <a:t> </a:t>
            </a:r>
            <a:r>
              <a:rPr lang="en-US" sz="1800">
                <a:solidFill>
                  <a:srgbClr val="242424"/>
                </a:solidFill>
                <a:latin typeface="Times New Roman"/>
                <a:cs typeface="Times New Roman"/>
              </a:rPr>
              <a:t>adept</a:t>
            </a:r>
            <a:r>
              <a:rPr lang="en-US" sz="1800" spc="365">
                <a:solidFill>
                  <a:srgbClr val="242424"/>
                </a:solidFill>
                <a:latin typeface="Times New Roman"/>
                <a:cs typeface="Times New Roman"/>
              </a:rPr>
              <a:t> </a:t>
            </a:r>
            <a:r>
              <a:rPr lang="en-US" sz="1800">
                <a:solidFill>
                  <a:srgbClr val="242424"/>
                </a:solidFill>
                <a:latin typeface="Times New Roman"/>
                <a:cs typeface="Times New Roman"/>
              </a:rPr>
              <a:t>at</a:t>
            </a:r>
            <a:r>
              <a:rPr lang="en-US" sz="1800" spc="360">
                <a:solidFill>
                  <a:srgbClr val="242424"/>
                </a:solidFill>
                <a:latin typeface="Times New Roman"/>
                <a:cs typeface="Times New Roman"/>
              </a:rPr>
              <a:t> </a:t>
            </a:r>
            <a:r>
              <a:rPr lang="en-US" sz="1800">
                <a:solidFill>
                  <a:srgbClr val="242424"/>
                </a:solidFill>
                <a:latin typeface="Times New Roman"/>
                <a:cs typeface="Times New Roman"/>
              </a:rPr>
              <a:t>processing</a:t>
            </a:r>
            <a:r>
              <a:rPr lang="en-US" sz="1800" spc="370">
                <a:solidFill>
                  <a:srgbClr val="242424"/>
                </a:solidFill>
                <a:latin typeface="Times New Roman"/>
                <a:cs typeface="Times New Roman"/>
              </a:rPr>
              <a:t> </a:t>
            </a:r>
            <a:r>
              <a:rPr lang="en-US" sz="1800" spc="-20">
                <a:solidFill>
                  <a:srgbClr val="242424"/>
                </a:solidFill>
                <a:latin typeface="Times New Roman"/>
                <a:cs typeface="Times New Roman"/>
              </a:rPr>
              <a:t>real-</a:t>
            </a:r>
            <a:r>
              <a:rPr lang="en-US" sz="1800">
                <a:solidFill>
                  <a:srgbClr val="242424"/>
                </a:solidFill>
                <a:latin typeface="Times New Roman"/>
                <a:cs typeface="Times New Roman"/>
              </a:rPr>
              <a:t>time</a:t>
            </a:r>
            <a:r>
              <a:rPr lang="en-US" sz="1800" spc="365">
                <a:solidFill>
                  <a:srgbClr val="242424"/>
                </a:solidFill>
                <a:latin typeface="Times New Roman"/>
                <a:cs typeface="Times New Roman"/>
              </a:rPr>
              <a:t> </a:t>
            </a:r>
            <a:r>
              <a:rPr lang="en-US" sz="1800">
                <a:solidFill>
                  <a:srgbClr val="242424"/>
                </a:solidFill>
                <a:latin typeface="Times New Roman"/>
                <a:cs typeface="Times New Roman"/>
              </a:rPr>
              <a:t>images</a:t>
            </a:r>
            <a:r>
              <a:rPr lang="en-US" sz="1800" spc="370">
                <a:solidFill>
                  <a:srgbClr val="242424"/>
                </a:solidFill>
                <a:latin typeface="Times New Roman"/>
                <a:cs typeface="Times New Roman"/>
              </a:rPr>
              <a:t> </a:t>
            </a:r>
            <a:r>
              <a:rPr lang="en-US" sz="1800">
                <a:solidFill>
                  <a:srgbClr val="242424"/>
                </a:solidFill>
                <a:latin typeface="Times New Roman"/>
                <a:cs typeface="Times New Roman"/>
              </a:rPr>
              <a:t>in</a:t>
            </a:r>
            <a:r>
              <a:rPr lang="en-US" sz="1800" spc="365">
                <a:solidFill>
                  <a:srgbClr val="242424"/>
                </a:solidFill>
                <a:latin typeface="Times New Roman"/>
                <a:cs typeface="Times New Roman"/>
              </a:rPr>
              <a:t> </a:t>
            </a:r>
            <a:r>
              <a:rPr lang="en-US" sz="1800" spc="-10">
                <a:solidFill>
                  <a:srgbClr val="242424"/>
                </a:solidFill>
                <a:latin typeface="Times New Roman"/>
                <a:cs typeface="Times New Roman"/>
              </a:rPr>
              <a:t>different environmental</a:t>
            </a:r>
            <a:r>
              <a:rPr lang="en-US" sz="1800" spc="-30">
                <a:solidFill>
                  <a:srgbClr val="242424"/>
                </a:solidFill>
                <a:latin typeface="Times New Roman"/>
                <a:cs typeface="Times New Roman"/>
              </a:rPr>
              <a:t> </a:t>
            </a:r>
            <a:r>
              <a:rPr lang="en-US" sz="1800" spc="-10">
                <a:solidFill>
                  <a:srgbClr val="242424"/>
                </a:solidFill>
                <a:latin typeface="Times New Roman"/>
                <a:cs typeface="Times New Roman"/>
              </a:rPr>
              <a:t>conditions.</a:t>
            </a:r>
            <a:endParaRPr lang="en-US" sz="1800">
              <a:latin typeface="Times New Roman"/>
              <a:cs typeface="Times New Roman"/>
            </a:endParaRPr>
          </a:p>
          <a:p>
            <a:endParaRPr lang="en-IN"/>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8477815" y="0"/>
            <a:ext cx="666166" cy="2015405"/>
          </a:xfrm>
          <a:prstGeom prst="rect">
            <a:avLst/>
          </a:prstGeom>
        </p:spPr>
      </p:pic>
      <p:grpSp>
        <p:nvGrpSpPr>
          <p:cNvPr id="3" name="object 3"/>
          <p:cNvGrpSpPr/>
          <p:nvPr/>
        </p:nvGrpSpPr>
        <p:grpSpPr>
          <a:xfrm>
            <a:off x="0" y="2039670"/>
            <a:ext cx="862330" cy="3103880"/>
            <a:chOff x="0" y="2039670"/>
            <a:chExt cx="862330" cy="3103880"/>
          </a:xfrm>
        </p:grpSpPr>
        <p:pic>
          <p:nvPicPr>
            <p:cNvPr id="4" name="object 4"/>
            <p:cNvPicPr/>
            <p:nvPr/>
          </p:nvPicPr>
          <p:blipFill>
            <a:blip r:embed="rId3"/>
            <a:stretch>
              <a:fillRect/>
            </a:stretch>
          </p:blipFill>
          <p:spPr>
            <a:xfrm>
              <a:off x="0" y="3806952"/>
              <a:ext cx="861736" cy="1336536"/>
            </a:xfrm>
            <a:prstGeom prst="rect">
              <a:avLst/>
            </a:prstGeom>
          </p:spPr>
        </p:pic>
        <p:pic>
          <p:nvPicPr>
            <p:cNvPr id="5" name="object 5"/>
            <p:cNvPicPr/>
            <p:nvPr/>
          </p:nvPicPr>
          <p:blipFill>
            <a:blip r:embed="rId4"/>
            <a:stretch>
              <a:fillRect/>
            </a:stretch>
          </p:blipFill>
          <p:spPr>
            <a:xfrm>
              <a:off x="0" y="2039670"/>
              <a:ext cx="507823" cy="2892319"/>
            </a:xfrm>
            <a:prstGeom prst="rect">
              <a:avLst/>
            </a:prstGeom>
          </p:spPr>
        </p:pic>
      </p:grpSp>
      <p:pic>
        <p:nvPicPr>
          <p:cNvPr id="6" name="object 6"/>
          <p:cNvPicPr/>
          <p:nvPr/>
        </p:nvPicPr>
        <p:blipFill>
          <a:blip r:embed="rId5"/>
          <a:stretch>
            <a:fillRect/>
          </a:stretch>
        </p:blipFill>
        <p:spPr>
          <a:xfrm>
            <a:off x="8805182" y="539498"/>
            <a:ext cx="338799" cy="2686694"/>
          </a:xfrm>
          <a:prstGeom prst="rect">
            <a:avLst/>
          </a:prstGeom>
        </p:spPr>
      </p:pic>
      <p:pic>
        <p:nvPicPr>
          <p:cNvPr id="7" name="object 7"/>
          <p:cNvPicPr/>
          <p:nvPr/>
        </p:nvPicPr>
        <p:blipFill>
          <a:blip r:embed="rId6"/>
          <a:stretch>
            <a:fillRect/>
          </a:stretch>
        </p:blipFill>
        <p:spPr>
          <a:xfrm>
            <a:off x="6674423" y="4732090"/>
            <a:ext cx="1899630" cy="411399"/>
          </a:xfrm>
          <a:prstGeom prst="rect">
            <a:avLst/>
          </a:prstGeom>
        </p:spPr>
      </p:pic>
      <p:pic>
        <p:nvPicPr>
          <p:cNvPr id="8" name="object 8"/>
          <p:cNvPicPr/>
          <p:nvPr/>
        </p:nvPicPr>
        <p:blipFill>
          <a:blip r:embed="rId7"/>
          <a:stretch>
            <a:fillRect/>
          </a:stretch>
        </p:blipFill>
        <p:spPr>
          <a:xfrm>
            <a:off x="0" y="0"/>
            <a:ext cx="338799" cy="1448825"/>
          </a:xfrm>
          <a:prstGeom prst="rect">
            <a:avLst/>
          </a:prstGeom>
        </p:spPr>
      </p:pic>
      <p:sp>
        <p:nvSpPr>
          <p:cNvPr id="9" name="object 9"/>
          <p:cNvSpPr txBox="1">
            <a:spLocks noGrp="1"/>
          </p:cNvSpPr>
          <p:nvPr>
            <p:ph type="title"/>
          </p:nvPr>
        </p:nvSpPr>
        <p:spPr>
          <a:xfrm>
            <a:off x="2133600" y="150827"/>
            <a:ext cx="4800600" cy="330200"/>
          </a:xfrm>
          <a:prstGeom prst="rect">
            <a:avLst/>
          </a:prstGeom>
        </p:spPr>
        <p:txBody>
          <a:bodyPr vert="horz" wrap="square" lIns="0" tIns="12700" rIns="0" bIns="0" rtlCol="0">
            <a:spAutoFit/>
          </a:bodyPr>
          <a:lstStyle/>
          <a:p>
            <a:pPr marL="12700">
              <a:lnSpc>
                <a:spcPct val="100000"/>
              </a:lnSpc>
              <a:spcBef>
                <a:spcPts val="100"/>
              </a:spcBef>
            </a:pPr>
            <a:r>
              <a:rPr lang="en-IN" spc="-10"/>
              <a:t>ADVANTAGES OF PROPOSED SYSTEM</a:t>
            </a:r>
            <a:endParaRPr spc="-10"/>
          </a:p>
        </p:txBody>
      </p:sp>
      <p:sp>
        <p:nvSpPr>
          <p:cNvPr id="17" name="TextBox 16">
            <a:extLst>
              <a:ext uri="{FF2B5EF4-FFF2-40B4-BE49-F238E27FC236}">
                <a16:creationId xmlns:a16="http://schemas.microsoft.com/office/drawing/2014/main" id="{57F1F511-58A7-7DC2-8DBD-55A17678305B}"/>
              </a:ext>
            </a:extLst>
          </p:cNvPr>
          <p:cNvSpPr txBox="1"/>
          <p:nvPr/>
        </p:nvSpPr>
        <p:spPr>
          <a:xfrm>
            <a:off x="338799" y="819149"/>
            <a:ext cx="8139015" cy="2913618"/>
          </a:xfrm>
          <a:prstGeom prst="rect">
            <a:avLst/>
          </a:prstGeom>
          <a:noFill/>
        </p:spPr>
        <p:txBody>
          <a:bodyPr wrap="square">
            <a:spAutoFit/>
          </a:bodyPr>
          <a:lstStyle/>
          <a:p>
            <a:pPr marL="313055" indent="-300355">
              <a:lnSpc>
                <a:spcPct val="100000"/>
              </a:lnSpc>
              <a:spcBef>
                <a:spcPts val="100"/>
              </a:spcBef>
              <a:buSzPct val="75000"/>
              <a:buFont typeface="Arial"/>
              <a:buChar char="□"/>
              <a:tabLst>
                <a:tab pos="313055" algn="l"/>
              </a:tabLst>
            </a:pPr>
            <a:r>
              <a:rPr lang="en-US" sz="1800" spc="-20">
                <a:solidFill>
                  <a:srgbClr val="2A2A2A"/>
                </a:solidFill>
                <a:latin typeface="Times New Roman"/>
                <a:cs typeface="Times New Roman"/>
              </a:rPr>
              <a:t>To</a:t>
            </a:r>
            <a:r>
              <a:rPr lang="en-US" sz="1800" spc="-55">
                <a:solidFill>
                  <a:srgbClr val="2A2A2A"/>
                </a:solidFill>
                <a:latin typeface="Times New Roman"/>
                <a:cs typeface="Times New Roman"/>
              </a:rPr>
              <a:t> </a:t>
            </a:r>
            <a:r>
              <a:rPr lang="en-US" sz="1800">
                <a:solidFill>
                  <a:srgbClr val="2A2A2A"/>
                </a:solidFill>
                <a:latin typeface="Times New Roman"/>
                <a:cs typeface="Times New Roman"/>
              </a:rPr>
              <a:t>reduce</a:t>
            </a:r>
            <a:r>
              <a:rPr lang="en-US" sz="1800" spc="-55">
                <a:solidFill>
                  <a:srgbClr val="2A2A2A"/>
                </a:solidFill>
                <a:latin typeface="Times New Roman"/>
                <a:cs typeface="Times New Roman"/>
              </a:rPr>
              <a:t> </a:t>
            </a:r>
            <a:r>
              <a:rPr lang="en-US" sz="1800">
                <a:solidFill>
                  <a:srgbClr val="2A2A2A"/>
                </a:solidFill>
                <a:latin typeface="Times New Roman"/>
                <a:cs typeface="Times New Roman"/>
              </a:rPr>
              <a:t>the</a:t>
            </a:r>
            <a:r>
              <a:rPr lang="en-US" sz="1800" spc="-55">
                <a:solidFill>
                  <a:srgbClr val="2A2A2A"/>
                </a:solidFill>
                <a:latin typeface="Times New Roman"/>
                <a:cs typeface="Times New Roman"/>
              </a:rPr>
              <a:t> </a:t>
            </a:r>
            <a:r>
              <a:rPr lang="en-US" sz="1800">
                <a:solidFill>
                  <a:srgbClr val="2A2A2A"/>
                </a:solidFill>
                <a:latin typeface="Times New Roman"/>
                <a:cs typeface="Times New Roman"/>
              </a:rPr>
              <a:t>chance</a:t>
            </a:r>
            <a:r>
              <a:rPr lang="en-US" sz="1800" spc="-55">
                <a:solidFill>
                  <a:srgbClr val="2A2A2A"/>
                </a:solidFill>
                <a:latin typeface="Times New Roman"/>
                <a:cs typeface="Times New Roman"/>
              </a:rPr>
              <a:t> </a:t>
            </a:r>
            <a:r>
              <a:rPr lang="en-US" sz="1800">
                <a:solidFill>
                  <a:srgbClr val="2A2A2A"/>
                </a:solidFill>
                <a:latin typeface="Times New Roman"/>
                <a:cs typeface="Times New Roman"/>
              </a:rPr>
              <a:t>of</a:t>
            </a:r>
            <a:r>
              <a:rPr lang="en-US" sz="1800" spc="-55">
                <a:solidFill>
                  <a:srgbClr val="2A2A2A"/>
                </a:solidFill>
                <a:latin typeface="Times New Roman"/>
                <a:cs typeface="Times New Roman"/>
              </a:rPr>
              <a:t> </a:t>
            </a:r>
            <a:r>
              <a:rPr lang="en-US" sz="1800" spc="-10">
                <a:solidFill>
                  <a:srgbClr val="2A2A2A"/>
                </a:solidFill>
                <a:latin typeface="Times New Roman"/>
                <a:cs typeface="Times New Roman"/>
              </a:rPr>
              <a:t>accidents.</a:t>
            </a:r>
            <a:endParaRPr lang="en-US" sz="1800">
              <a:latin typeface="Times New Roman"/>
              <a:cs typeface="Times New Roman"/>
            </a:endParaRPr>
          </a:p>
          <a:p>
            <a:pPr>
              <a:lnSpc>
                <a:spcPct val="100000"/>
              </a:lnSpc>
              <a:spcBef>
                <a:spcPts val="80"/>
              </a:spcBef>
              <a:buClr>
                <a:srgbClr val="2A2A2A"/>
              </a:buClr>
              <a:buFont typeface="Arial"/>
              <a:buChar char="□"/>
            </a:pPr>
            <a:endParaRPr lang="en-US" sz="1800">
              <a:latin typeface="Times New Roman"/>
              <a:cs typeface="Times New Roman"/>
            </a:endParaRPr>
          </a:p>
          <a:p>
            <a:pPr marL="313055" indent="-300355">
              <a:lnSpc>
                <a:spcPct val="100000"/>
              </a:lnSpc>
              <a:buSzPct val="75000"/>
              <a:buFont typeface="Arial"/>
              <a:buChar char="□"/>
              <a:tabLst>
                <a:tab pos="313055" algn="l"/>
              </a:tabLst>
            </a:pPr>
            <a:r>
              <a:rPr lang="en-US" sz="1800" spc="-20">
                <a:solidFill>
                  <a:srgbClr val="2A2A2A"/>
                </a:solidFill>
                <a:latin typeface="Times New Roman"/>
                <a:cs typeface="Times New Roman"/>
              </a:rPr>
              <a:t>To</a:t>
            </a:r>
            <a:r>
              <a:rPr lang="en-US" sz="1800" spc="-40">
                <a:solidFill>
                  <a:srgbClr val="2A2A2A"/>
                </a:solidFill>
                <a:latin typeface="Times New Roman"/>
                <a:cs typeface="Times New Roman"/>
              </a:rPr>
              <a:t> </a:t>
            </a:r>
            <a:r>
              <a:rPr lang="en-US" sz="1800">
                <a:solidFill>
                  <a:srgbClr val="2A2A2A"/>
                </a:solidFill>
                <a:latin typeface="Times New Roman"/>
                <a:cs typeface="Times New Roman"/>
              </a:rPr>
              <a:t>maintain</a:t>
            </a:r>
            <a:r>
              <a:rPr lang="en-US" sz="1800" spc="-40">
                <a:solidFill>
                  <a:srgbClr val="2A2A2A"/>
                </a:solidFill>
                <a:latin typeface="Times New Roman"/>
                <a:cs typeface="Times New Roman"/>
              </a:rPr>
              <a:t> </a:t>
            </a:r>
            <a:r>
              <a:rPr lang="en-US" sz="1800">
                <a:solidFill>
                  <a:srgbClr val="2A2A2A"/>
                </a:solidFill>
                <a:latin typeface="Times New Roman"/>
                <a:cs typeface="Times New Roman"/>
              </a:rPr>
              <a:t>good</a:t>
            </a:r>
            <a:r>
              <a:rPr lang="en-US" sz="1800" spc="-35">
                <a:solidFill>
                  <a:srgbClr val="2A2A2A"/>
                </a:solidFill>
                <a:latin typeface="Times New Roman"/>
                <a:cs typeface="Times New Roman"/>
              </a:rPr>
              <a:t> </a:t>
            </a:r>
            <a:r>
              <a:rPr lang="en-US" sz="1800">
                <a:solidFill>
                  <a:srgbClr val="2A2A2A"/>
                </a:solidFill>
                <a:latin typeface="Times New Roman"/>
                <a:cs typeface="Times New Roman"/>
              </a:rPr>
              <a:t>attention</a:t>
            </a:r>
            <a:r>
              <a:rPr lang="en-US" sz="1800" spc="-40">
                <a:solidFill>
                  <a:srgbClr val="2A2A2A"/>
                </a:solidFill>
                <a:latin typeface="Times New Roman"/>
                <a:cs typeface="Times New Roman"/>
              </a:rPr>
              <a:t> </a:t>
            </a:r>
            <a:r>
              <a:rPr lang="en-US" sz="1800">
                <a:solidFill>
                  <a:srgbClr val="2A2A2A"/>
                </a:solidFill>
                <a:latin typeface="Times New Roman"/>
                <a:cs typeface="Times New Roman"/>
              </a:rPr>
              <a:t>on</a:t>
            </a:r>
            <a:r>
              <a:rPr lang="en-US" sz="1800" spc="-35">
                <a:solidFill>
                  <a:srgbClr val="2A2A2A"/>
                </a:solidFill>
                <a:latin typeface="Times New Roman"/>
                <a:cs typeface="Times New Roman"/>
              </a:rPr>
              <a:t> </a:t>
            </a:r>
            <a:r>
              <a:rPr lang="en-US" sz="1800">
                <a:solidFill>
                  <a:srgbClr val="2A2A2A"/>
                </a:solidFill>
                <a:latin typeface="Times New Roman"/>
                <a:cs typeface="Times New Roman"/>
              </a:rPr>
              <a:t>the</a:t>
            </a:r>
            <a:r>
              <a:rPr lang="en-US" sz="1800" spc="-45">
                <a:solidFill>
                  <a:srgbClr val="2A2A2A"/>
                </a:solidFill>
                <a:latin typeface="Times New Roman"/>
                <a:cs typeface="Times New Roman"/>
              </a:rPr>
              <a:t> </a:t>
            </a:r>
            <a:r>
              <a:rPr lang="en-US" sz="1800">
                <a:solidFill>
                  <a:srgbClr val="2A2A2A"/>
                </a:solidFill>
                <a:latin typeface="Times New Roman"/>
                <a:cs typeface="Times New Roman"/>
              </a:rPr>
              <a:t>road</a:t>
            </a:r>
            <a:r>
              <a:rPr lang="en-US" sz="1800" spc="-35">
                <a:solidFill>
                  <a:srgbClr val="2A2A2A"/>
                </a:solidFill>
                <a:latin typeface="Times New Roman"/>
                <a:cs typeface="Times New Roman"/>
              </a:rPr>
              <a:t> </a:t>
            </a:r>
            <a:r>
              <a:rPr lang="en-US" sz="1800">
                <a:solidFill>
                  <a:srgbClr val="2A2A2A"/>
                </a:solidFill>
                <a:latin typeface="Times New Roman"/>
                <a:cs typeface="Times New Roman"/>
              </a:rPr>
              <a:t>while</a:t>
            </a:r>
            <a:r>
              <a:rPr lang="en-US" sz="1800" spc="-45">
                <a:solidFill>
                  <a:srgbClr val="2A2A2A"/>
                </a:solidFill>
                <a:latin typeface="Times New Roman"/>
                <a:cs typeface="Times New Roman"/>
              </a:rPr>
              <a:t> </a:t>
            </a:r>
            <a:r>
              <a:rPr lang="en-US" sz="1800" spc="-10">
                <a:solidFill>
                  <a:srgbClr val="2A2A2A"/>
                </a:solidFill>
                <a:latin typeface="Times New Roman"/>
                <a:cs typeface="Times New Roman"/>
              </a:rPr>
              <a:t>driving.</a:t>
            </a:r>
            <a:endParaRPr lang="en-US" sz="1800">
              <a:latin typeface="Times New Roman"/>
              <a:cs typeface="Times New Roman"/>
            </a:endParaRPr>
          </a:p>
          <a:p>
            <a:pPr>
              <a:lnSpc>
                <a:spcPct val="100000"/>
              </a:lnSpc>
              <a:spcBef>
                <a:spcPts val="80"/>
              </a:spcBef>
              <a:buClr>
                <a:srgbClr val="2A2A2A"/>
              </a:buClr>
              <a:buFont typeface="Arial"/>
              <a:buChar char="□"/>
            </a:pPr>
            <a:endParaRPr lang="en-US" sz="1800">
              <a:latin typeface="Times New Roman"/>
              <a:cs typeface="Times New Roman"/>
            </a:endParaRPr>
          </a:p>
          <a:p>
            <a:pPr marL="313055" indent="-300355">
              <a:lnSpc>
                <a:spcPct val="100000"/>
              </a:lnSpc>
              <a:buSzPct val="75000"/>
              <a:buFont typeface="Arial"/>
              <a:buChar char="□"/>
              <a:tabLst>
                <a:tab pos="313055" algn="l"/>
              </a:tabLst>
            </a:pPr>
            <a:r>
              <a:rPr lang="en-US" sz="1800">
                <a:solidFill>
                  <a:srgbClr val="2A2A2A"/>
                </a:solidFill>
                <a:latin typeface="Times New Roman"/>
                <a:cs typeface="Times New Roman"/>
              </a:rPr>
              <a:t>Provides</a:t>
            </a:r>
            <a:r>
              <a:rPr lang="en-US" sz="1800" spc="-65">
                <a:solidFill>
                  <a:srgbClr val="2A2A2A"/>
                </a:solidFill>
                <a:latin typeface="Times New Roman"/>
                <a:cs typeface="Times New Roman"/>
              </a:rPr>
              <a:t> </a:t>
            </a:r>
            <a:r>
              <a:rPr lang="en-US" sz="1800">
                <a:solidFill>
                  <a:srgbClr val="2A2A2A"/>
                </a:solidFill>
                <a:latin typeface="Times New Roman"/>
                <a:cs typeface="Times New Roman"/>
              </a:rPr>
              <a:t>output</a:t>
            </a:r>
            <a:r>
              <a:rPr lang="en-US" sz="1800" spc="-60">
                <a:solidFill>
                  <a:srgbClr val="2A2A2A"/>
                </a:solidFill>
                <a:latin typeface="Times New Roman"/>
                <a:cs typeface="Times New Roman"/>
              </a:rPr>
              <a:t> </a:t>
            </a:r>
            <a:r>
              <a:rPr lang="en-US" sz="1800">
                <a:solidFill>
                  <a:srgbClr val="2A2A2A"/>
                </a:solidFill>
                <a:latin typeface="Times New Roman"/>
                <a:cs typeface="Times New Roman"/>
              </a:rPr>
              <a:t>signals</a:t>
            </a:r>
            <a:r>
              <a:rPr lang="en-US" sz="1800" spc="-65">
                <a:solidFill>
                  <a:srgbClr val="2A2A2A"/>
                </a:solidFill>
                <a:latin typeface="Times New Roman"/>
                <a:cs typeface="Times New Roman"/>
              </a:rPr>
              <a:t> </a:t>
            </a:r>
            <a:r>
              <a:rPr lang="en-US" sz="1800">
                <a:solidFill>
                  <a:srgbClr val="2A2A2A"/>
                </a:solidFill>
                <a:latin typeface="Times New Roman"/>
                <a:cs typeface="Times New Roman"/>
              </a:rPr>
              <a:t>for</a:t>
            </a:r>
            <a:r>
              <a:rPr lang="en-US" sz="1800" spc="-55">
                <a:solidFill>
                  <a:srgbClr val="2A2A2A"/>
                </a:solidFill>
                <a:latin typeface="Times New Roman"/>
                <a:cs typeface="Times New Roman"/>
              </a:rPr>
              <a:t> </a:t>
            </a:r>
            <a:r>
              <a:rPr lang="en-US" sz="1800">
                <a:solidFill>
                  <a:srgbClr val="2A2A2A"/>
                </a:solidFill>
                <a:latin typeface="Times New Roman"/>
                <a:cs typeface="Times New Roman"/>
              </a:rPr>
              <a:t>vehicle</a:t>
            </a:r>
            <a:r>
              <a:rPr lang="en-US" sz="1800" spc="-65">
                <a:solidFill>
                  <a:srgbClr val="2A2A2A"/>
                </a:solidFill>
                <a:latin typeface="Times New Roman"/>
                <a:cs typeface="Times New Roman"/>
              </a:rPr>
              <a:t> </a:t>
            </a:r>
            <a:r>
              <a:rPr lang="en-US" sz="1800">
                <a:solidFill>
                  <a:srgbClr val="2A2A2A"/>
                </a:solidFill>
                <a:latin typeface="Times New Roman"/>
                <a:cs typeface="Times New Roman"/>
              </a:rPr>
              <a:t>systems</a:t>
            </a:r>
            <a:r>
              <a:rPr lang="en-US" sz="1800" spc="-60">
                <a:solidFill>
                  <a:srgbClr val="2A2A2A"/>
                </a:solidFill>
                <a:latin typeface="Times New Roman"/>
                <a:cs typeface="Times New Roman"/>
              </a:rPr>
              <a:t> </a:t>
            </a:r>
            <a:r>
              <a:rPr lang="en-US" sz="1800">
                <a:solidFill>
                  <a:srgbClr val="2A2A2A"/>
                </a:solidFill>
                <a:latin typeface="Times New Roman"/>
                <a:cs typeface="Times New Roman"/>
              </a:rPr>
              <a:t>to</a:t>
            </a:r>
            <a:r>
              <a:rPr lang="en-US" sz="1800" spc="-60">
                <a:solidFill>
                  <a:srgbClr val="2A2A2A"/>
                </a:solidFill>
                <a:latin typeface="Times New Roman"/>
                <a:cs typeface="Times New Roman"/>
              </a:rPr>
              <a:t> </a:t>
            </a:r>
            <a:r>
              <a:rPr lang="en-US" sz="1800">
                <a:solidFill>
                  <a:srgbClr val="2A2A2A"/>
                </a:solidFill>
                <a:latin typeface="Times New Roman"/>
                <a:cs typeface="Times New Roman"/>
              </a:rPr>
              <a:t>interpret</a:t>
            </a:r>
            <a:r>
              <a:rPr lang="en-US" sz="1800" spc="-60">
                <a:solidFill>
                  <a:srgbClr val="2A2A2A"/>
                </a:solidFill>
                <a:latin typeface="Times New Roman"/>
                <a:cs typeface="Times New Roman"/>
              </a:rPr>
              <a:t> </a:t>
            </a:r>
            <a:r>
              <a:rPr lang="en-US" sz="1800">
                <a:solidFill>
                  <a:srgbClr val="2A2A2A"/>
                </a:solidFill>
                <a:latin typeface="Times New Roman"/>
                <a:cs typeface="Times New Roman"/>
              </a:rPr>
              <a:t>and</a:t>
            </a:r>
            <a:r>
              <a:rPr lang="en-US" sz="1800" spc="-60">
                <a:solidFill>
                  <a:srgbClr val="2A2A2A"/>
                </a:solidFill>
                <a:latin typeface="Times New Roman"/>
                <a:cs typeface="Times New Roman"/>
              </a:rPr>
              <a:t> </a:t>
            </a:r>
            <a:r>
              <a:rPr lang="en-US" sz="1800">
                <a:solidFill>
                  <a:srgbClr val="2A2A2A"/>
                </a:solidFill>
                <a:latin typeface="Times New Roman"/>
                <a:cs typeface="Times New Roman"/>
              </a:rPr>
              <a:t>follow</a:t>
            </a:r>
            <a:r>
              <a:rPr lang="en-US" sz="1800" spc="-60">
                <a:solidFill>
                  <a:srgbClr val="2A2A2A"/>
                </a:solidFill>
                <a:latin typeface="Times New Roman"/>
                <a:cs typeface="Times New Roman"/>
              </a:rPr>
              <a:t> </a:t>
            </a:r>
            <a:r>
              <a:rPr lang="en-US" sz="1800">
                <a:solidFill>
                  <a:srgbClr val="2A2A2A"/>
                </a:solidFill>
                <a:latin typeface="Times New Roman"/>
                <a:cs typeface="Times New Roman"/>
              </a:rPr>
              <a:t>sign</a:t>
            </a:r>
            <a:r>
              <a:rPr lang="en-US" sz="1800" spc="-60">
                <a:solidFill>
                  <a:srgbClr val="2A2A2A"/>
                </a:solidFill>
                <a:latin typeface="Times New Roman"/>
                <a:cs typeface="Times New Roman"/>
              </a:rPr>
              <a:t> </a:t>
            </a:r>
            <a:r>
              <a:rPr lang="en-US" sz="1800" spc="-10">
                <a:solidFill>
                  <a:srgbClr val="2A2A2A"/>
                </a:solidFill>
                <a:latin typeface="Times New Roman"/>
                <a:cs typeface="Times New Roman"/>
              </a:rPr>
              <a:t>instructions.</a:t>
            </a:r>
            <a:endParaRPr lang="en-US" sz="1800">
              <a:latin typeface="Times New Roman"/>
              <a:cs typeface="Times New Roman"/>
            </a:endParaRPr>
          </a:p>
          <a:p>
            <a:pPr>
              <a:lnSpc>
                <a:spcPct val="100000"/>
              </a:lnSpc>
              <a:spcBef>
                <a:spcPts val="80"/>
              </a:spcBef>
              <a:buClr>
                <a:srgbClr val="2A2A2A"/>
              </a:buClr>
              <a:buFont typeface="Arial"/>
              <a:buChar char="□"/>
            </a:pPr>
            <a:endParaRPr lang="en-US" sz="1800">
              <a:latin typeface="Times New Roman"/>
              <a:cs typeface="Times New Roman"/>
            </a:endParaRPr>
          </a:p>
          <a:p>
            <a:pPr marL="313690" marR="5080" indent="-301625">
              <a:lnSpc>
                <a:spcPct val="100000"/>
              </a:lnSpc>
              <a:buSzPct val="75000"/>
              <a:buFont typeface="Arial"/>
              <a:buChar char="□"/>
              <a:tabLst>
                <a:tab pos="313690" algn="l"/>
                <a:tab pos="1221105" algn="l"/>
                <a:tab pos="1598295" algn="l"/>
                <a:tab pos="2348230" algn="l"/>
                <a:tab pos="2646680" algn="l"/>
                <a:tab pos="3531870" algn="l"/>
                <a:tab pos="4213860" algn="l"/>
                <a:tab pos="4545965" algn="l"/>
                <a:tab pos="5160645" algn="l"/>
                <a:tab pos="6147435" algn="l"/>
                <a:tab pos="6570345" algn="l"/>
                <a:tab pos="6857365" algn="l"/>
                <a:tab pos="7527290" algn="l"/>
              </a:tabLst>
            </a:pPr>
            <a:r>
              <a:rPr lang="en-US" sz="1800" spc="-10">
                <a:solidFill>
                  <a:srgbClr val="2A2A2A"/>
                </a:solidFill>
                <a:latin typeface="Times New Roman"/>
                <a:cs typeface="Times New Roman"/>
              </a:rPr>
              <a:t>Reducing</a:t>
            </a:r>
            <a:r>
              <a:rPr lang="en-US" sz="1800">
                <a:solidFill>
                  <a:srgbClr val="2A2A2A"/>
                </a:solidFill>
                <a:latin typeface="Times New Roman"/>
                <a:cs typeface="Times New Roman"/>
              </a:rPr>
              <a:t>	</a:t>
            </a:r>
            <a:r>
              <a:rPr lang="en-US" sz="1800" spc="-25">
                <a:solidFill>
                  <a:srgbClr val="2A2A2A"/>
                </a:solidFill>
                <a:latin typeface="Times New Roman"/>
                <a:cs typeface="Times New Roman"/>
              </a:rPr>
              <a:t>the</a:t>
            </a:r>
            <a:r>
              <a:rPr lang="en-US" sz="1800">
                <a:solidFill>
                  <a:srgbClr val="2A2A2A"/>
                </a:solidFill>
                <a:latin typeface="Times New Roman"/>
                <a:cs typeface="Times New Roman"/>
              </a:rPr>
              <a:t>	</a:t>
            </a:r>
            <a:r>
              <a:rPr lang="en-US" sz="1800" spc="-10">
                <a:solidFill>
                  <a:srgbClr val="2A2A2A"/>
                </a:solidFill>
                <a:latin typeface="Times New Roman"/>
                <a:cs typeface="Times New Roman"/>
              </a:rPr>
              <a:t>number</a:t>
            </a:r>
            <a:r>
              <a:rPr lang="en-US" sz="1800">
                <a:solidFill>
                  <a:srgbClr val="2A2A2A"/>
                </a:solidFill>
                <a:latin typeface="Times New Roman"/>
                <a:cs typeface="Times New Roman"/>
              </a:rPr>
              <a:t>	</a:t>
            </a:r>
            <a:r>
              <a:rPr lang="en-US" sz="1800" spc="-25">
                <a:solidFill>
                  <a:srgbClr val="2A2A2A"/>
                </a:solidFill>
                <a:latin typeface="Times New Roman"/>
                <a:cs typeface="Times New Roman"/>
              </a:rPr>
              <a:t>of</a:t>
            </a:r>
            <a:r>
              <a:rPr lang="en-US" sz="1800">
                <a:solidFill>
                  <a:srgbClr val="2A2A2A"/>
                </a:solidFill>
                <a:latin typeface="Times New Roman"/>
                <a:cs typeface="Times New Roman"/>
              </a:rPr>
              <a:t>	</a:t>
            </a:r>
            <a:r>
              <a:rPr lang="en-US" sz="1800" spc="-10">
                <a:solidFill>
                  <a:srgbClr val="2A2A2A"/>
                </a:solidFill>
                <a:latin typeface="Times New Roman"/>
                <a:cs typeface="Times New Roman"/>
              </a:rPr>
              <a:t>accidents</a:t>
            </a:r>
            <a:r>
              <a:rPr lang="en-US" sz="1800">
                <a:solidFill>
                  <a:srgbClr val="2A2A2A"/>
                </a:solidFill>
                <a:latin typeface="Times New Roman"/>
                <a:cs typeface="Times New Roman"/>
              </a:rPr>
              <a:t>	</a:t>
            </a:r>
            <a:r>
              <a:rPr lang="en-US" sz="1800" spc="-10">
                <a:solidFill>
                  <a:srgbClr val="2A2A2A"/>
                </a:solidFill>
                <a:latin typeface="Times New Roman"/>
                <a:cs typeface="Times New Roman"/>
              </a:rPr>
              <a:t>caused</a:t>
            </a:r>
            <a:r>
              <a:rPr lang="en-US" sz="1800">
                <a:solidFill>
                  <a:srgbClr val="2A2A2A"/>
                </a:solidFill>
                <a:latin typeface="Times New Roman"/>
                <a:cs typeface="Times New Roman"/>
              </a:rPr>
              <a:t>	</a:t>
            </a:r>
            <a:r>
              <a:rPr lang="en-US" sz="1800" spc="-25">
                <a:solidFill>
                  <a:srgbClr val="2A2A2A"/>
                </a:solidFill>
                <a:latin typeface="Times New Roman"/>
                <a:cs typeface="Times New Roman"/>
              </a:rPr>
              <a:t>by</a:t>
            </a:r>
            <a:r>
              <a:rPr lang="en-US" sz="1800">
                <a:solidFill>
                  <a:srgbClr val="2A2A2A"/>
                </a:solidFill>
                <a:latin typeface="Times New Roman"/>
                <a:cs typeface="Times New Roman"/>
              </a:rPr>
              <a:t>	</a:t>
            </a:r>
            <a:r>
              <a:rPr lang="en-US" sz="1800" spc="-10">
                <a:solidFill>
                  <a:srgbClr val="2A2A2A"/>
                </a:solidFill>
                <a:latin typeface="Times New Roman"/>
                <a:cs typeface="Times New Roman"/>
              </a:rPr>
              <a:t>driver</a:t>
            </a:r>
            <a:r>
              <a:rPr lang="en-US" sz="1800">
                <a:solidFill>
                  <a:srgbClr val="2A2A2A"/>
                </a:solidFill>
                <a:latin typeface="Times New Roman"/>
                <a:cs typeface="Times New Roman"/>
              </a:rPr>
              <a:t>	</a:t>
            </a:r>
            <a:r>
              <a:rPr lang="en-US" sz="1800" spc="-10">
                <a:solidFill>
                  <a:srgbClr val="2A2A2A"/>
                </a:solidFill>
                <a:latin typeface="Times New Roman"/>
                <a:cs typeface="Times New Roman"/>
              </a:rPr>
              <a:t>distraction</a:t>
            </a:r>
            <a:r>
              <a:rPr lang="en-US" sz="1800">
                <a:solidFill>
                  <a:srgbClr val="2A2A2A"/>
                </a:solidFill>
                <a:latin typeface="Times New Roman"/>
                <a:cs typeface="Times New Roman"/>
              </a:rPr>
              <a:t>	</a:t>
            </a:r>
            <a:r>
              <a:rPr lang="en-US" sz="1800" spc="-25">
                <a:solidFill>
                  <a:srgbClr val="2A2A2A"/>
                </a:solidFill>
                <a:latin typeface="Times New Roman"/>
                <a:cs typeface="Times New Roman"/>
              </a:rPr>
              <a:t>and</a:t>
            </a:r>
            <a:r>
              <a:rPr lang="en-US" sz="1800">
                <a:solidFill>
                  <a:srgbClr val="2A2A2A"/>
                </a:solidFill>
                <a:latin typeface="Times New Roman"/>
                <a:cs typeface="Times New Roman"/>
              </a:rPr>
              <a:t>	</a:t>
            </a:r>
            <a:r>
              <a:rPr lang="en-US" sz="1800" spc="-25">
                <a:solidFill>
                  <a:srgbClr val="2A2A2A"/>
                </a:solidFill>
                <a:latin typeface="Times New Roman"/>
                <a:cs typeface="Times New Roman"/>
              </a:rPr>
              <a:t>to</a:t>
            </a:r>
            <a:r>
              <a:rPr lang="en-US" sz="1800">
                <a:solidFill>
                  <a:srgbClr val="2A2A2A"/>
                </a:solidFill>
                <a:latin typeface="Times New Roman"/>
                <a:cs typeface="Times New Roman"/>
              </a:rPr>
              <a:t>	</a:t>
            </a:r>
            <a:r>
              <a:rPr lang="en-US" sz="1800" spc="-10">
                <a:solidFill>
                  <a:srgbClr val="2A2A2A"/>
                </a:solidFill>
                <a:latin typeface="Times New Roman"/>
                <a:cs typeface="Times New Roman"/>
              </a:rPr>
              <a:t>reduce</a:t>
            </a:r>
            <a:r>
              <a:rPr lang="en-US" sz="1800">
                <a:solidFill>
                  <a:srgbClr val="2A2A2A"/>
                </a:solidFill>
                <a:latin typeface="Times New Roman"/>
                <a:cs typeface="Times New Roman"/>
              </a:rPr>
              <a:t>	</a:t>
            </a:r>
            <a:r>
              <a:rPr lang="en-US" sz="1800" spc="-25">
                <a:solidFill>
                  <a:srgbClr val="2A2A2A"/>
                </a:solidFill>
                <a:latin typeface="Times New Roman"/>
                <a:cs typeface="Times New Roman"/>
              </a:rPr>
              <a:t>the </a:t>
            </a:r>
            <a:r>
              <a:rPr lang="en-US" sz="1800" spc="-10">
                <a:solidFill>
                  <a:srgbClr val="2A2A2A"/>
                </a:solidFill>
                <a:latin typeface="Times New Roman"/>
                <a:cs typeface="Times New Roman"/>
              </a:rPr>
              <a:t>seriousness</a:t>
            </a:r>
            <a:r>
              <a:rPr lang="en-US" sz="1800" spc="-25">
                <a:solidFill>
                  <a:srgbClr val="2A2A2A"/>
                </a:solidFill>
                <a:latin typeface="Times New Roman"/>
                <a:cs typeface="Times New Roman"/>
              </a:rPr>
              <a:t> </a:t>
            </a:r>
            <a:r>
              <a:rPr lang="en-US" sz="1800">
                <a:solidFill>
                  <a:srgbClr val="2A2A2A"/>
                </a:solidFill>
                <a:latin typeface="Times New Roman"/>
                <a:cs typeface="Times New Roman"/>
              </a:rPr>
              <a:t>of</a:t>
            </a:r>
            <a:r>
              <a:rPr lang="en-US" sz="1800" spc="-20">
                <a:solidFill>
                  <a:srgbClr val="2A2A2A"/>
                </a:solidFill>
                <a:latin typeface="Times New Roman"/>
                <a:cs typeface="Times New Roman"/>
              </a:rPr>
              <a:t> </a:t>
            </a:r>
            <a:r>
              <a:rPr lang="en-US" sz="1800">
                <a:solidFill>
                  <a:srgbClr val="2A2A2A"/>
                </a:solidFill>
                <a:latin typeface="Times New Roman"/>
                <a:cs typeface="Times New Roman"/>
              </a:rPr>
              <a:t>such</a:t>
            </a:r>
            <a:r>
              <a:rPr lang="en-US" sz="1800" spc="-20">
                <a:solidFill>
                  <a:srgbClr val="2A2A2A"/>
                </a:solidFill>
                <a:latin typeface="Times New Roman"/>
                <a:cs typeface="Times New Roman"/>
              </a:rPr>
              <a:t> </a:t>
            </a:r>
            <a:r>
              <a:rPr lang="en-US" sz="1800" spc="-10">
                <a:solidFill>
                  <a:srgbClr val="2A2A2A"/>
                </a:solidFill>
                <a:latin typeface="Times New Roman"/>
                <a:cs typeface="Times New Roman"/>
              </a:rPr>
              <a:t>accidents.</a:t>
            </a:r>
            <a:endParaRPr lang="en-US" sz="1800">
              <a:latin typeface="Times New Roman"/>
              <a:cs typeface="Times New Roman"/>
            </a:endParaRPr>
          </a:p>
          <a:p>
            <a:pPr>
              <a:lnSpc>
                <a:spcPct val="100000"/>
              </a:lnSpc>
              <a:spcBef>
                <a:spcPts val="80"/>
              </a:spcBef>
              <a:buClr>
                <a:srgbClr val="2A2A2A"/>
              </a:buClr>
              <a:buFont typeface="Arial"/>
              <a:buChar char="□"/>
            </a:pPr>
            <a:endParaRPr lang="en-US" sz="1800">
              <a:latin typeface="Times New Roman"/>
              <a:cs typeface="Times New Roman"/>
            </a:endParaRPr>
          </a:p>
          <a:p>
            <a:pPr marL="313055" indent="-300355">
              <a:lnSpc>
                <a:spcPct val="100000"/>
              </a:lnSpc>
              <a:buSzPct val="75000"/>
              <a:buFont typeface="Arial"/>
              <a:buChar char="□"/>
              <a:tabLst>
                <a:tab pos="313055" algn="l"/>
              </a:tabLst>
            </a:pPr>
            <a:r>
              <a:rPr lang="en-US" sz="1800">
                <a:solidFill>
                  <a:srgbClr val="2A2A2A"/>
                </a:solidFill>
                <a:latin typeface="Times New Roman"/>
                <a:cs typeface="Times New Roman"/>
              </a:rPr>
              <a:t>Improve</a:t>
            </a:r>
            <a:r>
              <a:rPr lang="en-US" sz="1800" spc="-50">
                <a:solidFill>
                  <a:srgbClr val="2A2A2A"/>
                </a:solidFill>
                <a:latin typeface="Times New Roman"/>
                <a:cs typeface="Times New Roman"/>
              </a:rPr>
              <a:t> </a:t>
            </a:r>
            <a:r>
              <a:rPr lang="en-US" sz="1800">
                <a:solidFill>
                  <a:srgbClr val="2A2A2A"/>
                </a:solidFill>
                <a:latin typeface="Times New Roman"/>
                <a:cs typeface="Times New Roman"/>
              </a:rPr>
              <a:t>the</a:t>
            </a:r>
            <a:r>
              <a:rPr lang="en-US" sz="1800" spc="-50">
                <a:solidFill>
                  <a:srgbClr val="2A2A2A"/>
                </a:solidFill>
                <a:latin typeface="Times New Roman"/>
                <a:cs typeface="Times New Roman"/>
              </a:rPr>
              <a:t> </a:t>
            </a:r>
            <a:r>
              <a:rPr lang="en-US" sz="1800">
                <a:solidFill>
                  <a:srgbClr val="2A2A2A"/>
                </a:solidFill>
                <a:latin typeface="Times New Roman"/>
                <a:cs typeface="Times New Roman"/>
              </a:rPr>
              <a:t>driver's</a:t>
            </a:r>
            <a:r>
              <a:rPr lang="en-US" sz="1800" spc="-50">
                <a:solidFill>
                  <a:srgbClr val="2A2A2A"/>
                </a:solidFill>
                <a:latin typeface="Times New Roman"/>
                <a:cs typeface="Times New Roman"/>
              </a:rPr>
              <a:t> </a:t>
            </a:r>
            <a:r>
              <a:rPr lang="en-US" sz="1800">
                <a:solidFill>
                  <a:srgbClr val="2A2A2A"/>
                </a:solidFill>
                <a:latin typeface="Times New Roman"/>
                <a:cs typeface="Times New Roman"/>
              </a:rPr>
              <a:t>safety</a:t>
            </a:r>
            <a:r>
              <a:rPr lang="en-US" sz="1800" spc="-45">
                <a:solidFill>
                  <a:srgbClr val="2A2A2A"/>
                </a:solidFill>
                <a:latin typeface="Times New Roman"/>
                <a:cs typeface="Times New Roman"/>
              </a:rPr>
              <a:t> </a:t>
            </a:r>
            <a:r>
              <a:rPr lang="en-US" sz="1800">
                <a:solidFill>
                  <a:srgbClr val="2A2A2A"/>
                </a:solidFill>
                <a:latin typeface="Times New Roman"/>
                <a:cs typeface="Times New Roman"/>
              </a:rPr>
              <a:t>on</a:t>
            </a:r>
            <a:r>
              <a:rPr lang="en-US" sz="1800" spc="-45">
                <a:solidFill>
                  <a:srgbClr val="2A2A2A"/>
                </a:solidFill>
                <a:latin typeface="Times New Roman"/>
                <a:cs typeface="Times New Roman"/>
              </a:rPr>
              <a:t> </a:t>
            </a:r>
            <a:r>
              <a:rPr lang="en-US" sz="1800">
                <a:solidFill>
                  <a:srgbClr val="2A2A2A"/>
                </a:solidFill>
                <a:latin typeface="Times New Roman"/>
                <a:cs typeface="Times New Roman"/>
              </a:rPr>
              <a:t>the</a:t>
            </a:r>
            <a:r>
              <a:rPr lang="en-US" sz="1800" spc="-45">
                <a:solidFill>
                  <a:srgbClr val="2A2A2A"/>
                </a:solidFill>
                <a:latin typeface="Times New Roman"/>
                <a:cs typeface="Times New Roman"/>
              </a:rPr>
              <a:t> </a:t>
            </a:r>
            <a:r>
              <a:rPr lang="en-US" sz="1800" spc="-10">
                <a:solidFill>
                  <a:srgbClr val="2A2A2A"/>
                </a:solidFill>
                <a:latin typeface="Times New Roman"/>
                <a:cs typeface="Times New Roman"/>
              </a:rPr>
              <a:t>road.</a:t>
            </a:r>
            <a:endParaRPr lang="en-US" sz="1800">
              <a:latin typeface="Times New Roman"/>
              <a:cs typeface="Times New Roman"/>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6"/>
  <p:tag name="AS_OS" val="Unix 6.2.0.1017"/>
  <p:tag name="AS_RELEASE_DATE" val="2023.01.14"/>
  <p:tag name="AS_TITLE" val="Aspose.Slides for .NET5"/>
  <p:tag name="AS_VERSION" val="2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873</Words>
  <Application>Microsoft Office PowerPoint</Application>
  <PresentationFormat>On-screen Show (16:9)</PresentationFormat>
  <Paragraphs>93</Paragraphs>
  <Slides>13</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Arial</vt:lpstr>
      <vt:lpstr>Calibri</vt:lpstr>
      <vt:lpstr>Times New Roman</vt:lpstr>
      <vt:lpstr>Office Theme</vt:lpstr>
      <vt:lpstr>Office Theme</vt:lpstr>
      <vt:lpstr>                  St. Ann’s College of Engineering &amp; Technology                                 Department of CSE- AI&amp;ML                                        A Project Review on</vt:lpstr>
      <vt:lpstr>TABLE OF CONTENTS</vt:lpstr>
      <vt:lpstr>ABSTRACT</vt:lpstr>
      <vt:lpstr>               INTRODUCTION</vt:lpstr>
      <vt:lpstr>      OBJECTIVE OF THE PROJECT</vt:lpstr>
      <vt:lpstr>              EXISTING SYSTEM</vt:lpstr>
      <vt:lpstr>DRAWBACKS OF EXISTING SYSTEM</vt:lpstr>
      <vt:lpstr>PROPOSED SYSTEM</vt:lpstr>
      <vt:lpstr>ADVANTAGES OF PROPOSED SYSTEM</vt:lpstr>
      <vt:lpstr>                        EXAMPLES</vt:lpstr>
      <vt:lpstr>PROJECT ENVIRONMENT SPECIFICATION</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St. Ann’s College of Engineering &amp; Technology                                 Department of CSE- AI&amp;ML                                        A Project Review on</dc:title>
  <cp:lastModifiedBy>YASWANTH GOPI</cp:lastModifiedBy>
  <cp:revision>2</cp:revision>
  <cp:lastPrinted>2024-01-31T17:38:29Z</cp:lastPrinted>
  <dcterms:created xsi:type="dcterms:W3CDTF">2024-01-31T17:38:29Z</dcterms:created>
  <dcterms:modified xsi:type="dcterms:W3CDTF">2024-01-31T17:44:26Z</dcterms:modified>
</cp:coreProperties>
</file>