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1" r:id="rId4"/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Raleway"/>
      <p:regular r:id="rId23"/>
      <p:bold r:id="rId24"/>
      <p:italic r:id="rId25"/>
      <p:boldItalic r:id="rId26"/>
    </p:embeddedFont>
    <p:embeddedFont>
      <p:font typeface="Raleway ExtraLight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aleway-bold.fntdata"/><Relationship Id="rId23" Type="http://schemas.openxmlformats.org/officeDocument/2006/relationships/font" Target="fonts/Raleway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Raleway-boldItalic.fntdata"/><Relationship Id="rId25" Type="http://schemas.openxmlformats.org/officeDocument/2006/relationships/font" Target="fonts/Raleway-italic.fntdata"/><Relationship Id="rId28" Type="http://schemas.openxmlformats.org/officeDocument/2006/relationships/font" Target="fonts/RalewayExtraLight-bold.fntdata"/><Relationship Id="rId27" Type="http://schemas.openxmlformats.org/officeDocument/2006/relationships/font" Target="fonts/RalewayExtraLight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RalewayExtraLight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RalewayExtraLight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f37b07a9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6f37b07a9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6f2294a241_0_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g6f2294a241_0_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7e58fca5fa_2_1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g7e58fca5fa_2_1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6f37b07a95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6f37b07a95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6f37b07a95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6f37b07a95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6f2294a24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6f2294a24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Palatino"/>
              <a:buChar char="●"/>
            </a:pPr>
            <a:r>
              <a:rPr lang="en" sz="2400">
                <a:latin typeface="Palatino"/>
                <a:ea typeface="Palatino"/>
                <a:cs typeface="Palatino"/>
                <a:sym typeface="Palatino"/>
              </a:rPr>
              <a:t>P</a:t>
            </a:r>
            <a:r>
              <a:rPr lang="en" sz="2400">
                <a:latin typeface="Palatino"/>
                <a:ea typeface="Palatino"/>
                <a:cs typeface="Palatino"/>
                <a:sym typeface="Palatino"/>
              </a:rPr>
              <a:t>redictions at the edge, there by </a:t>
            </a:r>
            <a:r>
              <a:rPr b="1" lang="en" sz="2400">
                <a:latin typeface="Palatino"/>
                <a:ea typeface="Palatino"/>
                <a:cs typeface="Palatino"/>
                <a:sym typeface="Palatino"/>
              </a:rPr>
              <a:t>reducing money</a:t>
            </a:r>
            <a:r>
              <a:rPr lang="en" sz="2400">
                <a:latin typeface="Palatino"/>
                <a:ea typeface="Palatino"/>
                <a:cs typeface="Palatino"/>
                <a:sym typeface="Palatino"/>
              </a:rPr>
              <a:t> spent on data </a:t>
            </a:r>
            <a:r>
              <a:rPr b="1" lang="en" sz="2400">
                <a:latin typeface="Palatino"/>
                <a:ea typeface="Palatino"/>
                <a:cs typeface="Palatino"/>
                <a:sym typeface="Palatino"/>
              </a:rPr>
              <a:t>privacy concerns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7e58fca5fa_2_1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g7e58fca5fa_2_1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7e58fca5fa_2_1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g7e58fca5fa_2_1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e58fca5fa_2_7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7e58fca5fa_2_7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7e58fca5fa_2_6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7e58fca5fa_2_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e58fca5fa_2_7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7e58fca5fa_2_7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e58fca5fa_2_8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7e58fca5fa_2_8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e58fca5fa_2_8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7e58fca5fa_2_8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7e58fca5fa_2_9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7e58fca5fa_2_9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7e58fca5fa_2_9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7e58fca5fa_2_9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7e58fca5fa_2_1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7e58fca5fa_2_1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showMasterSp="0" type="tx">
  <p:cSld name="TITLE_AND_BOD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Google Shape;57;p14"/>
          <p:cNvCxnSpPr/>
          <p:nvPr/>
        </p:nvCxnSpPr>
        <p:spPr>
          <a:xfrm>
            <a:off x="285749" y="4547442"/>
            <a:ext cx="8572500" cy="0"/>
          </a:xfrm>
          <a:prstGeom prst="straightConnector1">
            <a:avLst/>
          </a:prstGeom>
          <a:noFill/>
          <a:ln cap="flat" cmpd="sng" w="12700">
            <a:solidFill>
              <a:srgbClr val="7A96B9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8" name="Google Shape;58;p14"/>
          <p:cNvCxnSpPr/>
          <p:nvPr/>
        </p:nvCxnSpPr>
        <p:spPr>
          <a:xfrm>
            <a:off x="285749" y="4574231"/>
            <a:ext cx="8572500" cy="0"/>
          </a:xfrm>
          <a:prstGeom prst="straightConnector1">
            <a:avLst/>
          </a:prstGeom>
          <a:noFill/>
          <a:ln cap="flat" cmpd="sng" w="12700">
            <a:solidFill>
              <a:srgbClr val="7A96B9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259750" y="4644554"/>
            <a:ext cx="86172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86B9"/>
              </a:buClr>
              <a:buSzPts val="1200"/>
              <a:buFont typeface="Palatino"/>
              <a:buNone/>
              <a:defRPr i="1" sz="1200">
                <a:solidFill>
                  <a:srgbClr val="5C86B9"/>
                </a:solidFill>
              </a:defRPr>
            </a:lvl1pPr>
            <a:lvl2pPr indent="-2794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86B9"/>
              </a:buClr>
              <a:buSzPts val="800"/>
              <a:buFont typeface="Palatino"/>
              <a:buChar char="●"/>
              <a:defRPr i="1" sz="1200">
                <a:solidFill>
                  <a:srgbClr val="5C86B9"/>
                </a:solidFill>
              </a:defRPr>
            </a:lvl2pPr>
            <a:lvl3pPr indent="-2794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86B9"/>
              </a:buClr>
              <a:buSzPts val="800"/>
              <a:buFont typeface="Palatino"/>
              <a:buChar char="●"/>
              <a:defRPr i="1" sz="1200">
                <a:solidFill>
                  <a:srgbClr val="5C86B9"/>
                </a:solidFill>
              </a:defRPr>
            </a:lvl3pPr>
            <a:lvl4pPr indent="-2794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86B9"/>
              </a:buClr>
              <a:buSzPts val="800"/>
              <a:buFont typeface="Palatino"/>
              <a:buChar char="●"/>
              <a:defRPr i="1" sz="1200">
                <a:solidFill>
                  <a:srgbClr val="5C86B9"/>
                </a:solidFill>
              </a:defRPr>
            </a:lvl4pPr>
            <a:lvl5pPr indent="-2794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86B9"/>
              </a:buClr>
              <a:buSzPts val="800"/>
              <a:buFont typeface="Palatino"/>
              <a:buChar char="●"/>
              <a:defRPr i="1" sz="1200">
                <a:solidFill>
                  <a:srgbClr val="5C86B9"/>
                </a:solidFill>
              </a:defRPr>
            </a:lvl5pPr>
            <a:lvl6pPr indent="-279400" lvl="5" marL="27432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6pPr>
            <a:lvl7pPr indent="-279400" lvl="6" marL="32004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8pPr>
            <a:lvl9pPr indent="-279400" lvl="8" marL="41148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type="title"/>
          </p:nvPr>
        </p:nvSpPr>
        <p:spPr>
          <a:xfrm>
            <a:off x="250031" y="3114229"/>
            <a:ext cx="8643900" cy="1111800"/>
          </a:xfrm>
          <a:prstGeom prst="rect">
            <a:avLst/>
          </a:prstGeom>
          <a:noFill/>
          <a:ln>
            <a:noFill/>
          </a:ln>
        </p:spPr>
        <p:txBody>
          <a:bodyPr anchorCtr="0" anchor="b" bIns="32750" lIns="32750" spcFirstLastPara="1" rIns="32750" wrap="square" tIns="3275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2" type="body"/>
          </p:nvPr>
        </p:nvSpPr>
        <p:spPr>
          <a:xfrm>
            <a:off x="250031" y="4219277"/>
            <a:ext cx="8643900" cy="2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>
            <a:lvl1pPr indent="-279400" lvl="0" marL="4572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2pPr>
            <a:lvl3pPr indent="-279400" lvl="2" marL="13716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3pPr>
            <a:lvl4pPr indent="-279400" lvl="3" marL="18288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5pPr>
            <a:lvl6pPr indent="-279400" lvl="5" marL="27432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6pPr>
            <a:lvl7pPr indent="-279400" lvl="6" marL="32004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8pPr>
            <a:lvl9pPr indent="-279400" lvl="8" marL="41148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670727" y="4862214"/>
            <a:ext cx="223200" cy="1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000"/>
              <a:buFont typeface="Palatino"/>
              <a:buNone/>
              <a:defRPr>
                <a:solidFill>
                  <a:srgbClr val="324863"/>
                </a:solidFill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000"/>
              <a:buFont typeface="Palatino"/>
              <a:buNone/>
              <a:defRPr>
                <a:solidFill>
                  <a:srgbClr val="324863"/>
                </a:solidFill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000"/>
              <a:buFont typeface="Palatino"/>
              <a:buNone/>
              <a:defRPr>
                <a:solidFill>
                  <a:srgbClr val="324863"/>
                </a:solidFill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000"/>
              <a:buFont typeface="Palatino"/>
              <a:buNone/>
              <a:defRPr>
                <a:solidFill>
                  <a:srgbClr val="324863"/>
                </a:solidFill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000"/>
              <a:buFont typeface="Palatino"/>
              <a:buNone/>
              <a:defRPr>
                <a:solidFill>
                  <a:srgbClr val="324863"/>
                </a:solidFill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000"/>
              <a:buFont typeface="Palatino"/>
              <a:buNone/>
              <a:defRPr>
                <a:solidFill>
                  <a:srgbClr val="324863"/>
                </a:solidFill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000"/>
              <a:buFont typeface="Palatino"/>
              <a:buNone/>
              <a:defRPr>
                <a:solidFill>
                  <a:srgbClr val="324863"/>
                </a:solidFill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000"/>
              <a:buFont typeface="Palatino"/>
              <a:buNone/>
              <a:defRPr>
                <a:solidFill>
                  <a:srgbClr val="324863"/>
                </a:solidFill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000"/>
              <a:buFont typeface="Palatino"/>
              <a:buNone/>
              <a:defRPr>
                <a:solidFill>
                  <a:srgbClr val="324863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314864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 showMasterSp="0">
  <p:cSld name="Quote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892969" y="2270373"/>
            <a:ext cx="73581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Palatino"/>
              <a:buNone/>
              <a:defRPr sz="1900"/>
            </a:lvl1pPr>
            <a:lvl2pPr indent="-317500" lvl="1" marL="914400" rtl="0" algn="ctr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alatino"/>
              <a:buChar char="●"/>
              <a:defRPr sz="1900"/>
            </a:lvl2pPr>
            <a:lvl3pPr indent="-317500" lvl="2" marL="1371600" rtl="0" algn="ctr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alatino"/>
              <a:buChar char="●"/>
              <a:defRPr sz="1900"/>
            </a:lvl3pPr>
            <a:lvl4pPr indent="-317500" lvl="3" marL="1828800" rtl="0" algn="ctr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alatino"/>
              <a:buChar char="●"/>
              <a:defRPr sz="1900"/>
            </a:lvl4pPr>
            <a:lvl5pPr indent="-317500" lvl="4" marL="2286000" rtl="0" algn="ctr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alatino"/>
              <a:buChar char="●"/>
              <a:defRPr sz="1900"/>
            </a:lvl5pPr>
            <a:lvl6pPr indent="-279400" lvl="5" marL="27432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6pPr>
            <a:lvl7pPr indent="-279400" lvl="6" marL="32004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8pPr>
            <a:lvl9pPr indent="-279400" lvl="8" marL="41148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2" type="body"/>
          </p:nvPr>
        </p:nvSpPr>
        <p:spPr>
          <a:xfrm>
            <a:off x="892969" y="3355330"/>
            <a:ext cx="73581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>
            <a:lvl1pPr indent="-279400" lvl="0" marL="4572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2pPr>
            <a:lvl3pPr indent="-279400" lvl="2" marL="13716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3pPr>
            <a:lvl4pPr indent="-279400" lvl="3" marL="18288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5pPr>
            <a:lvl6pPr indent="-279400" lvl="5" marL="27432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6pPr>
            <a:lvl7pPr indent="-279400" lvl="6" marL="32004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8pPr>
            <a:lvl9pPr indent="-279400" lvl="8" marL="41148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2" type="sldNum"/>
          </p:nvPr>
        </p:nvSpPr>
        <p:spPr>
          <a:xfrm>
            <a:off x="8670727" y="4862214"/>
            <a:ext cx="223200" cy="1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000"/>
              <a:buFont typeface="Palatino"/>
              <a:buNone/>
              <a:defRPr>
                <a:solidFill>
                  <a:srgbClr val="324863"/>
                </a:solidFill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000"/>
              <a:buFont typeface="Palatino"/>
              <a:buNone/>
              <a:defRPr>
                <a:solidFill>
                  <a:srgbClr val="324863"/>
                </a:solidFill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000"/>
              <a:buFont typeface="Palatino"/>
              <a:buNone/>
              <a:defRPr>
                <a:solidFill>
                  <a:srgbClr val="324863"/>
                </a:solidFill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000"/>
              <a:buFont typeface="Palatino"/>
              <a:buNone/>
              <a:defRPr>
                <a:solidFill>
                  <a:srgbClr val="324863"/>
                </a:solidFill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000"/>
              <a:buFont typeface="Palatino"/>
              <a:buNone/>
              <a:defRPr>
                <a:solidFill>
                  <a:srgbClr val="324863"/>
                </a:solidFill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000"/>
              <a:buFont typeface="Palatino"/>
              <a:buNone/>
              <a:defRPr>
                <a:solidFill>
                  <a:srgbClr val="324863"/>
                </a:solidFill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000"/>
              <a:buFont typeface="Palatino"/>
              <a:buNone/>
              <a:defRPr>
                <a:solidFill>
                  <a:srgbClr val="324863"/>
                </a:solidFill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000"/>
              <a:buFont typeface="Palatino"/>
              <a:buNone/>
              <a:defRPr>
                <a:solidFill>
                  <a:srgbClr val="324863"/>
                </a:solidFill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000"/>
              <a:buFont typeface="Palatino"/>
              <a:buNone/>
              <a:defRPr>
                <a:solidFill>
                  <a:srgbClr val="324863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314864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Top">
  <p:cSld name="Title - Top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/>
          <p:nvPr>
            <p:ph type="title"/>
          </p:nvPr>
        </p:nvSpPr>
        <p:spPr>
          <a:xfrm>
            <a:off x="250031" y="234404"/>
            <a:ext cx="8643900" cy="10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2" type="sldNum"/>
          </p:nvPr>
        </p:nvSpPr>
        <p:spPr>
          <a:xfrm>
            <a:off x="8670727" y="4862214"/>
            <a:ext cx="223200" cy="1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000"/>
              <a:buFont typeface="Palatino"/>
              <a:buNone/>
              <a:defRPr sz="1000">
                <a:solidFill>
                  <a:srgbClr val="314864"/>
                </a:solidFill>
                <a:latin typeface="Palatino"/>
                <a:ea typeface="Palatino"/>
                <a:cs typeface="Palatino"/>
                <a:sym typeface="Palatino"/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000"/>
              <a:buFont typeface="Palatino"/>
              <a:buNone/>
              <a:defRPr sz="1000">
                <a:solidFill>
                  <a:srgbClr val="314864"/>
                </a:solidFill>
                <a:latin typeface="Palatino"/>
                <a:ea typeface="Palatino"/>
                <a:cs typeface="Palatino"/>
                <a:sym typeface="Palatino"/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000"/>
              <a:buFont typeface="Palatino"/>
              <a:buNone/>
              <a:defRPr sz="1000">
                <a:solidFill>
                  <a:srgbClr val="314864"/>
                </a:solidFill>
                <a:latin typeface="Palatino"/>
                <a:ea typeface="Palatino"/>
                <a:cs typeface="Palatino"/>
                <a:sym typeface="Palatino"/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000"/>
              <a:buFont typeface="Palatino"/>
              <a:buNone/>
              <a:defRPr sz="1000">
                <a:solidFill>
                  <a:srgbClr val="314864"/>
                </a:solidFill>
                <a:latin typeface="Palatino"/>
                <a:ea typeface="Palatino"/>
                <a:cs typeface="Palatino"/>
                <a:sym typeface="Palatino"/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000"/>
              <a:buFont typeface="Palatino"/>
              <a:buNone/>
              <a:defRPr sz="1000">
                <a:solidFill>
                  <a:srgbClr val="314864"/>
                </a:solidFill>
                <a:latin typeface="Palatino"/>
                <a:ea typeface="Palatino"/>
                <a:cs typeface="Palatino"/>
                <a:sym typeface="Palatino"/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000"/>
              <a:buFont typeface="Palatino"/>
              <a:buNone/>
              <a:defRPr sz="1000">
                <a:solidFill>
                  <a:srgbClr val="314864"/>
                </a:solidFill>
                <a:latin typeface="Palatino"/>
                <a:ea typeface="Palatino"/>
                <a:cs typeface="Palatino"/>
                <a:sym typeface="Palatino"/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000"/>
              <a:buFont typeface="Palatino"/>
              <a:buNone/>
              <a:defRPr sz="1000">
                <a:solidFill>
                  <a:srgbClr val="314864"/>
                </a:solidFill>
                <a:latin typeface="Palatino"/>
                <a:ea typeface="Palatino"/>
                <a:cs typeface="Palatino"/>
                <a:sym typeface="Palatino"/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000"/>
              <a:buFont typeface="Palatino"/>
              <a:buNone/>
              <a:defRPr sz="1000">
                <a:solidFill>
                  <a:srgbClr val="314864"/>
                </a:solidFill>
                <a:latin typeface="Palatino"/>
                <a:ea typeface="Palatino"/>
                <a:cs typeface="Palatino"/>
                <a:sym typeface="Palatino"/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000"/>
              <a:buFont typeface="Palatino"/>
              <a:buNone/>
              <a:defRPr sz="1000">
                <a:solidFill>
                  <a:srgbClr val="314864"/>
                </a:solidFill>
                <a:latin typeface="Palatino"/>
                <a:ea typeface="Palatino"/>
                <a:cs typeface="Palatino"/>
                <a:sym typeface="Palatin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Horizontal" showMasterSp="0">
  <p:cSld name="Photo - Horizontal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Google Shape;71;p17"/>
          <p:cNvCxnSpPr/>
          <p:nvPr/>
        </p:nvCxnSpPr>
        <p:spPr>
          <a:xfrm>
            <a:off x="285749" y="4547442"/>
            <a:ext cx="8572500" cy="0"/>
          </a:xfrm>
          <a:prstGeom prst="straightConnector1">
            <a:avLst/>
          </a:prstGeom>
          <a:noFill/>
          <a:ln cap="flat" cmpd="sng" w="12700">
            <a:solidFill>
              <a:srgbClr val="7A96B9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72" name="Google Shape;72;p17"/>
          <p:cNvCxnSpPr/>
          <p:nvPr/>
        </p:nvCxnSpPr>
        <p:spPr>
          <a:xfrm>
            <a:off x="285749" y="4574231"/>
            <a:ext cx="8572500" cy="0"/>
          </a:xfrm>
          <a:prstGeom prst="straightConnector1">
            <a:avLst/>
          </a:prstGeom>
          <a:noFill/>
          <a:ln cap="flat" cmpd="sng" w="12700">
            <a:solidFill>
              <a:srgbClr val="7A96B9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73" name="Google Shape;73;p17"/>
          <p:cNvSpPr txBox="1"/>
          <p:nvPr>
            <p:ph idx="1" type="body"/>
          </p:nvPr>
        </p:nvSpPr>
        <p:spPr>
          <a:xfrm>
            <a:off x="259750" y="4644554"/>
            <a:ext cx="86172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86B9"/>
              </a:buClr>
              <a:buSzPts val="1200"/>
              <a:buFont typeface="Palatino"/>
              <a:buNone/>
              <a:defRPr i="1" sz="1200">
                <a:solidFill>
                  <a:srgbClr val="5C86B9"/>
                </a:solidFill>
              </a:defRPr>
            </a:lvl1pPr>
            <a:lvl2pPr indent="-2794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86B9"/>
              </a:buClr>
              <a:buSzPts val="800"/>
              <a:buFont typeface="Palatino"/>
              <a:buChar char="●"/>
              <a:defRPr i="1" sz="1200">
                <a:solidFill>
                  <a:srgbClr val="5C86B9"/>
                </a:solidFill>
              </a:defRPr>
            </a:lvl2pPr>
            <a:lvl3pPr indent="-2794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86B9"/>
              </a:buClr>
              <a:buSzPts val="800"/>
              <a:buFont typeface="Palatino"/>
              <a:buChar char="●"/>
              <a:defRPr i="1" sz="1200">
                <a:solidFill>
                  <a:srgbClr val="5C86B9"/>
                </a:solidFill>
              </a:defRPr>
            </a:lvl3pPr>
            <a:lvl4pPr indent="-2794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86B9"/>
              </a:buClr>
              <a:buSzPts val="800"/>
              <a:buFont typeface="Palatino"/>
              <a:buChar char="●"/>
              <a:defRPr i="1" sz="1200">
                <a:solidFill>
                  <a:srgbClr val="5C86B9"/>
                </a:solidFill>
              </a:defRPr>
            </a:lvl4pPr>
            <a:lvl5pPr indent="-2794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86B9"/>
              </a:buClr>
              <a:buSzPts val="800"/>
              <a:buFont typeface="Palatino"/>
              <a:buChar char="●"/>
              <a:defRPr i="1" sz="1200">
                <a:solidFill>
                  <a:srgbClr val="5C86B9"/>
                </a:solidFill>
              </a:defRPr>
            </a:lvl5pPr>
            <a:lvl6pPr indent="-279400" lvl="5" marL="27432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6pPr>
            <a:lvl7pPr indent="-279400" lvl="6" marL="32004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8pPr>
            <a:lvl9pPr indent="-279400" lvl="8" marL="41148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9pPr>
          </a:lstStyle>
          <a:p/>
        </p:txBody>
      </p:sp>
      <p:sp>
        <p:nvSpPr>
          <p:cNvPr id="74" name="Google Shape;74;p17"/>
          <p:cNvSpPr/>
          <p:nvPr>
            <p:ph idx="2" type="pic"/>
          </p:nvPr>
        </p:nvSpPr>
        <p:spPr>
          <a:xfrm>
            <a:off x="258961" y="-214312"/>
            <a:ext cx="8626800" cy="46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29450" lIns="58925" spcFirstLastPara="1" rIns="58925" wrap="square" tIns="294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1pPr>
            <a:lvl2pPr lvl="1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2pPr>
            <a:lvl3pPr lvl="2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3pPr>
            <a:lvl4pPr lvl="3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4pPr>
            <a:lvl5pPr lvl="4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5pPr>
            <a:lvl6pPr lvl="5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6pPr>
            <a:lvl7pPr lvl="6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7pPr>
            <a:lvl8pPr lvl="7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8pPr>
            <a:lvl9pPr lvl="8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9pPr>
          </a:lstStyle>
          <a:p/>
        </p:txBody>
      </p:sp>
      <p:sp>
        <p:nvSpPr>
          <p:cNvPr id="75" name="Google Shape;75;p17"/>
          <p:cNvSpPr txBox="1"/>
          <p:nvPr>
            <p:ph type="title"/>
          </p:nvPr>
        </p:nvSpPr>
        <p:spPr>
          <a:xfrm>
            <a:off x="250031" y="3643313"/>
            <a:ext cx="8643900" cy="582600"/>
          </a:xfrm>
          <a:prstGeom prst="rect">
            <a:avLst/>
          </a:prstGeom>
          <a:noFill/>
          <a:ln>
            <a:noFill/>
          </a:ln>
        </p:spPr>
        <p:txBody>
          <a:bodyPr anchorCtr="0" anchor="b" bIns="32750" lIns="32750" spcFirstLastPara="1" rIns="32750" wrap="square" tIns="3275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3" type="body"/>
          </p:nvPr>
        </p:nvSpPr>
        <p:spPr>
          <a:xfrm>
            <a:off x="250031" y="4219277"/>
            <a:ext cx="8643900" cy="2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>
            <a:lvl1pPr indent="-279400" lvl="0" marL="4572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2pPr>
            <a:lvl3pPr indent="-279400" lvl="2" marL="13716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3pPr>
            <a:lvl4pPr indent="-279400" lvl="3" marL="18288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5pPr>
            <a:lvl6pPr indent="-279400" lvl="5" marL="27432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6pPr>
            <a:lvl7pPr indent="-279400" lvl="6" marL="32004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8pPr>
            <a:lvl9pPr indent="-279400" lvl="8" marL="41148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8670727" y="4862214"/>
            <a:ext cx="223200" cy="1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000"/>
              <a:buFont typeface="Palatino"/>
              <a:buNone/>
              <a:defRPr sz="1000">
                <a:solidFill>
                  <a:srgbClr val="314864"/>
                </a:solidFill>
                <a:latin typeface="Palatino"/>
                <a:ea typeface="Palatino"/>
                <a:cs typeface="Palatino"/>
                <a:sym typeface="Palatino"/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000"/>
              <a:buFont typeface="Palatino"/>
              <a:buNone/>
              <a:defRPr sz="1000">
                <a:solidFill>
                  <a:srgbClr val="314864"/>
                </a:solidFill>
                <a:latin typeface="Palatino"/>
                <a:ea typeface="Palatino"/>
                <a:cs typeface="Palatino"/>
                <a:sym typeface="Palatino"/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000"/>
              <a:buFont typeface="Palatino"/>
              <a:buNone/>
              <a:defRPr sz="1000">
                <a:solidFill>
                  <a:srgbClr val="314864"/>
                </a:solidFill>
                <a:latin typeface="Palatino"/>
                <a:ea typeface="Palatino"/>
                <a:cs typeface="Palatino"/>
                <a:sym typeface="Palatino"/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000"/>
              <a:buFont typeface="Palatino"/>
              <a:buNone/>
              <a:defRPr sz="1000">
                <a:solidFill>
                  <a:srgbClr val="314864"/>
                </a:solidFill>
                <a:latin typeface="Palatino"/>
                <a:ea typeface="Palatino"/>
                <a:cs typeface="Palatino"/>
                <a:sym typeface="Palatino"/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000"/>
              <a:buFont typeface="Palatino"/>
              <a:buNone/>
              <a:defRPr sz="1000">
                <a:solidFill>
                  <a:srgbClr val="314864"/>
                </a:solidFill>
                <a:latin typeface="Palatino"/>
                <a:ea typeface="Palatino"/>
                <a:cs typeface="Palatino"/>
                <a:sym typeface="Palatino"/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000"/>
              <a:buFont typeface="Palatino"/>
              <a:buNone/>
              <a:defRPr sz="1000">
                <a:solidFill>
                  <a:srgbClr val="314864"/>
                </a:solidFill>
                <a:latin typeface="Palatino"/>
                <a:ea typeface="Palatino"/>
                <a:cs typeface="Palatino"/>
                <a:sym typeface="Palatino"/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000"/>
              <a:buFont typeface="Palatino"/>
              <a:buNone/>
              <a:defRPr sz="1000">
                <a:solidFill>
                  <a:srgbClr val="314864"/>
                </a:solidFill>
                <a:latin typeface="Palatino"/>
                <a:ea typeface="Palatino"/>
                <a:cs typeface="Palatino"/>
                <a:sym typeface="Palatino"/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000"/>
              <a:buFont typeface="Palatino"/>
              <a:buNone/>
              <a:defRPr sz="1000">
                <a:solidFill>
                  <a:srgbClr val="314864"/>
                </a:solidFill>
                <a:latin typeface="Palatino"/>
                <a:ea typeface="Palatino"/>
                <a:cs typeface="Palatino"/>
                <a:sym typeface="Palatino"/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000"/>
              <a:buFont typeface="Palatino"/>
              <a:buNone/>
              <a:defRPr sz="1000">
                <a:solidFill>
                  <a:srgbClr val="314864"/>
                </a:solidFill>
                <a:latin typeface="Palatino"/>
                <a:ea typeface="Palatino"/>
                <a:cs typeface="Palatino"/>
                <a:sym typeface="Palatin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Centre" showMasterSp="0">
  <p:cSld name="Title - Centre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Google Shape;79;p18"/>
          <p:cNvCxnSpPr/>
          <p:nvPr/>
        </p:nvCxnSpPr>
        <p:spPr>
          <a:xfrm>
            <a:off x="285749" y="2565052"/>
            <a:ext cx="8572500" cy="0"/>
          </a:xfrm>
          <a:prstGeom prst="straightConnector1">
            <a:avLst/>
          </a:prstGeom>
          <a:noFill/>
          <a:ln cap="flat" cmpd="sng" w="12700">
            <a:solidFill>
              <a:srgbClr val="7A96B9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80" name="Google Shape;80;p18"/>
          <p:cNvCxnSpPr/>
          <p:nvPr/>
        </p:nvCxnSpPr>
        <p:spPr>
          <a:xfrm>
            <a:off x="285749" y="2591841"/>
            <a:ext cx="8572500" cy="0"/>
          </a:xfrm>
          <a:prstGeom prst="straightConnector1">
            <a:avLst/>
          </a:prstGeom>
          <a:noFill/>
          <a:ln cap="flat" cmpd="sng" w="12700">
            <a:solidFill>
              <a:srgbClr val="7A96B9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81" name="Google Shape;81;p18"/>
          <p:cNvSpPr txBox="1"/>
          <p:nvPr>
            <p:ph type="title"/>
          </p:nvPr>
        </p:nvSpPr>
        <p:spPr>
          <a:xfrm>
            <a:off x="250031" y="1386334"/>
            <a:ext cx="8643900" cy="1111800"/>
          </a:xfrm>
          <a:prstGeom prst="rect">
            <a:avLst/>
          </a:prstGeom>
          <a:noFill/>
          <a:ln>
            <a:noFill/>
          </a:ln>
        </p:spPr>
        <p:txBody>
          <a:bodyPr anchorCtr="0" anchor="b" bIns="32750" lIns="32750" spcFirstLastPara="1" rIns="32750" wrap="square" tIns="3275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2" type="sldNum"/>
          </p:nvPr>
        </p:nvSpPr>
        <p:spPr>
          <a:xfrm>
            <a:off x="8670727" y="4862214"/>
            <a:ext cx="223200" cy="1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000"/>
              <a:buFont typeface="Palatino"/>
              <a:buNone/>
              <a:defRPr sz="1000">
                <a:solidFill>
                  <a:srgbClr val="314864"/>
                </a:solidFill>
                <a:latin typeface="Palatino"/>
                <a:ea typeface="Palatino"/>
                <a:cs typeface="Palatino"/>
                <a:sym typeface="Palatino"/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000"/>
              <a:buFont typeface="Palatino"/>
              <a:buNone/>
              <a:defRPr sz="1000">
                <a:solidFill>
                  <a:srgbClr val="314864"/>
                </a:solidFill>
                <a:latin typeface="Palatino"/>
                <a:ea typeface="Palatino"/>
                <a:cs typeface="Palatino"/>
                <a:sym typeface="Palatino"/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000"/>
              <a:buFont typeface="Palatino"/>
              <a:buNone/>
              <a:defRPr sz="1000">
                <a:solidFill>
                  <a:srgbClr val="314864"/>
                </a:solidFill>
                <a:latin typeface="Palatino"/>
                <a:ea typeface="Palatino"/>
                <a:cs typeface="Palatino"/>
                <a:sym typeface="Palatino"/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000"/>
              <a:buFont typeface="Palatino"/>
              <a:buNone/>
              <a:defRPr sz="1000">
                <a:solidFill>
                  <a:srgbClr val="314864"/>
                </a:solidFill>
                <a:latin typeface="Palatino"/>
                <a:ea typeface="Palatino"/>
                <a:cs typeface="Palatino"/>
                <a:sym typeface="Palatino"/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000"/>
              <a:buFont typeface="Palatino"/>
              <a:buNone/>
              <a:defRPr sz="1000">
                <a:solidFill>
                  <a:srgbClr val="314864"/>
                </a:solidFill>
                <a:latin typeface="Palatino"/>
                <a:ea typeface="Palatino"/>
                <a:cs typeface="Palatino"/>
                <a:sym typeface="Palatino"/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000"/>
              <a:buFont typeface="Palatino"/>
              <a:buNone/>
              <a:defRPr sz="1000">
                <a:solidFill>
                  <a:srgbClr val="314864"/>
                </a:solidFill>
                <a:latin typeface="Palatino"/>
                <a:ea typeface="Palatino"/>
                <a:cs typeface="Palatino"/>
                <a:sym typeface="Palatino"/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000"/>
              <a:buFont typeface="Palatino"/>
              <a:buNone/>
              <a:defRPr sz="1000">
                <a:solidFill>
                  <a:srgbClr val="314864"/>
                </a:solidFill>
                <a:latin typeface="Palatino"/>
                <a:ea typeface="Palatino"/>
                <a:cs typeface="Palatino"/>
                <a:sym typeface="Palatino"/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000"/>
              <a:buFont typeface="Palatino"/>
              <a:buNone/>
              <a:defRPr sz="1000">
                <a:solidFill>
                  <a:srgbClr val="314864"/>
                </a:solidFill>
                <a:latin typeface="Palatino"/>
                <a:ea typeface="Palatino"/>
                <a:cs typeface="Palatino"/>
                <a:sym typeface="Palatino"/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000"/>
              <a:buFont typeface="Palatino"/>
              <a:buNone/>
              <a:defRPr sz="1000">
                <a:solidFill>
                  <a:srgbClr val="314864"/>
                </a:solidFill>
                <a:latin typeface="Palatino"/>
                <a:ea typeface="Palatino"/>
                <a:cs typeface="Palatino"/>
                <a:sym typeface="Palatin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Vertical" showMasterSp="0">
  <p:cSld name="Photo - Vertical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Google Shape;84;p19"/>
          <p:cNvCxnSpPr/>
          <p:nvPr/>
        </p:nvCxnSpPr>
        <p:spPr>
          <a:xfrm>
            <a:off x="285750" y="2779365"/>
            <a:ext cx="4000500" cy="0"/>
          </a:xfrm>
          <a:prstGeom prst="straightConnector1">
            <a:avLst/>
          </a:prstGeom>
          <a:noFill/>
          <a:ln cap="flat" cmpd="sng" w="12700">
            <a:solidFill>
              <a:srgbClr val="7A96B9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85" name="Google Shape;85;p19"/>
          <p:cNvCxnSpPr/>
          <p:nvPr/>
        </p:nvCxnSpPr>
        <p:spPr>
          <a:xfrm>
            <a:off x="285750" y="2806154"/>
            <a:ext cx="4000500" cy="0"/>
          </a:xfrm>
          <a:prstGeom prst="straightConnector1">
            <a:avLst/>
          </a:prstGeom>
          <a:noFill/>
          <a:ln cap="flat" cmpd="sng" w="12700">
            <a:solidFill>
              <a:srgbClr val="7A96B9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86" name="Google Shape;86;p19"/>
          <p:cNvSpPr/>
          <p:nvPr>
            <p:ph idx="2" type="pic"/>
          </p:nvPr>
        </p:nvSpPr>
        <p:spPr>
          <a:xfrm>
            <a:off x="2803922" y="0"/>
            <a:ext cx="81027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29450" lIns="58925" spcFirstLastPara="1" rIns="58925" wrap="square" tIns="294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1pPr>
            <a:lvl2pPr lvl="1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2pPr>
            <a:lvl3pPr lvl="2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3pPr>
            <a:lvl4pPr lvl="3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4pPr>
            <a:lvl5pPr lvl="4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5pPr>
            <a:lvl6pPr lvl="5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6pPr>
            <a:lvl7pPr lvl="6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7pPr>
            <a:lvl8pPr lvl="7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8pPr>
            <a:lvl9pPr lvl="8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9pPr>
          </a:lstStyle>
          <a:p/>
        </p:txBody>
      </p:sp>
      <p:sp>
        <p:nvSpPr>
          <p:cNvPr id="87" name="Google Shape;87;p19"/>
          <p:cNvSpPr txBox="1"/>
          <p:nvPr>
            <p:ph type="title"/>
          </p:nvPr>
        </p:nvSpPr>
        <p:spPr>
          <a:xfrm>
            <a:off x="250031" y="1017984"/>
            <a:ext cx="4089900" cy="1707900"/>
          </a:xfrm>
          <a:prstGeom prst="rect">
            <a:avLst/>
          </a:prstGeom>
          <a:noFill/>
          <a:ln>
            <a:noFill/>
          </a:ln>
        </p:spPr>
        <p:txBody>
          <a:bodyPr anchorCtr="0" anchor="b" bIns="32750" lIns="32750" spcFirstLastPara="1" rIns="32750" wrap="square" tIns="3275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9pPr>
          </a:lstStyle>
          <a:p/>
        </p:txBody>
      </p:sp>
      <p:sp>
        <p:nvSpPr>
          <p:cNvPr id="88" name="Google Shape;88;p19"/>
          <p:cNvSpPr txBox="1"/>
          <p:nvPr>
            <p:ph idx="1" type="body"/>
          </p:nvPr>
        </p:nvSpPr>
        <p:spPr>
          <a:xfrm>
            <a:off x="250031" y="2853035"/>
            <a:ext cx="4089900" cy="17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C86B9"/>
              </a:buClr>
              <a:buSzPts val="1500"/>
              <a:buFont typeface="Palatino"/>
              <a:buNone/>
              <a:defRPr sz="1500">
                <a:solidFill>
                  <a:srgbClr val="5C86B9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C86B9"/>
              </a:buClr>
              <a:buSzPts val="1500"/>
              <a:buFont typeface="Palatino"/>
              <a:buNone/>
              <a:defRPr sz="1500">
                <a:solidFill>
                  <a:srgbClr val="5C86B9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C86B9"/>
              </a:buClr>
              <a:buSzPts val="1500"/>
              <a:buFont typeface="Palatino"/>
              <a:buNone/>
              <a:defRPr sz="1500">
                <a:solidFill>
                  <a:srgbClr val="5C86B9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C86B9"/>
              </a:buClr>
              <a:buSzPts val="1500"/>
              <a:buFont typeface="Palatino"/>
              <a:buNone/>
              <a:defRPr sz="1500">
                <a:solidFill>
                  <a:srgbClr val="5C86B9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C86B9"/>
              </a:buClr>
              <a:buSzPts val="1500"/>
              <a:buFont typeface="Palatino"/>
              <a:buNone/>
              <a:defRPr sz="1500">
                <a:solidFill>
                  <a:srgbClr val="5C86B9"/>
                </a:solidFill>
              </a:defRPr>
            </a:lvl5pPr>
            <a:lvl6pPr indent="-279400" lvl="5" marL="27432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6pPr>
            <a:lvl7pPr indent="-279400" lvl="6" marL="32004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8pPr>
            <a:lvl9pPr indent="-279400" lvl="8" marL="41148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9pPr>
          </a:lstStyle>
          <a:p/>
        </p:txBody>
      </p:sp>
      <p:sp>
        <p:nvSpPr>
          <p:cNvPr id="89" name="Google Shape;89;p19"/>
          <p:cNvSpPr txBox="1"/>
          <p:nvPr>
            <p:ph idx="12" type="sldNum"/>
          </p:nvPr>
        </p:nvSpPr>
        <p:spPr>
          <a:xfrm>
            <a:off x="8670727" y="4862214"/>
            <a:ext cx="223200" cy="1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Palatino"/>
              <a:buNone/>
              <a:defRPr>
                <a:solidFill>
                  <a:srgbClr val="FFFFFF"/>
                </a:solidFill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Palatino"/>
              <a:buNone/>
              <a:defRPr>
                <a:solidFill>
                  <a:srgbClr val="FFFFFF"/>
                </a:solidFill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Palatino"/>
              <a:buNone/>
              <a:defRPr>
                <a:solidFill>
                  <a:srgbClr val="FFFFFF"/>
                </a:solidFill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Palatino"/>
              <a:buNone/>
              <a:defRPr>
                <a:solidFill>
                  <a:srgbClr val="FFFFFF"/>
                </a:solidFill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Palatino"/>
              <a:buNone/>
              <a:defRPr>
                <a:solidFill>
                  <a:srgbClr val="FFFFFF"/>
                </a:solidFill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Palatino"/>
              <a:buNone/>
              <a:defRPr>
                <a:solidFill>
                  <a:srgbClr val="FFFFFF"/>
                </a:solidFill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Palatino"/>
              <a:buNone/>
              <a:defRPr>
                <a:solidFill>
                  <a:srgbClr val="FFFFFF"/>
                </a:solidFill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Palatino"/>
              <a:buNone/>
              <a:defRPr>
                <a:solidFill>
                  <a:srgbClr val="FFFFFF"/>
                </a:solidFill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Palatino"/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314864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/>
          <p:nvPr>
            <p:ph type="title"/>
          </p:nvPr>
        </p:nvSpPr>
        <p:spPr>
          <a:xfrm>
            <a:off x="250031" y="234404"/>
            <a:ext cx="8643900" cy="10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9pPr>
          </a:lstStyle>
          <a:p/>
        </p:txBody>
      </p:sp>
      <p:sp>
        <p:nvSpPr>
          <p:cNvPr id="92" name="Google Shape;92;p20"/>
          <p:cNvSpPr txBox="1"/>
          <p:nvPr>
            <p:ph idx="1" type="body"/>
          </p:nvPr>
        </p:nvSpPr>
        <p:spPr>
          <a:xfrm>
            <a:off x="250031" y="1573857"/>
            <a:ext cx="8643900" cy="33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>
            <a:lvl1pPr indent="-279400" lvl="0" marL="4572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2pPr>
            <a:lvl3pPr indent="-279400" lvl="2" marL="13716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3pPr>
            <a:lvl4pPr indent="-279400" lvl="3" marL="18288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5pPr>
            <a:lvl6pPr indent="-279400" lvl="5" marL="27432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6pPr>
            <a:lvl7pPr indent="-279400" lvl="6" marL="32004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8pPr>
            <a:lvl9pPr indent="-279400" lvl="8" marL="41148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9pPr>
          </a:lstStyle>
          <a:p/>
        </p:txBody>
      </p:sp>
      <p:sp>
        <p:nvSpPr>
          <p:cNvPr id="93" name="Google Shape;93;p20"/>
          <p:cNvSpPr txBox="1"/>
          <p:nvPr>
            <p:ph idx="12" type="sldNum"/>
          </p:nvPr>
        </p:nvSpPr>
        <p:spPr>
          <a:xfrm>
            <a:off x="8670727" y="4862214"/>
            <a:ext cx="223200" cy="1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000"/>
              <a:buFont typeface="Palatino"/>
              <a:buNone/>
              <a:defRPr sz="1000">
                <a:solidFill>
                  <a:srgbClr val="314864"/>
                </a:solidFill>
                <a:latin typeface="Palatino"/>
                <a:ea typeface="Palatino"/>
                <a:cs typeface="Palatino"/>
                <a:sym typeface="Palatino"/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000"/>
              <a:buFont typeface="Palatino"/>
              <a:buNone/>
              <a:defRPr sz="1000">
                <a:solidFill>
                  <a:srgbClr val="314864"/>
                </a:solidFill>
                <a:latin typeface="Palatino"/>
                <a:ea typeface="Palatino"/>
                <a:cs typeface="Palatino"/>
                <a:sym typeface="Palatino"/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000"/>
              <a:buFont typeface="Palatino"/>
              <a:buNone/>
              <a:defRPr sz="1000">
                <a:solidFill>
                  <a:srgbClr val="314864"/>
                </a:solidFill>
                <a:latin typeface="Palatino"/>
                <a:ea typeface="Palatino"/>
                <a:cs typeface="Palatino"/>
                <a:sym typeface="Palatino"/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000"/>
              <a:buFont typeface="Palatino"/>
              <a:buNone/>
              <a:defRPr sz="1000">
                <a:solidFill>
                  <a:srgbClr val="314864"/>
                </a:solidFill>
                <a:latin typeface="Palatino"/>
                <a:ea typeface="Palatino"/>
                <a:cs typeface="Palatino"/>
                <a:sym typeface="Palatino"/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000"/>
              <a:buFont typeface="Palatino"/>
              <a:buNone/>
              <a:defRPr sz="1000">
                <a:solidFill>
                  <a:srgbClr val="314864"/>
                </a:solidFill>
                <a:latin typeface="Palatino"/>
                <a:ea typeface="Palatino"/>
                <a:cs typeface="Palatino"/>
                <a:sym typeface="Palatino"/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000"/>
              <a:buFont typeface="Palatino"/>
              <a:buNone/>
              <a:defRPr sz="1000">
                <a:solidFill>
                  <a:srgbClr val="314864"/>
                </a:solidFill>
                <a:latin typeface="Palatino"/>
                <a:ea typeface="Palatino"/>
                <a:cs typeface="Palatino"/>
                <a:sym typeface="Palatino"/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000"/>
              <a:buFont typeface="Palatino"/>
              <a:buNone/>
              <a:defRPr sz="1000">
                <a:solidFill>
                  <a:srgbClr val="314864"/>
                </a:solidFill>
                <a:latin typeface="Palatino"/>
                <a:ea typeface="Palatino"/>
                <a:cs typeface="Palatino"/>
                <a:sym typeface="Palatino"/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000"/>
              <a:buFont typeface="Palatino"/>
              <a:buNone/>
              <a:defRPr sz="1000">
                <a:solidFill>
                  <a:srgbClr val="314864"/>
                </a:solidFill>
                <a:latin typeface="Palatino"/>
                <a:ea typeface="Palatino"/>
                <a:cs typeface="Palatino"/>
                <a:sym typeface="Palatino"/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000"/>
              <a:buFont typeface="Palatino"/>
              <a:buNone/>
              <a:defRPr sz="1000">
                <a:solidFill>
                  <a:srgbClr val="314864"/>
                </a:solidFill>
                <a:latin typeface="Palatino"/>
                <a:ea typeface="Palatino"/>
                <a:cs typeface="Palatino"/>
                <a:sym typeface="Palatin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Bullets &amp; Photo" showMasterSp="0">
  <p:cSld name="Title, Bullets &amp; Photo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5" name="Google Shape;95;p21"/>
          <p:cNvCxnSpPr/>
          <p:nvPr/>
        </p:nvCxnSpPr>
        <p:spPr>
          <a:xfrm>
            <a:off x="285750" y="1352847"/>
            <a:ext cx="4000500" cy="0"/>
          </a:xfrm>
          <a:prstGeom prst="straightConnector1">
            <a:avLst/>
          </a:prstGeom>
          <a:noFill/>
          <a:ln cap="flat" cmpd="sng" w="12700">
            <a:solidFill>
              <a:srgbClr val="7A96B9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96" name="Google Shape;96;p21"/>
          <p:cNvCxnSpPr/>
          <p:nvPr/>
        </p:nvCxnSpPr>
        <p:spPr>
          <a:xfrm>
            <a:off x="285750" y="1379636"/>
            <a:ext cx="4000500" cy="0"/>
          </a:xfrm>
          <a:prstGeom prst="straightConnector1">
            <a:avLst/>
          </a:prstGeom>
          <a:noFill/>
          <a:ln cap="flat" cmpd="sng" w="12700">
            <a:solidFill>
              <a:srgbClr val="7A96B9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97" name="Google Shape;97;p21"/>
          <p:cNvSpPr/>
          <p:nvPr>
            <p:ph idx="2" type="pic"/>
          </p:nvPr>
        </p:nvSpPr>
        <p:spPr>
          <a:xfrm>
            <a:off x="2134195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29450" lIns="58925" spcFirstLastPara="1" rIns="58925" wrap="square" tIns="294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1pPr>
            <a:lvl2pPr lvl="1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2pPr>
            <a:lvl3pPr lvl="2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3pPr>
            <a:lvl4pPr lvl="3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4pPr>
            <a:lvl5pPr lvl="4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5pPr>
            <a:lvl6pPr lvl="5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6pPr>
            <a:lvl7pPr lvl="6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7pPr>
            <a:lvl8pPr lvl="7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8pPr>
            <a:lvl9pPr lvl="8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9pPr>
          </a:lstStyle>
          <a:p/>
        </p:txBody>
      </p:sp>
      <p:sp>
        <p:nvSpPr>
          <p:cNvPr id="98" name="Google Shape;98;p21"/>
          <p:cNvSpPr txBox="1"/>
          <p:nvPr>
            <p:ph type="title"/>
          </p:nvPr>
        </p:nvSpPr>
        <p:spPr>
          <a:xfrm>
            <a:off x="250031" y="234404"/>
            <a:ext cx="4089900" cy="10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9pPr>
          </a:lstStyle>
          <a:p/>
        </p:txBody>
      </p:sp>
      <p:sp>
        <p:nvSpPr>
          <p:cNvPr id="99" name="Google Shape;99;p21"/>
          <p:cNvSpPr txBox="1"/>
          <p:nvPr>
            <p:ph idx="1" type="body"/>
          </p:nvPr>
        </p:nvSpPr>
        <p:spPr>
          <a:xfrm>
            <a:off x="250031" y="1573857"/>
            <a:ext cx="4089900" cy="33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400"/>
              <a:buChar char="●"/>
              <a:defRPr sz="1900"/>
            </a:lvl1pPr>
            <a:lvl2pPr indent="-317500" lvl="1" marL="91440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400"/>
              <a:buChar char="●"/>
              <a:defRPr sz="1900"/>
            </a:lvl2pPr>
            <a:lvl3pPr indent="-317500" lvl="2" marL="137160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400"/>
              <a:buChar char="●"/>
              <a:defRPr sz="1900"/>
            </a:lvl3pPr>
            <a:lvl4pPr indent="-317500" lvl="3" marL="182880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400"/>
              <a:buChar char="●"/>
              <a:defRPr sz="1900"/>
            </a:lvl4pPr>
            <a:lvl5pPr indent="-317500" lvl="4" marL="228600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400"/>
              <a:buChar char="●"/>
              <a:defRPr sz="1900"/>
            </a:lvl5pPr>
            <a:lvl6pPr indent="-279400" lvl="5" marL="27432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6pPr>
            <a:lvl7pPr indent="-279400" lvl="6" marL="32004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8pPr>
            <a:lvl9pPr indent="-279400" lvl="8" marL="41148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9pPr>
          </a:lstStyle>
          <a:p/>
        </p:txBody>
      </p:sp>
      <p:sp>
        <p:nvSpPr>
          <p:cNvPr id="100" name="Google Shape;100;p21"/>
          <p:cNvSpPr txBox="1"/>
          <p:nvPr>
            <p:ph idx="12" type="sldNum"/>
          </p:nvPr>
        </p:nvSpPr>
        <p:spPr>
          <a:xfrm>
            <a:off x="8670727" y="4862214"/>
            <a:ext cx="223200" cy="1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Palatino"/>
              <a:buNone/>
              <a:defRPr>
                <a:solidFill>
                  <a:srgbClr val="FFFFFF"/>
                </a:solidFill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Palatino"/>
              <a:buNone/>
              <a:defRPr>
                <a:solidFill>
                  <a:srgbClr val="FFFFFF"/>
                </a:solidFill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Palatino"/>
              <a:buNone/>
              <a:defRPr>
                <a:solidFill>
                  <a:srgbClr val="FFFFFF"/>
                </a:solidFill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Palatino"/>
              <a:buNone/>
              <a:defRPr>
                <a:solidFill>
                  <a:srgbClr val="FFFFFF"/>
                </a:solidFill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Palatino"/>
              <a:buNone/>
              <a:defRPr>
                <a:solidFill>
                  <a:srgbClr val="FFFFFF"/>
                </a:solidFill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Palatino"/>
              <a:buNone/>
              <a:defRPr>
                <a:solidFill>
                  <a:srgbClr val="FFFFFF"/>
                </a:solidFill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Palatino"/>
              <a:buNone/>
              <a:defRPr>
                <a:solidFill>
                  <a:srgbClr val="FFFFFF"/>
                </a:solidFill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Palatino"/>
              <a:buNone/>
              <a:defRPr>
                <a:solidFill>
                  <a:srgbClr val="FFFFFF"/>
                </a:solidFill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Palatino"/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314864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ullets" showMasterSp="0">
  <p:cSld name="Bullets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2"/>
          <p:cNvSpPr txBox="1"/>
          <p:nvPr>
            <p:ph idx="1" type="body"/>
          </p:nvPr>
        </p:nvSpPr>
        <p:spPr>
          <a:xfrm>
            <a:off x="250031" y="234404"/>
            <a:ext cx="8643900" cy="46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>
            <a:lvl1pPr indent="-279400" lvl="0" marL="4572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2pPr>
            <a:lvl3pPr indent="-279400" lvl="2" marL="13716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3pPr>
            <a:lvl4pPr indent="-279400" lvl="3" marL="18288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5pPr>
            <a:lvl6pPr indent="-279400" lvl="5" marL="27432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6pPr>
            <a:lvl7pPr indent="-279400" lvl="6" marL="32004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8pPr>
            <a:lvl9pPr indent="-279400" lvl="8" marL="41148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9pPr>
          </a:lstStyle>
          <a:p/>
        </p:txBody>
      </p:sp>
      <p:sp>
        <p:nvSpPr>
          <p:cNvPr id="103" name="Google Shape;103;p22"/>
          <p:cNvSpPr txBox="1"/>
          <p:nvPr>
            <p:ph idx="12" type="sldNum"/>
          </p:nvPr>
        </p:nvSpPr>
        <p:spPr>
          <a:xfrm>
            <a:off x="8670727" y="4862214"/>
            <a:ext cx="223200" cy="1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000"/>
              <a:buFont typeface="Palatino"/>
              <a:buNone/>
              <a:defRPr>
                <a:solidFill>
                  <a:srgbClr val="324863"/>
                </a:solidFill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000"/>
              <a:buFont typeface="Palatino"/>
              <a:buNone/>
              <a:defRPr>
                <a:solidFill>
                  <a:srgbClr val="324863"/>
                </a:solidFill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000"/>
              <a:buFont typeface="Palatino"/>
              <a:buNone/>
              <a:defRPr>
                <a:solidFill>
                  <a:srgbClr val="324863"/>
                </a:solidFill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000"/>
              <a:buFont typeface="Palatino"/>
              <a:buNone/>
              <a:defRPr>
                <a:solidFill>
                  <a:srgbClr val="324863"/>
                </a:solidFill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000"/>
              <a:buFont typeface="Palatino"/>
              <a:buNone/>
              <a:defRPr>
                <a:solidFill>
                  <a:srgbClr val="324863"/>
                </a:solidFill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000"/>
              <a:buFont typeface="Palatino"/>
              <a:buNone/>
              <a:defRPr>
                <a:solidFill>
                  <a:srgbClr val="324863"/>
                </a:solidFill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000"/>
              <a:buFont typeface="Palatino"/>
              <a:buNone/>
              <a:defRPr>
                <a:solidFill>
                  <a:srgbClr val="324863"/>
                </a:solidFill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000"/>
              <a:buFont typeface="Palatino"/>
              <a:buNone/>
              <a:defRPr>
                <a:solidFill>
                  <a:srgbClr val="324863"/>
                </a:solidFill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000"/>
              <a:buFont typeface="Palatino"/>
              <a:buNone/>
              <a:defRPr>
                <a:solidFill>
                  <a:srgbClr val="324863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314864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3 Up" showMasterSp="0">
  <p:cSld name="Photo - 3 Up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3"/>
          <p:cNvSpPr/>
          <p:nvPr>
            <p:ph idx="2" type="pic"/>
          </p:nvPr>
        </p:nvSpPr>
        <p:spPr>
          <a:xfrm>
            <a:off x="4572000" y="2323951"/>
            <a:ext cx="4304100" cy="27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9450" lIns="58925" spcFirstLastPara="1" rIns="58925" wrap="square" tIns="294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1pPr>
            <a:lvl2pPr lvl="1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2pPr>
            <a:lvl3pPr lvl="2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3pPr>
            <a:lvl4pPr lvl="3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4pPr>
            <a:lvl5pPr lvl="4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5pPr>
            <a:lvl6pPr lvl="5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6pPr>
            <a:lvl7pPr lvl="6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7pPr>
            <a:lvl8pPr lvl="7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8pPr>
            <a:lvl9pPr lvl="8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9pPr>
          </a:lstStyle>
          <a:p/>
        </p:txBody>
      </p:sp>
      <p:sp>
        <p:nvSpPr>
          <p:cNvPr id="106" name="Google Shape;106;p23"/>
          <p:cNvSpPr/>
          <p:nvPr>
            <p:ph idx="3" type="pic"/>
          </p:nvPr>
        </p:nvSpPr>
        <p:spPr>
          <a:xfrm>
            <a:off x="4572000" y="227687"/>
            <a:ext cx="4304100" cy="23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29450" lIns="58925" spcFirstLastPara="1" rIns="58925" wrap="square" tIns="294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1pPr>
            <a:lvl2pPr lvl="1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2pPr>
            <a:lvl3pPr lvl="2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3pPr>
            <a:lvl4pPr lvl="3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4pPr>
            <a:lvl5pPr lvl="4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5pPr>
            <a:lvl6pPr lvl="5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6pPr>
            <a:lvl7pPr lvl="6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7pPr>
            <a:lvl8pPr lvl="7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8pPr>
            <a:lvl9pPr lvl="8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9pPr>
          </a:lstStyle>
          <a:p/>
        </p:txBody>
      </p:sp>
      <p:sp>
        <p:nvSpPr>
          <p:cNvPr id="107" name="Google Shape;107;p23"/>
          <p:cNvSpPr/>
          <p:nvPr>
            <p:ph idx="4" type="pic"/>
          </p:nvPr>
        </p:nvSpPr>
        <p:spPr>
          <a:xfrm>
            <a:off x="-2241352" y="234404"/>
            <a:ext cx="8179500" cy="46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29450" lIns="58925" spcFirstLastPara="1" rIns="58925" wrap="square" tIns="294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1pPr>
            <a:lvl2pPr lvl="1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2pPr>
            <a:lvl3pPr lvl="2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3pPr>
            <a:lvl4pPr lvl="3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4pPr>
            <a:lvl5pPr lvl="4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5pPr>
            <a:lvl6pPr lvl="5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6pPr>
            <a:lvl7pPr lvl="6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7pPr>
            <a:lvl8pPr lvl="7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8pPr>
            <a:lvl9pPr lvl="8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9pPr>
          </a:lstStyle>
          <a:p/>
        </p:txBody>
      </p:sp>
      <p:sp>
        <p:nvSpPr>
          <p:cNvPr id="108" name="Google Shape;108;p23"/>
          <p:cNvSpPr txBox="1"/>
          <p:nvPr>
            <p:ph idx="12" type="sldNum"/>
          </p:nvPr>
        </p:nvSpPr>
        <p:spPr>
          <a:xfrm>
            <a:off x="8670727" y="4862214"/>
            <a:ext cx="223200" cy="1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000"/>
              <a:buFont typeface="Palatino"/>
              <a:buNone/>
              <a:defRPr>
                <a:solidFill>
                  <a:srgbClr val="324863"/>
                </a:solidFill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000"/>
              <a:buFont typeface="Palatino"/>
              <a:buNone/>
              <a:defRPr>
                <a:solidFill>
                  <a:srgbClr val="324863"/>
                </a:solidFill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000"/>
              <a:buFont typeface="Palatino"/>
              <a:buNone/>
              <a:defRPr>
                <a:solidFill>
                  <a:srgbClr val="324863"/>
                </a:solidFill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000"/>
              <a:buFont typeface="Palatino"/>
              <a:buNone/>
              <a:defRPr>
                <a:solidFill>
                  <a:srgbClr val="324863"/>
                </a:solidFill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000"/>
              <a:buFont typeface="Palatino"/>
              <a:buNone/>
              <a:defRPr>
                <a:solidFill>
                  <a:srgbClr val="324863"/>
                </a:solidFill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000"/>
              <a:buFont typeface="Palatino"/>
              <a:buNone/>
              <a:defRPr>
                <a:solidFill>
                  <a:srgbClr val="324863"/>
                </a:solidFill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000"/>
              <a:buFont typeface="Palatino"/>
              <a:buNone/>
              <a:defRPr>
                <a:solidFill>
                  <a:srgbClr val="324863"/>
                </a:solidFill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000"/>
              <a:buFont typeface="Palatino"/>
              <a:buNone/>
              <a:defRPr>
                <a:solidFill>
                  <a:srgbClr val="324863"/>
                </a:solidFill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000"/>
              <a:buFont typeface="Palatino"/>
              <a:buNone/>
              <a:defRPr>
                <a:solidFill>
                  <a:srgbClr val="324863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314864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" showMasterSp="0">
  <p:cSld name="Photo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4"/>
          <p:cNvSpPr/>
          <p:nvPr>
            <p:ph idx="2" type="pic"/>
          </p:nvPr>
        </p:nvSpPr>
        <p:spPr>
          <a:xfrm>
            <a:off x="-241102" y="0"/>
            <a:ext cx="9601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29450" lIns="58925" spcFirstLastPara="1" rIns="58925" wrap="square" tIns="294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1pPr>
            <a:lvl2pPr lvl="1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2pPr>
            <a:lvl3pPr lvl="2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3pPr>
            <a:lvl4pPr lvl="3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4pPr>
            <a:lvl5pPr lvl="4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5pPr>
            <a:lvl6pPr lvl="5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6pPr>
            <a:lvl7pPr lvl="6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7pPr>
            <a:lvl8pPr lvl="7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8pPr>
            <a:lvl9pPr lvl="8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9pPr>
          </a:lstStyle>
          <a:p/>
        </p:txBody>
      </p:sp>
      <p:sp>
        <p:nvSpPr>
          <p:cNvPr id="111" name="Google Shape;111;p24"/>
          <p:cNvSpPr txBox="1"/>
          <p:nvPr>
            <p:ph idx="12" type="sldNum"/>
          </p:nvPr>
        </p:nvSpPr>
        <p:spPr>
          <a:xfrm>
            <a:off x="8670727" y="4862214"/>
            <a:ext cx="223200" cy="1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Palatino"/>
              <a:buNone/>
              <a:defRPr>
                <a:solidFill>
                  <a:srgbClr val="FFFFFF"/>
                </a:solidFill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Palatino"/>
              <a:buNone/>
              <a:defRPr>
                <a:solidFill>
                  <a:srgbClr val="FFFFFF"/>
                </a:solidFill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Palatino"/>
              <a:buNone/>
              <a:defRPr>
                <a:solidFill>
                  <a:srgbClr val="FFFFFF"/>
                </a:solidFill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Palatino"/>
              <a:buNone/>
              <a:defRPr>
                <a:solidFill>
                  <a:srgbClr val="FFFFFF"/>
                </a:solidFill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Palatino"/>
              <a:buNone/>
              <a:defRPr>
                <a:solidFill>
                  <a:srgbClr val="FFFFFF"/>
                </a:solidFill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Palatino"/>
              <a:buNone/>
              <a:defRPr>
                <a:solidFill>
                  <a:srgbClr val="FFFFFF"/>
                </a:solidFill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Palatino"/>
              <a:buNone/>
              <a:defRPr>
                <a:solidFill>
                  <a:srgbClr val="FFFFFF"/>
                </a:solidFill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Palatino"/>
              <a:buNone/>
              <a:defRPr>
                <a:solidFill>
                  <a:srgbClr val="FFFFFF"/>
                </a:solidFill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Palatino"/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314864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showMasterSp="0">
  <p:cSld name="Blank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5"/>
          <p:cNvSpPr txBox="1"/>
          <p:nvPr>
            <p:ph idx="12" type="sldNum"/>
          </p:nvPr>
        </p:nvSpPr>
        <p:spPr>
          <a:xfrm>
            <a:off x="8670727" y="4862214"/>
            <a:ext cx="223200" cy="1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000"/>
              <a:buFont typeface="Palatino"/>
              <a:buNone/>
              <a:defRPr>
                <a:solidFill>
                  <a:srgbClr val="324863"/>
                </a:solidFill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000"/>
              <a:buFont typeface="Palatino"/>
              <a:buNone/>
              <a:defRPr>
                <a:solidFill>
                  <a:srgbClr val="324863"/>
                </a:solidFill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000"/>
              <a:buFont typeface="Palatino"/>
              <a:buNone/>
              <a:defRPr>
                <a:solidFill>
                  <a:srgbClr val="324863"/>
                </a:solidFill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000"/>
              <a:buFont typeface="Palatino"/>
              <a:buNone/>
              <a:defRPr>
                <a:solidFill>
                  <a:srgbClr val="324863"/>
                </a:solidFill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000"/>
              <a:buFont typeface="Palatino"/>
              <a:buNone/>
              <a:defRPr>
                <a:solidFill>
                  <a:srgbClr val="324863"/>
                </a:solidFill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000"/>
              <a:buFont typeface="Palatino"/>
              <a:buNone/>
              <a:defRPr>
                <a:solidFill>
                  <a:srgbClr val="324863"/>
                </a:solidFill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000"/>
              <a:buFont typeface="Palatino"/>
              <a:buNone/>
              <a:defRPr>
                <a:solidFill>
                  <a:srgbClr val="324863"/>
                </a:solidFill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000"/>
              <a:buFont typeface="Palatino"/>
              <a:buNone/>
              <a:defRPr>
                <a:solidFill>
                  <a:srgbClr val="324863"/>
                </a:solidFill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000"/>
              <a:buFont typeface="Palatino"/>
              <a:buNone/>
              <a:defRPr>
                <a:solidFill>
                  <a:srgbClr val="324863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314864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Google Shape;51;p13"/>
          <p:cNvCxnSpPr/>
          <p:nvPr/>
        </p:nvCxnSpPr>
        <p:spPr>
          <a:xfrm>
            <a:off x="285749" y="1352847"/>
            <a:ext cx="8572500" cy="0"/>
          </a:xfrm>
          <a:prstGeom prst="straightConnector1">
            <a:avLst/>
          </a:prstGeom>
          <a:noFill/>
          <a:ln cap="flat" cmpd="sng" w="12700">
            <a:solidFill>
              <a:srgbClr val="7A96B9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2" name="Google Shape;52;p13"/>
          <p:cNvCxnSpPr/>
          <p:nvPr/>
        </p:nvCxnSpPr>
        <p:spPr>
          <a:xfrm>
            <a:off x="285749" y="1379636"/>
            <a:ext cx="8572500" cy="0"/>
          </a:xfrm>
          <a:prstGeom prst="straightConnector1">
            <a:avLst/>
          </a:prstGeom>
          <a:noFill/>
          <a:ln cap="flat" cmpd="sng" w="12700">
            <a:solidFill>
              <a:srgbClr val="7A96B9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53" name="Google Shape;53;p13"/>
          <p:cNvSpPr txBox="1"/>
          <p:nvPr>
            <p:ph type="title"/>
          </p:nvPr>
        </p:nvSpPr>
        <p:spPr>
          <a:xfrm>
            <a:off x="250031" y="234404"/>
            <a:ext cx="8643900" cy="10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4100"/>
              <a:buFont typeface="Arial"/>
              <a:buNone/>
              <a:defRPr b="0" i="0" sz="4100" u="none" cap="none" strike="noStrike">
                <a:solidFill>
                  <a:srgbClr val="31486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4100"/>
              <a:buFont typeface="Arial"/>
              <a:buNone/>
              <a:defRPr b="0" i="0" sz="4100" u="none" cap="none" strike="noStrike">
                <a:solidFill>
                  <a:srgbClr val="314864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4100"/>
              <a:buFont typeface="Arial"/>
              <a:buNone/>
              <a:defRPr b="0" i="0" sz="4100" u="none" cap="none" strike="noStrike">
                <a:solidFill>
                  <a:srgbClr val="314864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4100"/>
              <a:buFont typeface="Arial"/>
              <a:buNone/>
              <a:defRPr b="0" i="0" sz="4100" u="none" cap="none" strike="noStrike">
                <a:solidFill>
                  <a:srgbClr val="314864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4100"/>
              <a:buFont typeface="Arial"/>
              <a:buNone/>
              <a:defRPr b="0" i="0" sz="4100" u="none" cap="none" strike="noStrike">
                <a:solidFill>
                  <a:srgbClr val="314864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4100"/>
              <a:buFont typeface="Arial"/>
              <a:buNone/>
              <a:defRPr b="0" i="0" sz="4100" u="none" cap="none" strike="noStrike">
                <a:solidFill>
                  <a:srgbClr val="314864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4100"/>
              <a:buFont typeface="Arial"/>
              <a:buNone/>
              <a:defRPr b="0" i="0" sz="4100" u="none" cap="none" strike="noStrike">
                <a:solidFill>
                  <a:srgbClr val="314864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4100"/>
              <a:buFont typeface="Arial"/>
              <a:buNone/>
              <a:defRPr b="0" i="0" sz="4100" u="none" cap="none" strike="noStrike">
                <a:solidFill>
                  <a:srgbClr val="314864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4100"/>
              <a:buFont typeface="Arial"/>
              <a:buNone/>
              <a:defRPr b="0" i="0" sz="4100" u="none" cap="none" strike="noStrike">
                <a:solidFill>
                  <a:srgbClr val="31486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250031" y="1573857"/>
            <a:ext cx="8643900" cy="33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>
            <a:lvl1pPr indent="-336550" lvl="0" marL="4572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1pPr>
            <a:lvl2pPr indent="-336550" lvl="1" marL="9144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2pPr>
            <a:lvl3pPr indent="-336550" lvl="2" marL="13716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3pPr>
            <a:lvl4pPr indent="-336550" lvl="3" marL="18288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4pPr>
            <a:lvl5pPr indent="-336550" lvl="4" marL="22860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5pPr>
            <a:lvl6pPr indent="-336550" lvl="5" marL="27432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6pPr>
            <a:lvl7pPr indent="-336550" lvl="6" marL="32004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7pPr>
            <a:lvl8pPr indent="-336550" lvl="7" marL="36576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8pPr>
            <a:lvl9pPr indent="-336550" lvl="8" marL="41148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670727" y="4862214"/>
            <a:ext cx="223200" cy="1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000"/>
              <a:buFont typeface="Palatino"/>
              <a:buNone/>
              <a:defRPr b="0" i="0" sz="1000" u="none" cap="none" strike="noStrike">
                <a:solidFill>
                  <a:srgbClr val="314864"/>
                </a:solidFill>
                <a:latin typeface="Palatino"/>
                <a:ea typeface="Palatino"/>
                <a:cs typeface="Palatino"/>
                <a:sym typeface="Palatino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000"/>
              <a:buFont typeface="Palatino"/>
              <a:buNone/>
              <a:defRPr b="0" i="0" sz="1000" u="none" cap="none" strike="noStrike">
                <a:solidFill>
                  <a:srgbClr val="314864"/>
                </a:solidFill>
                <a:latin typeface="Palatino"/>
                <a:ea typeface="Palatino"/>
                <a:cs typeface="Palatino"/>
                <a:sym typeface="Palatino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000"/>
              <a:buFont typeface="Palatino"/>
              <a:buNone/>
              <a:defRPr b="0" i="0" sz="1000" u="none" cap="none" strike="noStrike">
                <a:solidFill>
                  <a:srgbClr val="314864"/>
                </a:solidFill>
                <a:latin typeface="Palatino"/>
                <a:ea typeface="Palatino"/>
                <a:cs typeface="Palatino"/>
                <a:sym typeface="Palatino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000"/>
              <a:buFont typeface="Palatino"/>
              <a:buNone/>
              <a:defRPr b="0" i="0" sz="1000" u="none" cap="none" strike="noStrike">
                <a:solidFill>
                  <a:srgbClr val="314864"/>
                </a:solidFill>
                <a:latin typeface="Palatino"/>
                <a:ea typeface="Palatino"/>
                <a:cs typeface="Palatino"/>
                <a:sym typeface="Palatino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000"/>
              <a:buFont typeface="Palatino"/>
              <a:buNone/>
              <a:defRPr b="0" i="0" sz="1000" u="none" cap="none" strike="noStrike">
                <a:solidFill>
                  <a:srgbClr val="314864"/>
                </a:solidFill>
                <a:latin typeface="Palatino"/>
                <a:ea typeface="Palatino"/>
                <a:cs typeface="Palatino"/>
                <a:sym typeface="Palatino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000"/>
              <a:buFont typeface="Palatino"/>
              <a:buNone/>
              <a:defRPr b="0" i="0" sz="1000" u="none" cap="none" strike="noStrike">
                <a:solidFill>
                  <a:srgbClr val="314864"/>
                </a:solidFill>
                <a:latin typeface="Palatino"/>
                <a:ea typeface="Palatino"/>
                <a:cs typeface="Palatino"/>
                <a:sym typeface="Palatino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000"/>
              <a:buFont typeface="Palatino"/>
              <a:buNone/>
              <a:defRPr b="0" i="0" sz="1000" u="none" cap="none" strike="noStrike">
                <a:solidFill>
                  <a:srgbClr val="314864"/>
                </a:solidFill>
                <a:latin typeface="Palatino"/>
                <a:ea typeface="Palatino"/>
                <a:cs typeface="Palatino"/>
                <a:sym typeface="Palatino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000"/>
              <a:buFont typeface="Palatino"/>
              <a:buNone/>
              <a:defRPr b="0" i="0" sz="1000" u="none" cap="none" strike="noStrike">
                <a:solidFill>
                  <a:srgbClr val="314864"/>
                </a:solidFill>
                <a:latin typeface="Palatino"/>
                <a:ea typeface="Palatino"/>
                <a:cs typeface="Palatino"/>
                <a:sym typeface="Palatino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000"/>
              <a:buFont typeface="Palatino"/>
              <a:buNone/>
              <a:defRPr b="0" i="0" sz="1000" u="none" cap="none" strike="noStrike">
                <a:solidFill>
                  <a:srgbClr val="314864"/>
                </a:solidFill>
                <a:latin typeface="Palatino"/>
                <a:ea typeface="Palatino"/>
                <a:cs typeface="Palatino"/>
                <a:sym typeface="Palatin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www.youtube.com/watch?v=4ClkumtqaTU" TargetMode="External"/><Relationship Id="rId4" Type="http://schemas.openxmlformats.org/officeDocument/2006/relationships/image" Target="../media/image5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www.youtube.com/watch?v=cddvsD79Znc" TargetMode="External"/><Relationship Id="rId4" Type="http://schemas.openxmlformats.org/officeDocument/2006/relationships/image" Target="../media/image4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6"/>
          <p:cNvSpPr txBox="1"/>
          <p:nvPr>
            <p:ph idx="1" type="body"/>
          </p:nvPr>
        </p:nvSpPr>
        <p:spPr>
          <a:xfrm>
            <a:off x="259750" y="4644554"/>
            <a:ext cx="8617200" cy="214200"/>
          </a:xfrm>
          <a:prstGeom prst="rect">
            <a:avLst/>
          </a:prstGeom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6"/>
          <p:cNvSpPr txBox="1"/>
          <p:nvPr>
            <p:ph type="title"/>
          </p:nvPr>
        </p:nvSpPr>
        <p:spPr>
          <a:xfrm>
            <a:off x="250031" y="3114229"/>
            <a:ext cx="8643900" cy="1111800"/>
          </a:xfrm>
          <a:prstGeom prst="rect">
            <a:avLst/>
          </a:prstGeom>
        </p:spPr>
        <p:txBody>
          <a:bodyPr anchorCtr="0" anchor="b" bIns="32750" lIns="32750" spcFirstLastPara="1" rIns="32750" wrap="square" tIns="32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6"/>
          <p:cNvSpPr txBox="1"/>
          <p:nvPr>
            <p:ph idx="2" type="body"/>
          </p:nvPr>
        </p:nvSpPr>
        <p:spPr>
          <a:xfrm>
            <a:off x="250031" y="4219277"/>
            <a:ext cx="8643900" cy="267900"/>
          </a:xfrm>
          <a:prstGeom prst="rect">
            <a:avLst/>
          </a:prstGeom>
        </p:spPr>
        <p:txBody>
          <a:bodyPr anchorCtr="0" anchor="t" bIns="32750" lIns="32750" spcFirstLastPara="1" rIns="32750" wrap="square" tIns="32750">
            <a:noAutofit/>
          </a:bodyPr>
          <a:lstStyle/>
          <a:p>
            <a:pPr indent="0" lvl="0" marL="0" rtl="0" algn="l">
              <a:spcBef>
                <a:spcPts val="2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6"/>
          <p:cNvSpPr txBox="1"/>
          <p:nvPr>
            <p:ph idx="12" type="sldNum"/>
          </p:nvPr>
        </p:nvSpPr>
        <p:spPr>
          <a:xfrm>
            <a:off x="8670727" y="4862214"/>
            <a:ext cx="223200" cy="187500"/>
          </a:xfrm>
          <a:prstGeom prst="rect">
            <a:avLst/>
          </a:prstGeom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000"/>
              <a:buFont typeface="Palatino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314864"/>
              </a:solidFill>
            </a:endParaRPr>
          </a:p>
        </p:txBody>
      </p:sp>
      <p:sp>
        <p:nvSpPr>
          <p:cNvPr id="122" name="Google Shape;122;p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638" y="170213"/>
            <a:ext cx="4314825" cy="105727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6"/>
          <p:cNvSpPr txBox="1"/>
          <p:nvPr/>
        </p:nvSpPr>
        <p:spPr>
          <a:xfrm>
            <a:off x="2331225" y="1946860"/>
            <a:ext cx="6308700" cy="22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latin typeface="Raleway ExtraLight"/>
                <a:ea typeface="Raleway ExtraLight"/>
                <a:cs typeface="Raleway ExtraLight"/>
                <a:sym typeface="Raleway ExtraLight"/>
              </a:rPr>
              <a:t>Peaky </a:t>
            </a:r>
            <a:r>
              <a:rPr b="1" lang="en" sz="7200">
                <a:latin typeface="Raleway"/>
                <a:ea typeface="Raleway"/>
                <a:cs typeface="Raleway"/>
                <a:sym typeface="Raleway"/>
              </a:rPr>
              <a:t>Blind</a:t>
            </a:r>
            <a:r>
              <a:rPr lang="en" sz="7200">
                <a:latin typeface="Raleway ExtraLight"/>
                <a:ea typeface="Raleway ExtraLight"/>
                <a:cs typeface="Raleway ExtraLight"/>
                <a:sym typeface="Raleway ExtraLight"/>
              </a:rPr>
              <a:t>ers</a:t>
            </a:r>
            <a:endParaRPr sz="72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5"/>
          <p:cNvSpPr txBox="1"/>
          <p:nvPr>
            <p:ph type="title"/>
          </p:nvPr>
        </p:nvSpPr>
        <p:spPr>
          <a:xfrm>
            <a:off x="250031" y="234404"/>
            <a:ext cx="8643900" cy="10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4100"/>
              <a:buFont typeface="Arial"/>
              <a:buNone/>
            </a:pPr>
            <a:r>
              <a:rPr b="1" i="0" lang="en" sz="3600" u="none" cap="none" strike="noStrike">
                <a:solidFill>
                  <a:srgbClr val="31486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</a:t>
            </a:r>
            <a:r>
              <a:rPr i="0" lang="en" sz="3600" u="none" cap="none" strike="noStrike">
                <a:solidFill>
                  <a:srgbClr val="31486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Overview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9" name="Google Shape;219;p35"/>
          <p:cNvSpPr txBox="1"/>
          <p:nvPr>
            <p:ph idx="4294967295" type="body"/>
          </p:nvPr>
        </p:nvSpPr>
        <p:spPr>
          <a:xfrm>
            <a:off x="272224" y="958775"/>
            <a:ext cx="83985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Mobilenet_v2 backbone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Fully Connected Network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GradCAM Score matching for heatmaps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Better interpretability of models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Future: Self attention layers to remove CNN from the picture, thereby cutting model params by 10x</a:t>
            </a:r>
            <a:endParaRPr/>
          </a:p>
        </p:txBody>
      </p:sp>
      <p:sp>
        <p:nvSpPr>
          <p:cNvPr id="220" name="Google Shape;220;p35"/>
          <p:cNvSpPr txBox="1"/>
          <p:nvPr>
            <p:ph idx="12" type="sldNum"/>
          </p:nvPr>
        </p:nvSpPr>
        <p:spPr>
          <a:xfrm>
            <a:off x="8670727" y="4862214"/>
            <a:ext cx="223200" cy="187500"/>
          </a:xfrm>
          <a:prstGeom prst="rect">
            <a:avLst/>
          </a:prstGeom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000"/>
              <a:buFont typeface="Palatino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6"/>
          <p:cNvSpPr txBox="1"/>
          <p:nvPr>
            <p:ph type="title"/>
          </p:nvPr>
        </p:nvSpPr>
        <p:spPr>
          <a:xfrm>
            <a:off x="250031" y="234404"/>
            <a:ext cx="8643937" cy="107826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4100"/>
              <a:buFont typeface="Arial"/>
              <a:buNone/>
            </a:pPr>
            <a:r>
              <a:rPr b="1" lang="en" sz="3600">
                <a:latin typeface="Times New Roman"/>
                <a:ea typeface="Times New Roman"/>
                <a:cs typeface="Times New Roman"/>
                <a:sym typeface="Times New Roman"/>
              </a:rPr>
              <a:t>Current</a:t>
            </a: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 Progress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6" name="Google Shape;226;p36"/>
          <p:cNvSpPr txBox="1"/>
          <p:nvPr>
            <p:ph idx="12" type="sldNum"/>
          </p:nvPr>
        </p:nvSpPr>
        <p:spPr>
          <a:xfrm>
            <a:off x="8670727" y="4862214"/>
            <a:ext cx="223200" cy="187500"/>
          </a:xfrm>
          <a:prstGeom prst="rect">
            <a:avLst/>
          </a:prstGeom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000"/>
              <a:buFont typeface="Palatino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7" name="Google Shape;227;p36"/>
          <p:cNvSpPr txBox="1"/>
          <p:nvPr/>
        </p:nvSpPr>
        <p:spPr>
          <a:xfrm>
            <a:off x="383025" y="1538225"/>
            <a:ext cx="7879500" cy="3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228" name="Google Shape;228;p36"/>
          <p:cNvSpPr txBox="1"/>
          <p:nvPr/>
        </p:nvSpPr>
        <p:spPr>
          <a:xfrm>
            <a:off x="500550" y="1406700"/>
            <a:ext cx="8142900" cy="31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5C86B9"/>
              </a:buClr>
              <a:buSzPts val="1700"/>
              <a:buChar char="●"/>
            </a:pPr>
            <a:r>
              <a:rPr lang="en" sz="2400">
                <a:latin typeface="Palatino"/>
                <a:ea typeface="Palatino"/>
                <a:cs typeface="Palatino"/>
                <a:sym typeface="Palatino"/>
              </a:rPr>
              <a:t>Accuracy of </a:t>
            </a:r>
            <a:r>
              <a:rPr b="1" lang="en" sz="2400">
                <a:latin typeface="Palatino"/>
                <a:ea typeface="Palatino"/>
                <a:cs typeface="Palatino"/>
                <a:sym typeface="Palatino"/>
              </a:rPr>
              <a:t>68%</a:t>
            </a:r>
            <a:r>
              <a:rPr lang="en" sz="2400">
                <a:latin typeface="Palatino"/>
                <a:ea typeface="Palatino"/>
                <a:cs typeface="Palatino"/>
                <a:sym typeface="Palatino"/>
              </a:rPr>
              <a:t> on a production data of </a:t>
            </a:r>
            <a:r>
              <a:rPr b="1" lang="en" sz="2400">
                <a:latin typeface="Palatino"/>
                <a:ea typeface="Palatino"/>
                <a:cs typeface="Palatino"/>
                <a:sym typeface="Palatino"/>
              </a:rPr>
              <a:t>103</a:t>
            </a:r>
            <a:r>
              <a:rPr lang="en" sz="2400">
                <a:latin typeface="Palatino"/>
                <a:ea typeface="Palatino"/>
                <a:cs typeface="Palatino"/>
                <a:sym typeface="Palatino"/>
              </a:rPr>
              <a:t> images for the base-model. Model was trained on </a:t>
            </a:r>
            <a:r>
              <a:rPr b="1" lang="en" sz="2400">
                <a:latin typeface="Palatino"/>
                <a:ea typeface="Palatino"/>
                <a:cs typeface="Palatino"/>
                <a:sym typeface="Palatino"/>
              </a:rPr>
              <a:t>440</a:t>
            </a:r>
            <a:r>
              <a:rPr lang="en" sz="2400">
                <a:latin typeface="Palatino"/>
                <a:ea typeface="Palatino"/>
                <a:cs typeface="Palatino"/>
                <a:sym typeface="Palatino"/>
              </a:rPr>
              <a:t> images.</a:t>
            </a:r>
            <a:endParaRPr sz="2400">
              <a:latin typeface="Palatino"/>
              <a:ea typeface="Palatino"/>
              <a:cs typeface="Palatino"/>
              <a:sym typeface="Palati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Palatino"/>
              <a:ea typeface="Palatino"/>
              <a:cs typeface="Palatino"/>
              <a:sym typeface="Palatin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Palatino"/>
              <a:buChar char="●"/>
            </a:pPr>
            <a:r>
              <a:rPr lang="en" sz="2400">
                <a:latin typeface="Palatino"/>
                <a:ea typeface="Palatino"/>
                <a:cs typeface="Palatino"/>
                <a:sym typeface="Palatino"/>
              </a:rPr>
              <a:t>A web-based system for interaction of doctors with clinics.</a:t>
            </a:r>
            <a:endParaRPr sz="2400">
              <a:latin typeface="Palatino"/>
              <a:ea typeface="Palatino"/>
              <a:cs typeface="Palatino"/>
              <a:sym typeface="Palati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Palatino"/>
              <a:ea typeface="Palatino"/>
              <a:cs typeface="Palatino"/>
              <a:sym typeface="Palatino"/>
            </a:endParaRPr>
          </a:p>
        </p:txBody>
      </p:sp>
      <p:pic>
        <p:nvPicPr>
          <p:cNvPr id="229" name="Google Shape;229;p36"/>
          <p:cNvPicPr preferRelativeResize="0"/>
          <p:nvPr/>
        </p:nvPicPr>
        <p:blipFill rotWithShape="1">
          <a:blip r:embed="rId3">
            <a:alphaModFix/>
          </a:blip>
          <a:srcRect b="7424" l="1951" r="0" t="0"/>
          <a:stretch/>
        </p:blipFill>
        <p:spPr>
          <a:xfrm>
            <a:off x="2168725" y="3216300"/>
            <a:ext cx="4806525" cy="1833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7"/>
          <p:cNvSpPr txBox="1"/>
          <p:nvPr>
            <p:ph type="title"/>
          </p:nvPr>
        </p:nvSpPr>
        <p:spPr>
          <a:xfrm>
            <a:off x="250031" y="234404"/>
            <a:ext cx="8643900" cy="1078200"/>
          </a:xfrm>
          <a:prstGeom prst="rect">
            <a:avLst/>
          </a:prstGeom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(</a:t>
            </a:r>
            <a:r>
              <a:rPr b="1" lang="en"/>
              <a:t>Clinic</a:t>
            </a:r>
            <a:r>
              <a:rPr lang="en"/>
              <a:t> View)</a:t>
            </a:r>
            <a:endParaRPr/>
          </a:p>
        </p:txBody>
      </p:sp>
      <p:sp>
        <p:nvSpPr>
          <p:cNvPr id="235" name="Google Shape;235;p37"/>
          <p:cNvSpPr txBox="1"/>
          <p:nvPr>
            <p:ph idx="12" type="sldNum"/>
          </p:nvPr>
        </p:nvSpPr>
        <p:spPr>
          <a:xfrm>
            <a:off x="8670727" y="4862214"/>
            <a:ext cx="223200" cy="187500"/>
          </a:xfrm>
          <a:prstGeom prst="rect">
            <a:avLst/>
          </a:prstGeom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000"/>
              <a:buFont typeface="Palatino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6" name="Google Shape;236;p37" title="Peaky_clinic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5975" y="1686275"/>
            <a:ext cx="4572000" cy="317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8"/>
          <p:cNvSpPr txBox="1"/>
          <p:nvPr>
            <p:ph type="title"/>
          </p:nvPr>
        </p:nvSpPr>
        <p:spPr>
          <a:xfrm>
            <a:off x="250031" y="234404"/>
            <a:ext cx="8643900" cy="1078200"/>
          </a:xfrm>
          <a:prstGeom prst="rect">
            <a:avLst/>
          </a:prstGeom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(</a:t>
            </a:r>
            <a:r>
              <a:rPr b="1" lang="en"/>
              <a:t>Doctor</a:t>
            </a:r>
            <a:r>
              <a:rPr lang="en"/>
              <a:t> View)</a:t>
            </a:r>
            <a:endParaRPr/>
          </a:p>
        </p:txBody>
      </p:sp>
      <p:sp>
        <p:nvSpPr>
          <p:cNvPr id="242" name="Google Shape;242;p38"/>
          <p:cNvSpPr txBox="1"/>
          <p:nvPr>
            <p:ph idx="12" type="sldNum"/>
          </p:nvPr>
        </p:nvSpPr>
        <p:spPr>
          <a:xfrm>
            <a:off x="8670727" y="4862214"/>
            <a:ext cx="223200" cy="187500"/>
          </a:xfrm>
          <a:prstGeom prst="rect">
            <a:avLst/>
          </a:prstGeom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3" name="Google Shape;243;p38" title="Peaky_Doctor_ciew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5975" y="1433229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9"/>
          <p:cNvSpPr txBox="1"/>
          <p:nvPr>
            <p:ph type="title"/>
          </p:nvPr>
        </p:nvSpPr>
        <p:spPr>
          <a:xfrm>
            <a:off x="250050" y="656876"/>
            <a:ext cx="8643900" cy="827100"/>
          </a:xfrm>
          <a:prstGeom prst="rect">
            <a:avLst/>
          </a:prstGeom>
        </p:spPr>
        <p:txBody>
          <a:bodyPr anchorCtr="0" anchor="t" bIns="32750" lIns="32750" spcFirstLastPara="1" rIns="32750" wrap="square" tIns="32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4100"/>
              <a:buFont typeface="Arial"/>
              <a:buNone/>
            </a:pPr>
            <a:r>
              <a:rPr b="1" lang="en" sz="3600">
                <a:latin typeface="Times New Roman"/>
                <a:ea typeface="Times New Roman"/>
                <a:cs typeface="Times New Roman"/>
                <a:sym typeface="Times New Roman"/>
              </a:rPr>
              <a:t>Business</a:t>
            </a:r>
            <a:r>
              <a:rPr b="1" lang="en" sz="36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Plans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39"/>
          <p:cNvSpPr txBox="1"/>
          <p:nvPr>
            <p:ph idx="12" type="sldNum"/>
          </p:nvPr>
        </p:nvSpPr>
        <p:spPr>
          <a:xfrm>
            <a:off x="8670727" y="4862214"/>
            <a:ext cx="223200" cy="187500"/>
          </a:xfrm>
          <a:prstGeom prst="rect">
            <a:avLst/>
          </a:prstGeom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000"/>
              <a:buFont typeface="Palatino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0" name="Google Shape;250;p39"/>
          <p:cNvSpPr txBox="1"/>
          <p:nvPr/>
        </p:nvSpPr>
        <p:spPr>
          <a:xfrm>
            <a:off x="385125" y="1639950"/>
            <a:ext cx="78147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5C86B9"/>
              </a:buClr>
              <a:buSzPts val="1700"/>
              <a:buChar char="●"/>
            </a:pPr>
            <a:r>
              <a:rPr b="1" lang="en" sz="2400">
                <a:latin typeface="Palatino"/>
                <a:ea typeface="Palatino"/>
                <a:cs typeface="Palatino"/>
                <a:sym typeface="Palatino"/>
              </a:rPr>
              <a:t>Profit sharing</a:t>
            </a:r>
            <a:r>
              <a:rPr lang="en" sz="2400">
                <a:latin typeface="Palatino"/>
                <a:ea typeface="Palatino"/>
                <a:cs typeface="Palatino"/>
                <a:sym typeface="Palatino"/>
              </a:rPr>
              <a:t>, by helping in public </a:t>
            </a:r>
            <a:r>
              <a:rPr b="1" lang="en" sz="2400">
                <a:latin typeface="Palatino"/>
                <a:ea typeface="Palatino"/>
                <a:cs typeface="Palatino"/>
                <a:sym typeface="Palatino"/>
              </a:rPr>
              <a:t>health care campaigns</a:t>
            </a:r>
            <a:r>
              <a:rPr lang="en" sz="2400">
                <a:latin typeface="Palatino"/>
                <a:ea typeface="Palatino"/>
                <a:cs typeface="Palatino"/>
                <a:sym typeface="Palatino"/>
              </a:rPr>
              <a:t>, with local hospitals</a:t>
            </a:r>
            <a:endParaRPr sz="2400">
              <a:latin typeface="Palatino"/>
              <a:ea typeface="Palatino"/>
              <a:cs typeface="Palatino"/>
              <a:sym typeface="Palati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Palatino"/>
              <a:ea typeface="Palatino"/>
              <a:cs typeface="Palatino"/>
              <a:sym typeface="Palatin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Palatino"/>
              <a:buChar char="●"/>
            </a:pPr>
            <a:r>
              <a:rPr lang="en" sz="2400">
                <a:latin typeface="Palatino"/>
                <a:ea typeface="Palatino"/>
                <a:cs typeface="Palatino"/>
                <a:sym typeface="Palatino"/>
              </a:rPr>
              <a:t>Charging a very </a:t>
            </a:r>
            <a:r>
              <a:rPr b="1" lang="en" sz="2400">
                <a:latin typeface="Palatino"/>
                <a:ea typeface="Palatino"/>
                <a:cs typeface="Palatino"/>
                <a:sym typeface="Palatino"/>
              </a:rPr>
              <a:t>nominal amount</a:t>
            </a:r>
            <a:r>
              <a:rPr lang="en" sz="2400">
                <a:latin typeface="Palatino"/>
                <a:ea typeface="Palatino"/>
                <a:cs typeface="Palatino"/>
                <a:sym typeface="Palatino"/>
              </a:rPr>
              <a:t> for using the software at </a:t>
            </a:r>
            <a:r>
              <a:rPr lang="en" sz="2400">
                <a:latin typeface="Palatino"/>
                <a:ea typeface="Palatino"/>
                <a:cs typeface="Palatino"/>
                <a:sym typeface="Palatino"/>
              </a:rPr>
              <a:t>dispensaries</a:t>
            </a:r>
            <a:r>
              <a:rPr lang="en" sz="2400">
                <a:latin typeface="Palatino"/>
                <a:ea typeface="Palatino"/>
                <a:cs typeface="Palatino"/>
                <a:sym typeface="Palatino"/>
              </a:rPr>
              <a:t>.</a:t>
            </a:r>
            <a:endParaRPr sz="2400">
              <a:latin typeface="Palatino"/>
              <a:ea typeface="Palatino"/>
              <a:cs typeface="Palatino"/>
              <a:sym typeface="Palati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Palatino"/>
              <a:ea typeface="Palatino"/>
              <a:cs typeface="Palatino"/>
              <a:sym typeface="Palatin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Palatino"/>
              <a:buChar char="●"/>
            </a:pPr>
            <a:r>
              <a:rPr lang="en" sz="2400">
                <a:latin typeface="Palatino"/>
                <a:ea typeface="Palatino"/>
                <a:cs typeface="Palatino"/>
                <a:sym typeface="Palatino"/>
              </a:rPr>
              <a:t>“Your data is only your data </a:t>
            </a:r>
            <a:r>
              <a:rPr i="1" lang="en" sz="2400">
                <a:latin typeface="Palatino"/>
                <a:ea typeface="Palatino"/>
                <a:cs typeface="Palatino"/>
                <a:sym typeface="Palatino"/>
              </a:rPr>
              <a:t>none of our data ;-)</a:t>
            </a:r>
            <a:r>
              <a:rPr lang="en" sz="2400">
                <a:latin typeface="Palatino"/>
                <a:ea typeface="Palatino"/>
                <a:cs typeface="Palatino"/>
                <a:sym typeface="Palatino"/>
              </a:rPr>
              <a:t>”</a:t>
            </a:r>
            <a:endParaRPr b="1" sz="1700">
              <a:latin typeface="Palatino"/>
              <a:ea typeface="Palatino"/>
              <a:cs typeface="Palatino"/>
              <a:sym typeface="Palatin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0"/>
          <p:cNvSpPr txBox="1"/>
          <p:nvPr>
            <p:ph type="title"/>
          </p:nvPr>
        </p:nvSpPr>
        <p:spPr>
          <a:xfrm>
            <a:off x="250031" y="234404"/>
            <a:ext cx="8643937" cy="107826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4100"/>
              <a:buFont typeface="Arial"/>
              <a:buNone/>
            </a:pPr>
            <a:r>
              <a:rPr b="1" lang="en" sz="3600">
                <a:latin typeface="Times New Roman"/>
                <a:ea typeface="Times New Roman"/>
                <a:cs typeface="Times New Roman"/>
                <a:sym typeface="Times New Roman"/>
              </a:rPr>
              <a:t>Future</a:t>
            </a: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 Directions: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6" name="Google Shape;256;p40"/>
          <p:cNvSpPr txBox="1"/>
          <p:nvPr>
            <p:ph idx="4294967295" type="body"/>
          </p:nvPr>
        </p:nvSpPr>
        <p:spPr>
          <a:xfrm>
            <a:off x="299535" y="1485900"/>
            <a:ext cx="8385678" cy="3657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-323850" lvl="0" marL="330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/>
              <a:t>D</a:t>
            </a:r>
            <a:r>
              <a:rPr b="1" i="0" lang="en" sz="2400" u="none" cap="none" strike="noStrike">
                <a:solidFill>
                  <a:srgbClr val="000000"/>
                </a:solidFill>
              </a:rPr>
              <a:t>eploy</a:t>
            </a:r>
            <a:r>
              <a:rPr b="0" i="0" lang="en" sz="2400" u="none" cap="none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 on edge devices</a:t>
            </a:r>
            <a:endParaRPr sz="900"/>
          </a:p>
          <a:p>
            <a:pPr indent="-323850" lvl="0" marL="33020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700"/>
              <a:buChar char="●"/>
            </a:pPr>
            <a:r>
              <a:rPr b="0" i="0" lang="en" sz="2400" u="none" cap="none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Predict </a:t>
            </a:r>
            <a:r>
              <a:rPr b="1" i="0" lang="en" sz="2400" u="none" cap="none" strike="noStrike">
                <a:solidFill>
                  <a:srgbClr val="000000"/>
                </a:solidFill>
              </a:rPr>
              <a:t>more</a:t>
            </a:r>
            <a:r>
              <a:rPr b="0" i="0" lang="en" sz="2400" u="none" cap="none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 than 5 stage diabetic retinopathy, </a:t>
            </a:r>
            <a:r>
              <a:rPr lang="en"/>
              <a:t>like</a:t>
            </a:r>
            <a:r>
              <a:rPr b="0" i="0" lang="en" sz="2400" u="none" cap="none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 other biological conditions based on the retinal image.</a:t>
            </a:r>
            <a:endParaRPr b="0" i="0" sz="2400" u="none" cap="none" strike="noStrike">
              <a:solidFill>
                <a:srgbClr val="000000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-323850" lvl="0" marL="33020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700"/>
              <a:buChar char="●"/>
            </a:pPr>
            <a:r>
              <a:rPr b="1" lang="en"/>
              <a:t>Split Learning </a:t>
            </a:r>
            <a:r>
              <a:rPr lang="en"/>
              <a:t>and</a:t>
            </a:r>
            <a:r>
              <a:rPr b="1" lang="en"/>
              <a:t> Differential Privacy</a:t>
            </a:r>
            <a:r>
              <a:rPr lang="en"/>
              <a:t> to preserve privacy.</a:t>
            </a:r>
            <a:endParaRPr/>
          </a:p>
          <a:p>
            <a:pPr indent="-323850" lvl="0" marL="33020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700"/>
              <a:buChar char="●"/>
            </a:pPr>
            <a:r>
              <a:rPr b="1" i="0" lang="en" sz="2400" u="none" cap="none" strike="noStrike">
                <a:solidFill>
                  <a:srgbClr val="000000"/>
                </a:solidFill>
              </a:rPr>
              <a:t>Weak Supervision</a:t>
            </a:r>
            <a:r>
              <a:rPr b="0" i="0" lang="en" sz="2400" u="none" cap="none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 and </a:t>
            </a:r>
            <a:r>
              <a:rPr b="1" i="0" lang="en" sz="2400" u="none" cap="none" strike="noStrike">
                <a:solidFill>
                  <a:srgbClr val="000000"/>
                </a:solidFill>
              </a:rPr>
              <a:t>Meta Learning</a:t>
            </a:r>
            <a:r>
              <a:rPr b="0" i="0" lang="en" sz="2400" u="none" cap="none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 algorithms can be used to deploy this for a larger set of images.</a:t>
            </a:r>
            <a:endParaRPr sz="900"/>
          </a:p>
        </p:txBody>
      </p:sp>
      <p:sp>
        <p:nvSpPr>
          <p:cNvPr id="257" name="Google Shape;257;p40"/>
          <p:cNvSpPr txBox="1"/>
          <p:nvPr>
            <p:ph idx="12" type="sldNum"/>
          </p:nvPr>
        </p:nvSpPr>
        <p:spPr>
          <a:xfrm>
            <a:off x="8670727" y="4862214"/>
            <a:ext cx="223200" cy="187500"/>
          </a:xfrm>
          <a:prstGeom prst="rect">
            <a:avLst/>
          </a:prstGeom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000"/>
              <a:buFont typeface="Palatino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1"/>
          <p:cNvSpPr txBox="1"/>
          <p:nvPr>
            <p:ph idx="1" type="body"/>
          </p:nvPr>
        </p:nvSpPr>
        <p:spPr>
          <a:xfrm>
            <a:off x="892969" y="2136427"/>
            <a:ext cx="7358063" cy="589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" sz="1900"/>
              <a:t>“Any significant advancement in computer science will be indistinguishable from magic!” </a:t>
            </a:r>
            <a:endParaRPr sz="900"/>
          </a:p>
        </p:txBody>
      </p:sp>
      <p:sp>
        <p:nvSpPr>
          <p:cNvPr id="263" name="Google Shape;263;p41"/>
          <p:cNvSpPr txBox="1"/>
          <p:nvPr>
            <p:ph idx="2" type="body"/>
          </p:nvPr>
        </p:nvSpPr>
        <p:spPr>
          <a:xfrm>
            <a:off x="892969" y="3355330"/>
            <a:ext cx="7358063" cy="321469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86B9"/>
              </a:buClr>
              <a:buSzPts val="1900"/>
              <a:buFont typeface="Arial"/>
              <a:buNone/>
            </a:pPr>
            <a:r>
              <a:rPr i="1" lang="en" sz="1900">
                <a:solidFill>
                  <a:srgbClr val="5C86B9"/>
                </a:solidFill>
              </a:rPr>
              <a:t>–Arthur C Clarke</a:t>
            </a:r>
            <a:endParaRPr sz="900"/>
          </a:p>
        </p:txBody>
      </p:sp>
      <p:sp>
        <p:nvSpPr>
          <p:cNvPr id="264" name="Google Shape;264;p41"/>
          <p:cNvSpPr txBox="1"/>
          <p:nvPr/>
        </p:nvSpPr>
        <p:spPr>
          <a:xfrm>
            <a:off x="2187551" y="1265413"/>
            <a:ext cx="4768800" cy="30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900"/>
              <a:buFont typeface="Arial"/>
              <a:buNone/>
            </a:pPr>
            <a:r>
              <a:rPr i="0" lang="en" sz="3600" u="none" cap="none" strike="noStrike">
                <a:solidFill>
                  <a:srgbClr val="324863"/>
                </a:solidFill>
                <a:latin typeface="Raleway ExtraLight"/>
                <a:ea typeface="Raleway ExtraLight"/>
                <a:cs typeface="Raleway ExtraLight"/>
                <a:sym typeface="Raleway ExtraLight"/>
              </a:rPr>
              <a:t>Thank You</a:t>
            </a:r>
            <a:endParaRPr sz="36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265" name="Google Shape;265;p41"/>
          <p:cNvSpPr txBox="1"/>
          <p:nvPr>
            <p:ph idx="12" type="sldNum"/>
          </p:nvPr>
        </p:nvSpPr>
        <p:spPr>
          <a:xfrm>
            <a:off x="8670727" y="4862214"/>
            <a:ext cx="223200" cy="187500"/>
          </a:xfrm>
          <a:prstGeom prst="rect">
            <a:avLst/>
          </a:prstGeom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000"/>
              <a:buFont typeface="Palatino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314864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7"/>
          <p:cNvSpPr txBox="1"/>
          <p:nvPr>
            <p:ph idx="1" type="body"/>
          </p:nvPr>
        </p:nvSpPr>
        <p:spPr>
          <a:xfrm>
            <a:off x="892969" y="2136427"/>
            <a:ext cx="7358063" cy="589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" sz="1900"/>
              <a:t>“Eliminate needless blindness!” </a:t>
            </a:r>
            <a:endParaRPr sz="900"/>
          </a:p>
        </p:txBody>
      </p:sp>
      <p:sp>
        <p:nvSpPr>
          <p:cNvPr id="130" name="Google Shape;130;p27"/>
          <p:cNvSpPr txBox="1"/>
          <p:nvPr>
            <p:ph idx="2" type="body"/>
          </p:nvPr>
        </p:nvSpPr>
        <p:spPr>
          <a:xfrm>
            <a:off x="892969" y="3355330"/>
            <a:ext cx="7358063" cy="321469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86B9"/>
              </a:buClr>
              <a:buSzPts val="1900"/>
              <a:buFont typeface="Arial"/>
              <a:buNone/>
            </a:pPr>
            <a:r>
              <a:rPr i="1" lang="en" sz="1900">
                <a:solidFill>
                  <a:srgbClr val="5C86B9"/>
                </a:solidFill>
              </a:rPr>
              <a:t>–Dr. Venkataswamy</a:t>
            </a:r>
            <a:endParaRPr sz="900"/>
          </a:p>
        </p:txBody>
      </p:sp>
      <p:sp>
        <p:nvSpPr>
          <p:cNvPr id="131" name="Google Shape;131;p27"/>
          <p:cNvSpPr txBox="1"/>
          <p:nvPr>
            <p:ph idx="12" type="sldNum"/>
          </p:nvPr>
        </p:nvSpPr>
        <p:spPr>
          <a:xfrm>
            <a:off x="8670727" y="4862214"/>
            <a:ext cx="223200" cy="187500"/>
          </a:xfrm>
          <a:prstGeom prst="rect">
            <a:avLst/>
          </a:prstGeom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000"/>
              <a:buFont typeface="Palatino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314864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8"/>
          <p:cNvSpPr txBox="1"/>
          <p:nvPr>
            <p:ph idx="1" type="body"/>
          </p:nvPr>
        </p:nvSpPr>
        <p:spPr>
          <a:xfrm>
            <a:off x="259749" y="4644554"/>
            <a:ext cx="8617151" cy="214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i="1" lang="en" sz="1200">
                <a:solidFill>
                  <a:srgbClr val="5C86B9"/>
                </a:solidFill>
              </a:rPr>
              <a:t>Date 20 - 02 - 2020</a:t>
            </a:r>
            <a:endParaRPr sz="900"/>
          </a:p>
        </p:txBody>
      </p:sp>
      <p:sp>
        <p:nvSpPr>
          <p:cNvPr id="137" name="Google Shape;137;p28"/>
          <p:cNvSpPr txBox="1"/>
          <p:nvPr>
            <p:ph type="title"/>
          </p:nvPr>
        </p:nvSpPr>
        <p:spPr>
          <a:xfrm>
            <a:off x="250031" y="3114229"/>
            <a:ext cx="8643937" cy="1111746"/>
          </a:xfrm>
          <a:prstGeom prst="rect">
            <a:avLst/>
          </a:prstGeom>
          <a:noFill/>
          <a:ln>
            <a:noFill/>
          </a:ln>
        </p:spPr>
        <p:txBody>
          <a:bodyPr anchorCtr="0" anchor="b" bIns="32750" lIns="32750" spcFirstLastPara="1" rIns="32750" wrap="square" tIns="32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4100"/>
              <a:buFont typeface="Arial"/>
              <a:buNone/>
            </a:pPr>
            <a:r>
              <a:rPr b="1" lang="en" sz="3600">
                <a:latin typeface="Times New Roman"/>
                <a:ea typeface="Times New Roman"/>
                <a:cs typeface="Times New Roman"/>
                <a:sym typeface="Times New Roman"/>
              </a:rPr>
              <a:t>Diabetic Retinopathy Detection</a:t>
            </a:r>
            <a:endParaRPr b="1"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" name="Google Shape;138;p28"/>
          <p:cNvSpPr txBox="1"/>
          <p:nvPr/>
        </p:nvSpPr>
        <p:spPr>
          <a:xfrm>
            <a:off x="5469625" y="510750"/>
            <a:ext cx="3401700" cy="27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C86B9"/>
              </a:buClr>
              <a:buSzPts val="1500"/>
              <a:buFont typeface="Palatino"/>
              <a:buNone/>
            </a:pPr>
            <a:r>
              <a:rPr i="0" lang="en" sz="2000" u="none" cap="none" strike="noStrike">
                <a:latin typeface="Raleway"/>
                <a:ea typeface="Raleway"/>
                <a:cs typeface="Raleway"/>
                <a:sym typeface="Raleway"/>
              </a:rPr>
              <a:t>Rohan Sukumaran </a:t>
            </a:r>
            <a:endParaRPr i="0" sz="2000" u="none" cap="none" strike="noStrike"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C86B9"/>
              </a:buClr>
              <a:buSzPts val="1500"/>
              <a:buFont typeface="Palatino"/>
              <a:buNone/>
            </a:pPr>
            <a:r>
              <a:rPr i="0" lang="en" sz="2000" u="none" cap="none" strike="noStrike">
                <a:latin typeface="Raleway"/>
                <a:ea typeface="Raleway"/>
                <a:cs typeface="Raleway"/>
                <a:sym typeface="Raleway"/>
              </a:rPr>
              <a:t>Rutvik V</a:t>
            </a:r>
            <a:r>
              <a:rPr lang="en" sz="2000">
                <a:latin typeface="Raleway"/>
                <a:ea typeface="Raleway"/>
                <a:cs typeface="Raleway"/>
                <a:sym typeface="Raleway"/>
              </a:rPr>
              <a:t>ijjali</a:t>
            </a:r>
            <a:r>
              <a:rPr i="0" lang="en" sz="2000" u="none" cap="none" strike="noStrike">
                <a:latin typeface="Raleway"/>
                <a:ea typeface="Raleway"/>
                <a:cs typeface="Raleway"/>
                <a:sym typeface="Raleway"/>
              </a:rPr>
              <a:t> </a:t>
            </a:r>
            <a:endParaRPr i="0" sz="2000" u="none" cap="none" strike="noStrike"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C86B9"/>
              </a:buClr>
              <a:buSzPts val="1500"/>
              <a:buFont typeface="Palatino"/>
              <a:buNone/>
            </a:pPr>
            <a:r>
              <a:rPr i="0" lang="en" sz="2000" u="none" cap="none" strike="noStrike">
                <a:latin typeface="Raleway"/>
                <a:ea typeface="Raleway"/>
                <a:cs typeface="Raleway"/>
                <a:sym typeface="Raleway"/>
              </a:rPr>
              <a:t>Srijan V Reddy</a:t>
            </a:r>
            <a:r>
              <a:rPr i="0" lang="en" sz="1500" u="none" cap="none" strike="noStrike">
                <a:latin typeface="Raleway"/>
                <a:ea typeface="Raleway"/>
                <a:cs typeface="Raleway"/>
                <a:sym typeface="Raleway"/>
              </a:rPr>
              <a:t> </a:t>
            </a:r>
            <a:endParaRPr sz="9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39" name="Google Shape;13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918722" cy="296182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8"/>
          <p:cNvSpPr txBox="1"/>
          <p:nvPr>
            <p:ph idx="12" type="sldNum"/>
          </p:nvPr>
        </p:nvSpPr>
        <p:spPr>
          <a:xfrm>
            <a:off x="8670727" y="4862214"/>
            <a:ext cx="223200" cy="187500"/>
          </a:xfrm>
          <a:prstGeom prst="rect">
            <a:avLst/>
          </a:prstGeom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000"/>
              <a:buFont typeface="Palatino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314864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9"/>
          <p:cNvSpPr txBox="1"/>
          <p:nvPr>
            <p:ph type="title"/>
          </p:nvPr>
        </p:nvSpPr>
        <p:spPr>
          <a:xfrm>
            <a:off x="250031" y="234404"/>
            <a:ext cx="8643937" cy="107826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4100"/>
              <a:buFont typeface="Arial"/>
              <a:buNone/>
            </a:pPr>
            <a:r>
              <a:rPr b="1" lang="en" sz="3600">
                <a:latin typeface="Times New Roman"/>
                <a:ea typeface="Times New Roman"/>
                <a:cs typeface="Times New Roman"/>
                <a:sym typeface="Times New Roman"/>
              </a:rPr>
              <a:t>What</a:t>
            </a: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 is Retinopathy?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6" name="Google Shape;146;p29"/>
          <p:cNvSpPr txBox="1"/>
          <p:nvPr>
            <p:ph idx="4294967295" type="body"/>
          </p:nvPr>
        </p:nvSpPr>
        <p:spPr>
          <a:xfrm>
            <a:off x="211111" y="1485900"/>
            <a:ext cx="8474102" cy="3657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-323850" lvl="0" marL="330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0" i="0" lang="en" sz="2400" u="none" cap="none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Retinopathy is a condition wh</a:t>
            </a:r>
            <a:r>
              <a:rPr lang="en"/>
              <a:t>ic</a:t>
            </a:r>
            <a:r>
              <a:rPr b="0" i="0" lang="en" sz="2400" u="none" cap="none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h develops in the eye, which if not treated at early stages, could lead to </a:t>
            </a:r>
            <a:r>
              <a:rPr b="1" i="0" lang="en" sz="2400" u="none" cap="none" strike="noStrike">
                <a:solidFill>
                  <a:srgbClr val="000000"/>
                </a:solidFill>
              </a:rPr>
              <a:t>permanent blindness</a:t>
            </a:r>
            <a:r>
              <a:rPr b="0" i="0" lang="en" sz="2400" u="none" cap="none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.</a:t>
            </a:r>
            <a:endParaRPr sz="900"/>
          </a:p>
          <a:p>
            <a:pPr indent="-323850" lvl="0" marL="33020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700"/>
              <a:buChar char="●"/>
            </a:pPr>
            <a:r>
              <a:rPr b="0" i="0" lang="en" sz="2400" u="none" cap="none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A major contributor towards this condition is diabetes and </a:t>
            </a:r>
            <a:r>
              <a:rPr b="1" i="0" lang="en" sz="2400" u="none" cap="none" strike="noStrike">
                <a:solidFill>
                  <a:srgbClr val="000000"/>
                </a:solidFill>
              </a:rPr>
              <a:t>delayed diagnosis</a:t>
            </a:r>
            <a:r>
              <a:rPr b="0" i="0" lang="en" sz="2400" u="none" cap="none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!!!</a:t>
            </a:r>
            <a:endParaRPr sz="900"/>
          </a:p>
        </p:txBody>
      </p:sp>
      <p:sp>
        <p:nvSpPr>
          <p:cNvPr id="147" name="Google Shape;147;p29"/>
          <p:cNvSpPr txBox="1"/>
          <p:nvPr>
            <p:ph idx="12" type="sldNum"/>
          </p:nvPr>
        </p:nvSpPr>
        <p:spPr>
          <a:xfrm>
            <a:off x="8670727" y="4862214"/>
            <a:ext cx="223200" cy="187500"/>
          </a:xfrm>
          <a:prstGeom prst="rect">
            <a:avLst/>
          </a:prstGeom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000"/>
              <a:buFont typeface="Palatino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0"/>
          <p:cNvSpPr txBox="1"/>
          <p:nvPr>
            <p:ph type="title"/>
          </p:nvPr>
        </p:nvSpPr>
        <p:spPr>
          <a:xfrm>
            <a:off x="250031" y="234404"/>
            <a:ext cx="8643937" cy="107826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4100"/>
              <a:buFont typeface="Arial"/>
              <a:buNone/>
            </a:pPr>
            <a:r>
              <a:rPr b="1" lang="en" sz="3600">
                <a:latin typeface="Times New Roman"/>
                <a:ea typeface="Times New Roman"/>
                <a:cs typeface="Times New Roman"/>
                <a:sym typeface="Times New Roman"/>
              </a:rPr>
              <a:t>Why</a:t>
            </a: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 do we care?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" name="Google Shape;153;p30"/>
          <p:cNvSpPr txBox="1"/>
          <p:nvPr>
            <p:ph idx="4294967295" type="body"/>
          </p:nvPr>
        </p:nvSpPr>
        <p:spPr>
          <a:xfrm>
            <a:off x="284816" y="1485900"/>
            <a:ext cx="8400398" cy="3657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-323850" lvl="0" marL="330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0" i="0" lang="en" sz="2400" u="none" cap="none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India is said to be the </a:t>
            </a:r>
            <a:r>
              <a:rPr b="1" i="0" lang="en" sz="2400" u="none" cap="none" strike="noStrike">
                <a:solidFill>
                  <a:srgbClr val="000000"/>
                </a:solidFill>
              </a:rPr>
              <a:t>diabetic capital</a:t>
            </a:r>
            <a:r>
              <a:rPr b="0" i="0" lang="en" sz="2400" u="none" cap="none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 of the world by 2030 with over </a:t>
            </a:r>
            <a:r>
              <a:rPr b="1" i="0" lang="en" sz="2400" u="none" cap="none" strike="noStrike">
                <a:solidFill>
                  <a:srgbClr val="000000"/>
                </a:solidFill>
              </a:rPr>
              <a:t>80 million</a:t>
            </a:r>
            <a:r>
              <a:rPr b="0" i="0" lang="en" sz="2400" u="none" cap="none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 people affected by it.</a:t>
            </a:r>
            <a:endParaRPr sz="900"/>
          </a:p>
          <a:p>
            <a:pPr indent="-323850" lvl="0" marL="33020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700"/>
              <a:buChar char="●"/>
            </a:pPr>
            <a:r>
              <a:rPr b="0" i="0" lang="en" sz="2400" u="none" cap="none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Unfortunately, more than </a:t>
            </a:r>
            <a:r>
              <a:rPr b="1" i="0" lang="en" sz="2400" u="none" cap="none" strike="noStrike">
                <a:solidFill>
                  <a:srgbClr val="000000"/>
                </a:solidFill>
              </a:rPr>
              <a:t>2/3rds</a:t>
            </a:r>
            <a:r>
              <a:rPr b="0" i="0" lang="en" sz="2400" u="none" cap="none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 of them are from the “</a:t>
            </a:r>
            <a:r>
              <a:rPr b="0" i="1" lang="en" sz="2400" u="none" cap="none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subaltern</a:t>
            </a:r>
            <a:r>
              <a:rPr b="0" i="0" lang="en" sz="2400" u="none" cap="none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”.</a:t>
            </a:r>
            <a:endParaRPr sz="900"/>
          </a:p>
          <a:p>
            <a:pPr indent="-323850" lvl="0" marL="33020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700"/>
              <a:buChar char="●"/>
            </a:pPr>
            <a:r>
              <a:rPr b="0" i="0" lang="en" sz="2400" u="none" cap="none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If identified early, this is a </a:t>
            </a:r>
            <a:r>
              <a:rPr b="1" i="0" lang="en" sz="2400" u="none" cap="none" strike="noStrike">
                <a:solidFill>
                  <a:srgbClr val="000000"/>
                </a:solidFill>
              </a:rPr>
              <a:t>blindness</a:t>
            </a:r>
            <a:r>
              <a:rPr b="0" i="0" lang="en" sz="2400" u="none" cap="none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 which can be </a:t>
            </a:r>
            <a:r>
              <a:rPr b="1" i="0" lang="en" sz="2400" u="none" cap="none" strike="noStrike">
                <a:solidFill>
                  <a:srgbClr val="000000"/>
                </a:solidFill>
              </a:rPr>
              <a:t>avoided</a:t>
            </a:r>
            <a:r>
              <a:rPr b="0" i="0" lang="en" sz="2400" u="none" cap="none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.</a:t>
            </a:r>
            <a:endParaRPr sz="900"/>
          </a:p>
        </p:txBody>
      </p:sp>
      <p:sp>
        <p:nvSpPr>
          <p:cNvPr id="154" name="Google Shape;154;p30"/>
          <p:cNvSpPr txBox="1"/>
          <p:nvPr>
            <p:ph idx="12" type="sldNum"/>
          </p:nvPr>
        </p:nvSpPr>
        <p:spPr>
          <a:xfrm>
            <a:off x="8670727" y="4862214"/>
            <a:ext cx="223200" cy="187500"/>
          </a:xfrm>
          <a:prstGeom prst="rect">
            <a:avLst/>
          </a:prstGeom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000"/>
              <a:buFont typeface="Palatino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1"/>
          <p:cNvSpPr txBox="1"/>
          <p:nvPr>
            <p:ph type="title"/>
          </p:nvPr>
        </p:nvSpPr>
        <p:spPr>
          <a:xfrm>
            <a:off x="250031" y="234404"/>
            <a:ext cx="8643937" cy="107826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4100"/>
              <a:buFont typeface="Arial"/>
              <a:buNone/>
            </a:pPr>
            <a:r>
              <a:rPr b="1" lang="en" sz="3600">
                <a:latin typeface="Times New Roman"/>
                <a:ea typeface="Times New Roman"/>
                <a:cs typeface="Times New Roman"/>
                <a:sym typeface="Times New Roman"/>
              </a:rPr>
              <a:t>How</a:t>
            </a: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 are we caring?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0" name="Google Shape;160;p31"/>
          <p:cNvSpPr txBox="1"/>
          <p:nvPr>
            <p:ph idx="4294967295" type="body"/>
          </p:nvPr>
        </p:nvSpPr>
        <p:spPr>
          <a:xfrm>
            <a:off x="238179" y="1485900"/>
            <a:ext cx="84471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-323850" lvl="0" marL="330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A </a:t>
            </a:r>
            <a:r>
              <a:rPr b="0" i="0" lang="en" sz="2400" u="none" cap="none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ML model on the edge, </a:t>
            </a:r>
            <a:r>
              <a:rPr lang="en"/>
              <a:t>w</a:t>
            </a:r>
            <a:r>
              <a:rPr b="0" i="0" lang="en" sz="2400" u="none" cap="none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ith foc</a:t>
            </a:r>
            <a:r>
              <a:rPr lang="en"/>
              <a:t>us on </a:t>
            </a:r>
            <a:r>
              <a:rPr b="1" lang="en"/>
              <a:t>privacy</a:t>
            </a:r>
            <a:r>
              <a:rPr lang="en"/>
              <a:t>, </a:t>
            </a:r>
            <a:r>
              <a:rPr b="1" lang="en"/>
              <a:t>scalability</a:t>
            </a:r>
            <a:r>
              <a:rPr lang="en"/>
              <a:t> and </a:t>
            </a:r>
            <a:r>
              <a:rPr b="1" lang="en"/>
              <a:t>interpretability</a:t>
            </a:r>
            <a:r>
              <a:rPr lang="en"/>
              <a:t>.</a:t>
            </a:r>
            <a:endParaRPr/>
          </a:p>
          <a:p>
            <a:pPr indent="0" lvl="0" marL="330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3850" lvl="0" marL="330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Matching cases based on </a:t>
            </a:r>
            <a:r>
              <a:rPr b="1" lang="en"/>
              <a:t>severity</a:t>
            </a:r>
            <a:r>
              <a:rPr lang="en"/>
              <a:t> and </a:t>
            </a:r>
            <a:r>
              <a:rPr b="1" lang="en"/>
              <a:t>time</a:t>
            </a:r>
            <a:r>
              <a:rPr lang="en"/>
              <a:t> for immediate diagnosis.</a:t>
            </a:r>
            <a:endParaRPr sz="900"/>
          </a:p>
        </p:txBody>
      </p:sp>
      <p:sp>
        <p:nvSpPr>
          <p:cNvPr id="161" name="Google Shape;161;p31"/>
          <p:cNvSpPr txBox="1"/>
          <p:nvPr>
            <p:ph idx="12" type="sldNum"/>
          </p:nvPr>
        </p:nvSpPr>
        <p:spPr>
          <a:xfrm>
            <a:off x="8670727" y="4862214"/>
            <a:ext cx="223200" cy="187500"/>
          </a:xfrm>
          <a:prstGeom prst="rect">
            <a:avLst/>
          </a:prstGeom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000"/>
              <a:buFont typeface="Palatino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2"/>
          <p:cNvSpPr txBox="1"/>
          <p:nvPr>
            <p:ph type="title"/>
          </p:nvPr>
        </p:nvSpPr>
        <p:spPr>
          <a:xfrm>
            <a:off x="250031" y="234404"/>
            <a:ext cx="8643937" cy="107826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4000"/>
              <a:buFont typeface="Arial"/>
              <a:buNone/>
            </a:pPr>
            <a:r>
              <a:rPr b="1" lang="en" sz="3600">
                <a:latin typeface="Times New Roman"/>
                <a:ea typeface="Times New Roman"/>
                <a:cs typeface="Times New Roman"/>
                <a:sym typeface="Times New Roman"/>
              </a:rPr>
              <a:t>Who</a:t>
            </a: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 is our product intended for?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" name="Google Shape;167;p32"/>
          <p:cNvSpPr txBox="1"/>
          <p:nvPr>
            <p:ph idx="4294967295" type="body"/>
          </p:nvPr>
        </p:nvSpPr>
        <p:spPr>
          <a:xfrm>
            <a:off x="458787" y="1485900"/>
            <a:ext cx="8226426" cy="3657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-323850" lvl="0" marL="330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0" i="0" lang="en" sz="2400" u="none" cap="none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For rural areas (Tier 4 cities)</a:t>
            </a:r>
            <a:r>
              <a:rPr lang="en"/>
              <a:t>, </a:t>
            </a:r>
            <a:r>
              <a:rPr b="0" i="0" lang="en" sz="2400" u="none" cap="none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which ha</a:t>
            </a:r>
            <a:r>
              <a:rPr lang="en"/>
              <a:t>s</a:t>
            </a:r>
            <a:r>
              <a:rPr b="0" i="0" lang="en" sz="2400" u="none" cap="none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 small dispensaries and can afford a fun</a:t>
            </a:r>
            <a:r>
              <a:rPr lang="en"/>
              <a:t>d</a:t>
            </a:r>
            <a:r>
              <a:rPr b="0" i="0" lang="en" sz="2400" u="none" cap="none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us camera, but </a:t>
            </a:r>
            <a:r>
              <a:rPr b="1" i="0" lang="en" sz="2400" u="none" cap="none" strike="noStrike">
                <a:solidFill>
                  <a:srgbClr val="000000"/>
                </a:solidFill>
              </a:rPr>
              <a:t>don’t have expert</a:t>
            </a:r>
            <a:r>
              <a:rPr b="0" i="0" lang="en" sz="2400" u="none" cap="none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 medical professionals available.</a:t>
            </a:r>
            <a:endParaRPr sz="900"/>
          </a:p>
          <a:p>
            <a:pPr indent="-323850" lvl="0" marL="33020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700"/>
              <a:buChar char="●"/>
            </a:pPr>
            <a:r>
              <a:rPr b="0" i="0" lang="en" sz="2400" u="none" cap="none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A </a:t>
            </a:r>
            <a:r>
              <a:rPr b="1" i="0" lang="en" sz="2400" u="none" cap="none" strike="noStrike">
                <a:solidFill>
                  <a:srgbClr val="000000"/>
                </a:solidFill>
              </a:rPr>
              <a:t>tool</a:t>
            </a:r>
            <a:r>
              <a:rPr b="0" i="0" lang="en" sz="2400" u="none" cap="none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 for doctors to prioritise cases based on the severity of </a:t>
            </a:r>
            <a:r>
              <a:rPr lang="en"/>
              <a:t>the condition.</a:t>
            </a:r>
            <a:endParaRPr/>
          </a:p>
          <a:p>
            <a:pPr indent="-323850" lvl="0" marL="33020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For anyone who wants to make healthcare affordable and accurate.</a:t>
            </a:r>
            <a:endParaRPr/>
          </a:p>
        </p:txBody>
      </p:sp>
      <p:sp>
        <p:nvSpPr>
          <p:cNvPr id="168" name="Google Shape;168;p32"/>
          <p:cNvSpPr txBox="1"/>
          <p:nvPr>
            <p:ph idx="12" type="sldNum"/>
          </p:nvPr>
        </p:nvSpPr>
        <p:spPr>
          <a:xfrm>
            <a:off x="8670727" y="4862214"/>
            <a:ext cx="223200" cy="187500"/>
          </a:xfrm>
          <a:prstGeom prst="rect">
            <a:avLst/>
          </a:prstGeom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000"/>
              <a:buFont typeface="Palatino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3"/>
          <p:cNvSpPr txBox="1"/>
          <p:nvPr>
            <p:ph type="title"/>
          </p:nvPr>
        </p:nvSpPr>
        <p:spPr>
          <a:xfrm>
            <a:off x="250031" y="234404"/>
            <a:ext cx="8643937" cy="107826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4100"/>
              <a:buFont typeface="Arial"/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Technical Roadmap of the System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74" name="Google Shape;174;p33"/>
          <p:cNvCxnSpPr/>
          <p:nvPr/>
        </p:nvCxnSpPr>
        <p:spPr>
          <a:xfrm>
            <a:off x="3138456" y="1765321"/>
            <a:ext cx="1446078" cy="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75" name="Google Shape;175;p33"/>
          <p:cNvSpPr txBox="1"/>
          <p:nvPr/>
        </p:nvSpPr>
        <p:spPr>
          <a:xfrm>
            <a:off x="409409" y="1613695"/>
            <a:ext cx="1949977" cy="303252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rgbClr val="324863"/>
                </a:solidFill>
                <a:latin typeface="Arial"/>
                <a:ea typeface="Arial"/>
                <a:cs typeface="Arial"/>
                <a:sym typeface="Arial"/>
              </a:rPr>
              <a:t>Gather datasets</a:t>
            </a:r>
            <a:endParaRPr sz="900"/>
          </a:p>
        </p:txBody>
      </p:sp>
      <p:sp>
        <p:nvSpPr>
          <p:cNvPr id="176" name="Google Shape;176;p33"/>
          <p:cNvSpPr txBox="1"/>
          <p:nvPr/>
        </p:nvSpPr>
        <p:spPr>
          <a:xfrm>
            <a:off x="4963375" y="1613695"/>
            <a:ext cx="3558124" cy="303252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rgbClr val="324863"/>
                </a:solidFill>
                <a:latin typeface="Arial"/>
                <a:ea typeface="Arial"/>
                <a:cs typeface="Arial"/>
                <a:sym typeface="Arial"/>
              </a:rPr>
              <a:t>Build a Deep learning model</a:t>
            </a:r>
            <a:endParaRPr sz="900"/>
          </a:p>
        </p:txBody>
      </p:sp>
      <p:cxnSp>
        <p:nvCxnSpPr>
          <p:cNvPr id="177" name="Google Shape;177;p33"/>
          <p:cNvCxnSpPr/>
          <p:nvPr/>
        </p:nvCxnSpPr>
        <p:spPr>
          <a:xfrm>
            <a:off x="6742436" y="2010592"/>
            <a:ext cx="1" cy="315886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78" name="Google Shape;178;p33"/>
          <p:cNvSpPr txBox="1"/>
          <p:nvPr/>
        </p:nvSpPr>
        <p:spPr>
          <a:xfrm>
            <a:off x="4631459" y="2420124"/>
            <a:ext cx="4221956" cy="303252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rgbClr val="324863"/>
                </a:solidFill>
                <a:latin typeface="Arial"/>
                <a:ea typeface="Arial"/>
                <a:cs typeface="Arial"/>
                <a:sym typeface="Arial"/>
              </a:rPr>
              <a:t>Build a user interface for the app</a:t>
            </a:r>
            <a:endParaRPr sz="900"/>
          </a:p>
        </p:txBody>
      </p:sp>
      <p:cxnSp>
        <p:nvCxnSpPr>
          <p:cNvPr id="179" name="Google Shape;179;p33"/>
          <p:cNvCxnSpPr/>
          <p:nvPr/>
        </p:nvCxnSpPr>
        <p:spPr>
          <a:xfrm flipH="1">
            <a:off x="3138456" y="2571750"/>
            <a:ext cx="1446078" cy="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80" name="Google Shape;180;p33"/>
          <p:cNvSpPr txBox="1"/>
          <p:nvPr/>
        </p:nvSpPr>
        <p:spPr>
          <a:xfrm>
            <a:off x="-4331" y="2292876"/>
            <a:ext cx="2980137" cy="557748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rgbClr val="324863"/>
                </a:solidFill>
                <a:latin typeface="Arial"/>
                <a:ea typeface="Arial"/>
                <a:cs typeface="Arial"/>
                <a:sym typeface="Arial"/>
              </a:rPr>
              <a:t>Look at deployment strategies </a:t>
            </a:r>
            <a:endParaRPr sz="900"/>
          </a:p>
        </p:txBody>
      </p:sp>
      <p:sp>
        <p:nvSpPr>
          <p:cNvPr id="181" name="Google Shape;181;p33"/>
          <p:cNvSpPr/>
          <p:nvPr/>
        </p:nvSpPr>
        <p:spPr>
          <a:xfrm>
            <a:off x="106814" y="1555831"/>
            <a:ext cx="2962277" cy="418980"/>
          </a:xfrm>
          <a:prstGeom prst="rect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3248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33"/>
          <p:cNvSpPr/>
          <p:nvPr/>
        </p:nvSpPr>
        <p:spPr>
          <a:xfrm>
            <a:off x="4653900" y="1555831"/>
            <a:ext cx="4204096" cy="418980"/>
          </a:xfrm>
          <a:prstGeom prst="rect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3248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33"/>
          <p:cNvSpPr/>
          <p:nvPr/>
        </p:nvSpPr>
        <p:spPr>
          <a:xfrm>
            <a:off x="4640389" y="2362260"/>
            <a:ext cx="4204200" cy="419100"/>
          </a:xfrm>
          <a:prstGeom prst="rect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3248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33"/>
          <p:cNvSpPr/>
          <p:nvPr/>
        </p:nvSpPr>
        <p:spPr>
          <a:xfrm>
            <a:off x="93303" y="2248858"/>
            <a:ext cx="2962277" cy="645783"/>
          </a:xfrm>
          <a:prstGeom prst="rect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3248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5" name="Google Shape;185;p33"/>
          <p:cNvCxnSpPr/>
          <p:nvPr/>
        </p:nvCxnSpPr>
        <p:spPr>
          <a:xfrm>
            <a:off x="1574441" y="2969184"/>
            <a:ext cx="1" cy="303252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86" name="Google Shape;186;p33"/>
          <p:cNvSpPr txBox="1"/>
          <p:nvPr/>
        </p:nvSpPr>
        <p:spPr>
          <a:xfrm>
            <a:off x="-4331" y="3390996"/>
            <a:ext cx="3044149" cy="557748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rgbClr val="324863"/>
                </a:solidFill>
                <a:latin typeface="Arial"/>
                <a:ea typeface="Arial"/>
                <a:cs typeface="Arial"/>
                <a:sym typeface="Arial"/>
              </a:rPr>
              <a:t>Utilise the new data to make the model better</a:t>
            </a:r>
            <a:endParaRPr sz="900"/>
          </a:p>
        </p:txBody>
      </p:sp>
      <p:sp>
        <p:nvSpPr>
          <p:cNvPr id="187" name="Google Shape;187;p33"/>
          <p:cNvSpPr/>
          <p:nvPr/>
        </p:nvSpPr>
        <p:spPr>
          <a:xfrm>
            <a:off x="93303" y="3346978"/>
            <a:ext cx="2962277" cy="645784"/>
          </a:xfrm>
          <a:prstGeom prst="rect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3248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33"/>
          <p:cNvSpPr txBox="1"/>
          <p:nvPr>
            <p:ph idx="12" type="sldNum"/>
          </p:nvPr>
        </p:nvSpPr>
        <p:spPr>
          <a:xfrm>
            <a:off x="8670727" y="4862214"/>
            <a:ext cx="223200" cy="187500"/>
          </a:xfrm>
          <a:prstGeom prst="rect">
            <a:avLst/>
          </a:prstGeom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000"/>
              <a:buFont typeface="Palatino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4"/>
          <p:cNvSpPr txBox="1"/>
          <p:nvPr>
            <p:ph type="title"/>
          </p:nvPr>
        </p:nvSpPr>
        <p:spPr>
          <a:xfrm>
            <a:off x="250031" y="234404"/>
            <a:ext cx="8643937" cy="107826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4100"/>
              <a:buFont typeface="Arial"/>
              <a:buNone/>
            </a:pPr>
            <a:r>
              <a:rPr b="1" lang="en" sz="3600">
                <a:latin typeface="Times New Roman"/>
                <a:ea typeface="Times New Roman"/>
                <a:cs typeface="Times New Roman"/>
                <a:sym typeface="Times New Roman"/>
              </a:rPr>
              <a:t>Process</a:t>
            </a: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0" lang="en" sz="3600" u="none" cap="none" strike="noStrike">
                <a:solidFill>
                  <a:srgbClr val="31486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Overview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4" name="Google Shape;194;p34"/>
          <p:cNvSpPr txBox="1"/>
          <p:nvPr>
            <p:ph idx="12" type="sldNum"/>
          </p:nvPr>
        </p:nvSpPr>
        <p:spPr>
          <a:xfrm>
            <a:off x="8670727" y="4862214"/>
            <a:ext cx="223200" cy="187500"/>
          </a:xfrm>
          <a:prstGeom prst="rect">
            <a:avLst/>
          </a:prstGeom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000"/>
              <a:buFont typeface="Palatino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5" name="Google Shape;195;p34"/>
          <p:cNvSpPr/>
          <p:nvPr/>
        </p:nvSpPr>
        <p:spPr>
          <a:xfrm>
            <a:off x="371825" y="1927100"/>
            <a:ext cx="421500" cy="495900"/>
          </a:xfrm>
          <a:prstGeom prst="smileyFace">
            <a:avLst>
              <a:gd fmla="val 4653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96" name="Google Shape;196;p34"/>
          <p:cNvSpPr/>
          <p:nvPr/>
        </p:nvSpPr>
        <p:spPr>
          <a:xfrm>
            <a:off x="894925" y="2137925"/>
            <a:ext cx="706500" cy="74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34"/>
          <p:cNvSpPr/>
          <p:nvPr/>
        </p:nvSpPr>
        <p:spPr>
          <a:xfrm>
            <a:off x="5674575" y="1794000"/>
            <a:ext cx="1407402" cy="1307502"/>
          </a:xfrm>
          <a:prstGeom prst="flowChartMultidocumen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alatino"/>
                <a:ea typeface="Palatino"/>
                <a:cs typeface="Palatino"/>
                <a:sym typeface="Palatino"/>
              </a:rPr>
              <a:t>Predictions available on dashboard</a:t>
            </a:r>
            <a:endParaRPr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198" name="Google Shape;198;p34"/>
          <p:cNvSpPr/>
          <p:nvPr/>
        </p:nvSpPr>
        <p:spPr>
          <a:xfrm>
            <a:off x="4923550" y="2258750"/>
            <a:ext cx="706500" cy="74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34"/>
          <p:cNvSpPr/>
          <p:nvPr/>
        </p:nvSpPr>
        <p:spPr>
          <a:xfrm rot="5400000">
            <a:off x="7674975" y="1710350"/>
            <a:ext cx="254100" cy="1350900"/>
          </a:xfrm>
          <a:prstGeom prst="bentArrow">
            <a:avLst>
              <a:gd fmla="val 25000" name="adj1"/>
              <a:gd fmla="val 21949" name="adj2"/>
              <a:gd fmla="val 3291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34"/>
          <p:cNvSpPr/>
          <p:nvPr/>
        </p:nvSpPr>
        <p:spPr>
          <a:xfrm>
            <a:off x="8137925" y="2701925"/>
            <a:ext cx="532800" cy="557700"/>
          </a:xfrm>
          <a:prstGeom prst="smileyFace">
            <a:avLst>
              <a:gd fmla="val 4653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34"/>
          <p:cNvSpPr txBox="1"/>
          <p:nvPr/>
        </p:nvSpPr>
        <p:spPr>
          <a:xfrm rot="1261">
            <a:off x="257439" y="1610702"/>
            <a:ext cx="818100" cy="2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alatino"/>
                <a:ea typeface="Palatino"/>
                <a:cs typeface="Palatino"/>
                <a:sym typeface="Palatino"/>
              </a:rPr>
              <a:t>Patient</a:t>
            </a:r>
            <a:endParaRPr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202" name="Google Shape;202;p34"/>
          <p:cNvSpPr txBox="1"/>
          <p:nvPr/>
        </p:nvSpPr>
        <p:spPr>
          <a:xfrm>
            <a:off x="7200900" y="2937375"/>
            <a:ext cx="818100" cy="2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alatino"/>
                <a:ea typeface="Palatino"/>
                <a:cs typeface="Palatino"/>
                <a:sym typeface="Palatino"/>
              </a:rPr>
              <a:t>Doctor</a:t>
            </a:r>
            <a:endParaRPr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203" name="Google Shape;203;p34"/>
          <p:cNvSpPr/>
          <p:nvPr/>
        </p:nvSpPr>
        <p:spPr>
          <a:xfrm rot="10800000">
            <a:off x="3478800" y="4502050"/>
            <a:ext cx="4949100" cy="235500"/>
          </a:xfrm>
          <a:prstGeom prst="uturnArrow">
            <a:avLst>
              <a:gd fmla="val 25000" name="adj1"/>
              <a:gd fmla="val 25000" name="adj2"/>
              <a:gd fmla="val 0" name="adj3"/>
              <a:gd fmla="val 43750" name="adj4"/>
              <a:gd fmla="val 100000" name="adj5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34"/>
          <p:cNvSpPr txBox="1"/>
          <p:nvPr/>
        </p:nvSpPr>
        <p:spPr>
          <a:xfrm>
            <a:off x="5162475" y="4179875"/>
            <a:ext cx="3111000" cy="38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alatino"/>
                <a:ea typeface="Palatino"/>
                <a:cs typeface="Palatino"/>
                <a:sym typeface="Palatino"/>
              </a:rPr>
              <a:t>Send appointment request based on our analysis + doctors call</a:t>
            </a:r>
            <a:endParaRPr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205" name="Google Shape;205;p34"/>
          <p:cNvSpPr txBox="1"/>
          <p:nvPr/>
        </p:nvSpPr>
        <p:spPr>
          <a:xfrm>
            <a:off x="738125" y="2850575"/>
            <a:ext cx="818100" cy="2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alatino"/>
                <a:ea typeface="Palatino"/>
                <a:cs typeface="Palatino"/>
                <a:sym typeface="Palatino"/>
              </a:rPr>
              <a:t>Alert Patients</a:t>
            </a:r>
            <a:endParaRPr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206" name="Google Shape;206;p34"/>
          <p:cNvSpPr/>
          <p:nvPr/>
        </p:nvSpPr>
        <p:spPr>
          <a:xfrm>
            <a:off x="1703013" y="1520325"/>
            <a:ext cx="3344100" cy="22929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alatino"/>
                <a:ea typeface="Palatino"/>
                <a:cs typeface="Palatino"/>
                <a:sym typeface="Palatino"/>
              </a:rPr>
              <a:t>     Our system deployed in </a:t>
            </a:r>
            <a:r>
              <a:rPr lang="en">
                <a:latin typeface="Palatino"/>
                <a:ea typeface="Palatino"/>
                <a:cs typeface="Palatino"/>
                <a:sym typeface="Palatino"/>
              </a:rPr>
              <a:t>clinics.</a:t>
            </a:r>
            <a:endParaRPr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207" name="Google Shape;207;p34"/>
          <p:cNvSpPr/>
          <p:nvPr/>
        </p:nvSpPr>
        <p:spPr>
          <a:xfrm>
            <a:off x="2032600" y="1821925"/>
            <a:ext cx="1115400" cy="749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alatino"/>
                <a:ea typeface="Palatino"/>
                <a:cs typeface="Palatino"/>
                <a:sym typeface="Palatino"/>
              </a:rPr>
              <a:t>Retinal Fundus Image</a:t>
            </a:r>
            <a:endParaRPr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208" name="Google Shape;208;p34"/>
          <p:cNvSpPr/>
          <p:nvPr/>
        </p:nvSpPr>
        <p:spPr>
          <a:xfrm>
            <a:off x="3230225" y="2204475"/>
            <a:ext cx="532800" cy="74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34"/>
          <p:cNvSpPr/>
          <p:nvPr/>
        </p:nvSpPr>
        <p:spPr>
          <a:xfrm>
            <a:off x="3925950" y="1819325"/>
            <a:ext cx="997500" cy="749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alatino"/>
                <a:ea typeface="Palatino"/>
                <a:cs typeface="Palatino"/>
                <a:sym typeface="Palatino"/>
              </a:rPr>
              <a:t>ML Model on the edge </a:t>
            </a:r>
            <a:endParaRPr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210" name="Google Shape;210;p34"/>
          <p:cNvSpPr/>
          <p:nvPr/>
        </p:nvSpPr>
        <p:spPr>
          <a:xfrm>
            <a:off x="8348384" y="3310150"/>
            <a:ext cx="111900" cy="1191900"/>
          </a:xfrm>
          <a:prstGeom prst="downArrow">
            <a:avLst>
              <a:gd fmla="val 50000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34"/>
          <p:cNvSpPr/>
          <p:nvPr/>
        </p:nvSpPr>
        <p:spPr>
          <a:xfrm>
            <a:off x="3478825" y="3828838"/>
            <a:ext cx="111900" cy="6576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2" name="Google Shape;212;p34"/>
          <p:cNvCxnSpPr>
            <a:endCxn id="195" idx="4"/>
          </p:cNvCxnSpPr>
          <p:nvPr/>
        </p:nvCxnSpPr>
        <p:spPr>
          <a:xfrm rot="10800000">
            <a:off x="582575" y="2423000"/>
            <a:ext cx="1500" cy="21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3" name="Google Shape;213;p34"/>
          <p:cNvCxnSpPr>
            <a:stCxn id="206" idx="1"/>
          </p:cNvCxnSpPr>
          <p:nvPr/>
        </p:nvCxnSpPr>
        <p:spPr>
          <a:xfrm flipH="1">
            <a:off x="559113" y="2666775"/>
            <a:ext cx="11439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Editorial">
  <a:themeElements>
    <a:clrScheme name="Editorial">
      <a:dk1>
        <a:srgbClr val="324863"/>
      </a:dk1>
      <a:lt1>
        <a:srgbClr val="634D31"/>
      </a:lt1>
      <a:dk2>
        <a:srgbClr val="A7A7A7"/>
      </a:dk2>
      <a:lt2>
        <a:srgbClr val="535353"/>
      </a:lt2>
      <a:accent1>
        <a:srgbClr val="4D76A4"/>
      </a:accent1>
      <a:accent2>
        <a:srgbClr val="729460"/>
      </a:accent2>
      <a:accent3>
        <a:srgbClr val="D6AD40"/>
      </a:accent3>
      <a:accent4>
        <a:srgbClr val="DC7D39"/>
      </a:accent4>
      <a:accent5>
        <a:srgbClr val="C36061"/>
      </a:accent5>
      <a:accent6>
        <a:srgbClr val="7E64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