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CC97-0131-49A6-A5E1-6C94BAD2E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6EC66-705E-45D3-9506-BA6885052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9A998-F606-4984-9CAE-399E0ED2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D94A-183D-4E31-B3FA-C99C482726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D8AD4-0A7B-458B-A727-17D0CD52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600A-9190-4F7A-A23C-0B4AF384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011-CD8A-4E54-BBAA-425C5077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A7E6-4EE5-4A3B-AD35-E7B1F9FF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871F3-9BB0-40EA-9EFB-1F91A7A7D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49BF-B625-4698-96F3-51DECF25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D94A-183D-4E31-B3FA-C99C482726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9E819-BFF9-48F0-A32C-5610C335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CCBE2-1036-4166-BCCF-DC0F59EB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011-CD8A-4E54-BBAA-425C5077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37C37-4F57-4818-9E42-A6EA2198C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1E660-6BB7-4487-AF11-437067B92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EC154-1F09-4EE0-906C-2073B778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D94A-183D-4E31-B3FA-C99C482726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56D2-0288-4107-836A-12F7BAF8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7FD39-594D-42AC-AB61-26493EA4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011-CD8A-4E54-BBAA-425C5077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C9C4-53F9-49E6-8679-96129FEC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A169-7CEC-4DDE-BEBF-48F1FEE5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C8D3-CB32-4152-A07A-D3A1AE90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D94A-183D-4E31-B3FA-C99C482726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BF543-5F67-40FC-BD1D-6B9FC6B9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D09B-C8E7-4BEE-B5BD-DCFE08F0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011-CD8A-4E54-BBAA-425C5077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1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F529-8F43-43A7-808E-58C51988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DF321-DAD9-4C5C-929A-E737B33F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E058-08BB-47E0-8B4B-17EF4008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D94A-183D-4E31-B3FA-C99C482726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EC79-C2EC-45BF-B8F9-6344E675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63B5-24C0-44F8-AFF5-E52FD4F4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011-CD8A-4E54-BBAA-425C5077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E855-91AD-4858-B512-6EA2B840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0F0E-475A-46FF-90D7-DCBADCA42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5B05-FD7B-48AE-996E-12A4846E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5F342-2FDB-47CE-86AE-B7E1D760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D94A-183D-4E31-B3FA-C99C482726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F844F-B9ED-450A-A9F7-FD328003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7AC22-4614-4370-85B2-448CEF7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011-CD8A-4E54-BBAA-425C5077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7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7205-00EA-4C24-A329-DA07EB4F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4449D-B9C5-450A-A280-BEFE7BDE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8A571-2CE2-4D58-BC77-BC27322B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8A1AE-ABEF-4621-8C67-6AAD305AF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F33BC-96B5-4018-B54A-E2B1A482E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A0481-DB25-4B1C-A2B8-F4D30AC9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D94A-183D-4E31-B3FA-C99C482726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8968A-27EE-48E0-A178-0CDB6A46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64D71-AC25-4845-926B-428B961D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011-CD8A-4E54-BBAA-425C5077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4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5340-40AE-44AB-947A-65FE2297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BF287-6927-40CA-8B75-824518EB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D94A-183D-4E31-B3FA-C99C482726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5B98-B53B-483F-ACF9-08263892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78ECB-6378-43A4-B185-4061C06C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011-CD8A-4E54-BBAA-425C5077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265DB-CA4B-4808-93BD-DC642EC4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D94A-183D-4E31-B3FA-C99C482726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47085-81C3-49A0-B4E8-43534910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715C4-E07E-4379-8E16-EA63E793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011-CD8A-4E54-BBAA-425C5077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49FC-B38C-4146-87B6-9F096140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0EC3-BA8B-4513-8222-C2AAB8C2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9C652-9F30-4D93-A385-B6FCA2000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3B950-D2EB-403B-A02A-229ED6D4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D94A-183D-4E31-B3FA-C99C482726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043A5-F9BA-44F5-AC6D-F3ADD201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8C5D4-1ED8-4B48-AF35-65FBF5CD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011-CD8A-4E54-BBAA-425C5077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AE67-7B22-4D31-B238-039C7249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B58A3-C973-49D9-93CF-601B888F8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46176-77A4-400E-A2A8-11B9B956F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FA415-CEF4-474F-A7AF-7E61C3CF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D94A-183D-4E31-B3FA-C99C482726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229B-A482-4B1E-9F27-7142C59A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D3F71-6D4F-4DA8-93D8-8A319090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011-CD8A-4E54-BBAA-425C5077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FA4CA-D48E-4D84-B387-BB9DC8A2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02F52-7656-4D05-BFA8-11C2CC89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F96C-7447-45FA-91A2-66D2CB31C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D94A-183D-4E31-B3FA-C99C48272695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1637-1C51-439E-989F-82C352E38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D270-7E4A-44BE-9984-EF6355E75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0011-CD8A-4E54-BBAA-425C5077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11CAAB-9E4F-4C31-95DF-B6D9799DD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-132080"/>
            <a:ext cx="10025228" cy="6614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E51FBB-509A-4755-8831-381937BEA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78" y="815963"/>
            <a:ext cx="464080" cy="556897"/>
          </a:xfrm>
          <a:prstGeom prst="rect">
            <a:avLst/>
          </a:prstGeom>
        </p:spPr>
      </p:pic>
      <p:pic>
        <p:nvPicPr>
          <p:cNvPr id="7" name="Picture 6" descr="Getting an SSL/TLS Certificate for your domain name using AWS Certificate  Manager | by Balakrishnakumar V | DeepScopy | Medium">
            <a:extLst>
              <a:ext uri="{FF2B5EF4-FFF2-40B4-BE49-F238E27FC236}">
                <a16:creationId xmlns:a16="http://schemas.microsoft.com/office/drawing/2014/main" id="{D1D01485-EE83-43EE-9116-A30C81E8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18" y="680777"/>
            <a:ext cx="1101849" cy="7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CF732-EB7B-42FF-A694-05412E7B7E26}"/>
              </a:ext>
            </a:extLst>
          </p:cNvPr>
          <p:cNvSpPr txBox="1"/>
          <p:nvPr/>
        </p:nvSpPr>
        <p:spPr>
          <a:xfrm>
            <a:off x="2953438" y="1372860"/>
            <a:ext cx="954780" cy="1816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600" b="1" dirty="0"/>
              <a:t>CloudTrail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9349D2-86DC-4503-A72F-2CEB94B3F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439" y="680777"/>
            <a:ext cx="667845" cy="8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8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311A-AB7A-4CD8-A20F-FA4CF7CF0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680" y="944881"/>
            <a:ext cx="7528560" cy="294639"/>
          </a:xfrm>
        </p:spPr>
        <p:txBody>
          <a:bodyPr>
            <a:noAutofit/>
          </a:bodyPr>
          <a:lstStyle/>
          <a:p>
            <a:r>
              <a:rPr lang="en-US" sz="2800" u="sng" dirty="0">
                <a:latin typeface="Abadi" panose="020B0604020104020204" pitchFamily="34" charset="0"/>
              </a:rPr>
              <a:t>Infra deployment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2C631-D2EA-42CE-9091-EA8BC9A9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6439"/>
            <a:ext cx="9144000" cy="43738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First I would write a Terraform script to prepare the </a:t>
            </a:r>
            <a:r>
              <a:rPr lang="en-US" sz="1800" dirty="0" err="1"/>
              <a:t>Iaas</a:t>
            </a:r>
            <a:r>
              <a:rPr lang="en-US" sz="1800" dirty="0"/>
              <a:t> Code to build the Infrastructure. (Terraform code will be written as modules).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I would set up a branching strategy for code merging for the app teams.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Then I would setup the CICD pipeline for auto deployment.</a:t>
            </a:r>
          </a:p>
        </p:txBody>
      </p:sp>
    </p:spTree>
    <p:extLst>
      <p:ext uri="{BB962C8B-B14F-4D97-AF65-F5344CB8AC3E}">
        <p14:creationId xmlns:p14="http://schemas.microsoft.com/office/powerpoint/2010/main" val="277442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PowerPoint Presentation</vt:lpstr>
      <vt:lpstr>Infra deployment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Biswal, Sripati</dc:creator>
  <cp:lastModifiedBy>Biswal, Sripati</cp:lastModifiedBy>
  <cp:revision>5</cp:revision>
  <dcterms:created xsi:type="dcterms:W3CDTF">2022-03-14T07:56:43Z</dcterms:created>
  <dcterms:modified xsi:type="dcterms:W3CDTF">2022-03-14T08:18:28Z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2022-03-14T07:56:43Z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829646ea-70c9-47d8-8a07-8c06bf6de17e</vt:lpwstr>
  </property>
  <property fmtid="{D5CDD505-2E9C-101B-9397-08002B2CF9AE}" pid="8" name="MSIP_Label_ea60d57e-af5b-4752-ac57-3e4f28ca11dc_ContentBits">
    <vt:lpwstr>0</vt:lpwstr>
  </property>
</Properties>
</file>