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051-75FD-E831-9F71-FFC65AC7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7C66-AF60-F9F6-85D6-205C09E7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DA0F-2BBA-2821-259E-7804932D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52BE-DB97-BBD0-EA9A-2E5B7CC6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E488-5383-9C4C-6CA9-56E193F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151E-1F5D-BB73-167A-DDDCD321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93727-A8BF-AA24-1393-09CA60B1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0A49-39F7-FD44-CA13-6A213940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1172-7CCE-EF57-32B8-2D503707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7F56-F159-DDEF-8B67-90B8F19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4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A5022-30F8-F1E6-BF3A-80F33F93A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AA725-B2D6-9976-10CC-95525143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BE5D-633C-90E9-90B9-6C960435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13BF-068B-F350-BAFE-D4AB4779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A2A2-2B1B-80D1-8AAD-CDB66FF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478C-2E35-072C-73C8-F8361248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49BF-0FF8-1B92-7EA7-B16E815A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4240-1F44-64E4-2411-1539555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F05B-A205-7EBD-C854-A999B89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0F77-8F5D-5560-5878-B25099FE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F34-D27E-DE0C-40AF-D9144CE5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310C-9AD9-274B-CCC5-3AE8FD1B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0AC1-3CE0-2C3F-FEAF-5FE0674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04BD-554F-7366-282D-120B6A2F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0794-7DFA-FE8D-7730-1686F08F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CD6D-E549-31FA-60E5-2B212DFC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0618-1A5C-01E9-EFB8-A4D68ACE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6FB1-574D-3BF0-2CB1-AA9E58DD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73D4-0293-7F6D-8B24-96C45A22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6DE8-900B-3293-510F-0C15A940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E60C-2F05-5AAB-63AC-E7CD81EC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3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77A5-ECD5-7625-F7E9-149600EF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7CB6-B9D7-53A3-6354-7DA0752E1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74A9-A90E-4A7C-0490-731444FB1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DBC87-E0EF-4F1E-E15E-D8C9E46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FBA1B-B6C6-B85A-653A-E772943AC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0172F-C99A-951E-4A5C-624F72DD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00E1F-62E6-9104-B1B9-FA7BA48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65581-36AB-822B-B430-9717AB34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49D4-B9C5-D3CD-4417-258E9756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B9C42-B4F2-6BF4-0C98-1267ADF0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2CE19-DCD5-5FFF-9541-433BC42B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00BB1-46D2-53ED-C946-1D24A9F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2A51C-4CC2-0A70-B2C1-708EDC1C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38082-D3FD-3C50-1990-A824EA5B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4A9BC-CE9F-EBA3-26DE-CB9F5DC7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12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210-6B75-E5DC-AA4D-78280D35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CDAC-E4F0-98E5-26C3-EC66B9DD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FFD-7EBA-5068-0ACA-6E2A6403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5A73-FAB1-3E69-4FCF-D80C9CB9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AB3F-2658-274A-EBAA-2F5A9B3A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5C18-E969-4FE7-BC85-742C3BF4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2B3E-E914-2D1D-274C-9C4CE9FE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9401C-11A9-3ADB-5406-CFBA208D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92540-DAE0-F58B-BCAE-F154B498C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CEEB8-EBFC-C558-6CCF-A3DA13B5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0A95-BB70-41A6-B057-DF60FBD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D05E-1D76-4CE2-9245-76B8E38F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07178-1A72-1A32-316E-221D40F2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E15B-B6B4-5548-6F56-FC2C8DE0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615C-5597-9644-969C-095657172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82C1-84DA-4793-84BA-E9BC4F908CB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2C6E-4904-BAD6-E49A-1AB185F2C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2D22-5E9D-4D10-F3DC-BC6AB57C6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5451-A544-4B9A-BFDB-5DF04B4E8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D0B9-A627-691B-6C6D-14DA9124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9E517-F50E-72DA-F854-5CA3D8479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CD332-97C4-7E64-C35A-5A9EEC0A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AA67A-E932-7B24-3B7F-4217E4CA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227A5-FCA7-E039-5ABB-A7E2A14A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9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AF879-84DB-B23B-C062-A3213632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FC29B-03BF-50D7-323F-D59063723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AC2A8-0A1B-65CE-EC38-F43647BC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7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D7A1A-6B3C-30C9-FB20-8ED2ADF4D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EC8D2-5D1A-B263-20BD-749EC7C5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4FA0E-B1EA-1321-D6DF-B01FE089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46D08-9EB7-B336-0C0E-9241F53D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56995-6BA2-1AF1-FD46-5D37A2B3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8FA5A-C326-DF61-6145-881F51D5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42E32-5C53-0747-C51A-5D38F13F3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Priya</cp:lastModifiedBy>
  <cp:revision>1</cp:revision>
  <dcterms:created xsi:type="dcterms:W3CDTF">2023-11-03T02:14:33Z</dcterms:created>
  <dcterms:modified xsi:type="dcterms:W3CDTF">2023-11-03T02:15:02Z</dcterms:modified>
</cp:coreProperties>
</file>