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74" r:id="rId15"/>
    <p:sldId id="275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WELCOME\Desktop\employee_data.xlsx%20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WELCOME\Desktop\employee_data.xlsx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 1.xlsx]Sheet2!PivotTable1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'[employee_data.xlsx 1.xlsx]Sheet2'!$B$3:$B$4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'[employee_data.xlsx 1.xlsx]Sheet2'!$A$5:$A$15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'[employee_data.xlsx 1.xlsx]Sheet2'!$B$5:$B$15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'[employee_data.xlsx 1.xlsx]Sheet2'!$C$3:$C$4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'[employee_data.xlsx 1.xlsx]Sheet2'!$A$5:$A$15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'[employee_data.xlsx 1.xlsx]Sheet2'!$C$5:$C$15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'[employee_data.xlsx 1.xlsx]Sheet2'!$D$3:$D$4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'[employee_data.xlsx 1.xlsx]Sheet2'!$A$5:$A$15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'[employee_data.xlsx 1.xlsx]Sheet2'!$D$5:$D$15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'[employee_data.xlsx 1.xlsx]Sheet2'!$E$3:$E$4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'[employee_data.xlsx 1.xlsx]Sheet2'!$A$5:$A$15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'[employee_data.xlsx 1.xlsx]Sheet2'!$E$5:$E$15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00754118"/>
        <c:axId val="728563708"/>
      </c:barChart>
      <c:catAx>
        <c:axId val="10075411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8563708"/>
        <c:crosses val="autoZero"/>
        <c:auto val="1"/>
        <c:lblAlgn val="ctr"/>
        <c:lblOffset val="100"/>
        <c:noMultiLvlLbl val="0"/>
      </c:catAx>
      <c:valAx>
        <c:axId val="7285637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075411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 1.xlsx]Sheet2!PivotTable1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'[employee_data.xlsx 1.xlsx]Sheet2'!$B$3:$B$4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'[employee_data.xlsx 1.xlsx]Sheet2'!$A$5:$A$15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'[employee_data.xlsx 1.xlsx]Sheet2'!$B$5:$B$15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'[employee_data.xlsx 1.xlsx]Sheet2'!$C$3:$C$4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'[employee_data.xlsx 1.xlsx]Sheet2'!$A$5:$A$15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'[employee_data.xlsx 1.xlsx]Sheet2'!$C$5:$C$15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'[employee_data.xlsx 1.xlsx]Sheet2'!$D$3:$D$4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'[employee_data.xlsx 1.xlsx]Sheet2'!$A$5:$A$15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'[employee_data.xlsx 1.xlsx]Sheet2'!$D$5:$D$15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'[employee_data.xlsx 1.xlsx]Sheet2'!$E$3:$E$4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'[employee_data.xlsx 1.xlsx]Sheet2'!$A$5:$A$15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'[employee_data.xlsx 1.xlsx]Sheet2'!$E$5:$E$15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60475" y="3466465"/>
            <a:ext cx="99047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M.SRIPRIYA</a:t>
            </a:r>
            <a:endParaRPr lang="en-US" sz="2400" dirty="0"/>
          </a:p>
          <a:p>
            <a:r>
              <a:rPr lang="en-US" sz="2400" dirty="0"/>
              <a:t>REGISTER NO: 122203105 (unm14512022h46)</a:t>
            </a:r>
            <a:endParaRPr lang="en-US" sz="2400" dirty="0"/>
          </a:p>
          <a:p>
            <a:r>
              <a:rPr lang="en-US" sz="2400" dirty="0"/>
              <a:t>DEPARTMENT: B.COM(CORPORATE SECRETARYSHIP)</a:t>
            </a:r>
            <a:endParaRPr lang="en-US" sz="2400" dirty="0"/>
          </a:p>
          <a:p>
            <a:r>
              <a:rPr lang="en-US" sz="2400" dirty="0"/>
              <a:t>COLLEGE: MAHALASHMI WOMENS COLLEGE OF ART AND SCIENCE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Text Box 6"/>
          <p:cNvSpPr txBox="1"/>
          <p:nvPr/>
        </p:nvSpPr>
        <p:spPr>
          <a:xfrm>
            <a:off x="848995" y="1403350"/>
            <a:ext cx="7707630" cy="4307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SUMMARIZING</a:t>
            </a:r>
            <a:endParaRPr lang="en-US" b="1"/>
          </a:p>
          <a:p>
            <a:endParaRPr lang="en-US" b="1"/>
          </a:p>
          <a:p>
            <a:r>
              <a:rPr lang="en-US" b="1"/>
              <a:t>Pivot tabla is created to summarise the data.</a:t>
            </a:r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FILTER - By gender to analysis total employees.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LEGEND(SERIES) - It is to know the performances level of employees.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AXIS(CATEGORY) - It is to know the whole bussiness unit.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VALUES - To know the name of employees.</a:t>
            </a:r>
            <a:endParaRPr lang="en-US" b="1"/>
          </a:p>
          <a:p>
            <a:pPr indent="0">
              <a:buFont typeface="Arial" panose="020B0604020202020204" pitchFamily="34" charset="0"/>
              <a:buNone/>
            </a:pPr>
            <a:endParaRPr lang="en-US" b="1"/>
          </a:p>
          <a:p>
            <a:pPr indent="0">
              <a:buFont typeface="Arial" panose="020B0604020202020204" pitchFamily="34" charset="0"/>
              <a:buNone/>
            </a:pPr>
            <a:r>
              <a:rPr lang="en-US" b="1"/>
              <a:t>VISUALIZATION</a:t>
            </a:r>
            <a:endParaRPr lang="en-US" b="1"/>
          </a:p>
          <a:p>
            <a:pPr indent="0">
              <a:buFont typeface="Arial" panose="020B0604020202020204" pitchFamily="34" charset="0"/>
              <a:buNone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Used the bar graph chart to analyze the employees in various business unit category.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Used the pie chart to analyze the employees overall percentage in various business unit.</a:t>
            </a: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101090" y="1345565"/>
          <a:ext cx="7407910" cy="4482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Chart 2"/>
          <p:cNvGraphicFramePr/>
          <p:nvPr/>
        </p:nvGraphicFramePr>
        <p:xfrm>
          <a:off x="1633220" y="1420495"/>
          <a:ext cx="6893560" cy="450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299845" y="1676400"/>
            <a:ext cx="6799580" cy="3981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Therfore the SVG business unit employees performs higher comparing to other units and whereas PL business unitperforms lower comparing to other units.</a:t>
            </a:r>
            <a:endParaRPr lang="en-US" b="1"/>
          </a:p>
          <a:p>
            <a:r>
              <a:rPr lang="en-US" b="1"/>
              <a:t>        </a:t>
            </a:r>
            <a:endParaRPr lang="en-US" b="1"/>
          </a:p>
          <a:p>
            <a:endParaRPr lang="en-US" b="1"/>
          </a:p>
          <a:p>
            <a:r>
              <a:rPr lang="en-US" b="1"/>
              <a:t>                      Hence the SVG business unit employees works more efficiently and effectively comparing to other units according to the employee data given.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263650" y="1793875"/>
            <a:ext cx="5314315" cy="3237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Problem Description</a:t>
            </a:r>
            <a:r>
              <a:rPr lang="en-US"/>
              <a:t>: The current plastic waste management systems are inefficient in many urban areas. There is a lack of comprehensive recycling facilities, and public awareness about reducing plastic use is insufficient. As a result, significant amounts of plastic waste end up in landfills and natural environments, contributing to pollution and affecting wildlife.</a:t>
            </a:r>
            <a:endParaRPr lang="en-US"/>
          </a:p>
          <a:p>
            <a:endParaRPr lang="en-US"/>
          </a:p>
          <a:p>
            <a:r>
              <a:rPr lang="en-US" b="1"/>
              <a:t>Objective</a:t>
            </a:r>
            <a:r>
              <a:rPr lang="en-US"/>
              <a:t>: This project aims to develop and implement a sustainable plastic waste reduction program for urban areas. The program will include strategies for improving recycling processes, increasing public awareness, and reducing plastic consumption through community engagement and policy recommendations.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34135" y="2157730"/>
            <a:ext cx="4064000" cy="4040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Data Collection</a:t>
            </a:r>
            <a:r>
              <a:rPr lang="en-US"/>
              <a:t>: Input and organization of employee performance data within Excel.</a:t>
            </a:r>
            <a:endParaRPr lang="en-US"/>
          </a:p>
          <a:p>
            <a:r>
              <a:rPr lang="en-US" b="1"/>
              <a:t>Data Analysis</a:t>
            </a:r>
            <a:r>
              <a:rPr lang="en-US"/>
              <a:t>: Application of Excel functions and formulas to analyze performance data.</a:t>
            </a:r>
            <a:endParaRPr lang="en-US"/>
          </a:p>
          <a:p>
            <a:r>
              <a:rPr lang="en-US" b="1"/>
              <a:t>Data Visualization</a:t>
            </a:r>
            <a:r>
              <a:rPr lang="en-US"/>
              <a:t>: Creation of charts and graphs to visualize performance trends and metrics.</a:t>
            </a:r>
            <a:endParaRPr lang="en-US"/>
          </a:p>
          <a:p>
            <a:r>
              <a:rPr lang="en-US" b="1"/>
              <a:t>Reporting</a:t>
            </a:r>
            <a:r>
              <a:rPr lang="en-US"/>
              <a:t>: Development of templates and dashboards for generating performance reports.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721485" y="212979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IT COMPANIES</a:t>
            </a:r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BANKS</a:t>
            </a:r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INDUSTRIES</a:t>
            </a:r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MARKETING FIELD</a:t>
            </a:r>
            <a:endParaRPr lang="en-US" b="1"/>
          </a:p>
          <a:p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6965" y="2513965"/>
            <a:ext cx="4030980" cy="3002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Filter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Formatting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Pivot table for summarising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Bar graph - data visualizing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Pie chart - to figure out overall performance percentage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4" name="Text Box 3"/>
          <p:cNvSpPr txBox="1"/>
          <p:nvPr/>
        </p:nvSpPr>
        <p:spPr>
          <a:xfrm>
            <a:off x="1028065" y="1901190"/>
            <a:ext cx="7637145" cy="3042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Employee dataset - downloaded from edunet dashboard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Features - totally 26 features were available in that 4 features were considered 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Gender - male, female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Performance level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Business unit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/>
              <a:t>First name </a:t>
            </a:r>
            <a:endParaRPr 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level,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IFS(k2&gt;=5, ‘VERY HIGH’, K2&gt;=4, “HIGH”, K2&gt;=3, “MEDIUM, “TRUE”, LOW”)  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2888</Words>
  <Application>WPS Presentation</Application>
  <PresentationFormat>Widescreen</PresentationFormat>
  <Paragraphs>127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Wingdings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WELCOME</cp:lastModifiedBy>
  <cp:revision>15</cp:revision>
  <dcterms:created xsi:type="dcterms:W3CDTF">2024-03-29T15:07:00Z</dcterms:created>
  <dcterms:modified xsi:type="dcterms:W3CDTF">2024-08-30T06:57:29Z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6006782A3CC24C84BA188964A8C97A2E_12</vt:lpwstr>
  </property>
  <property fmtid="{D5CDD505-2E9C-101B-9397-08002B2CF9AE}" pid="5" name="KSOProductBuildVer">
    <vt:lpwstr>1033-12.2.0.17562</vt:lpwstr>
  </property>
</Properties>
</file>