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%3cyour-username%3e/portfolio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9CE24-6DA4-B062-984B-8880A95A4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                      Student portfolio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96D4AA-8296-6154-F218-2DCE158D1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     </a:t>
            </a:r>
            <a:r>
              <a:rPr lang="en-GB" dirty="0">
                <a:solidFill>
                  <a:schemeClr val="bg1"/>
                </a:solidFill>
              </a:rPr>
              <a:t>STUDENT NAME : L.M.sriraksha</a:t>
            </a: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     REGISTER NO : 24131211802522079</a:t>
            </a: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     NAANMUDHALVAN ID : asanm121anm12124214080.</a:t>
            </a: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     DEPARTMENT :B.SC Computer science-II year,B section.</a:t>
            </a: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     COLLEGE : Immaculate college for women/</a:t>
            </a:r>
            <a:r>
              <a:rPr lang="en-GB">
                <a:solidFill>
                  <a:schemeClr val="bg1"/>
                </a:solidFill>
              </a:rPr>
              <a:t>Annamalai University.</a:t>
            </a:r>
          </a:p>
          <a:p>
            <a:pPr marL="0" indent="0">
              <a:buNone/>
            </a:pPr>
            <a:endParaRPr lang="en-GB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GB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GB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GB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GB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GB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GB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135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47784-5B4A-23A7-2303-8A3268F0B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Result and screenshot 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580FB4-8931-6A38-9E84-A67398723E7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41413" y="2873175"/>
            <a:ext cx="4878387" cy="2294337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FABC820-134F-51AF-2316-C55BF194319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837248"/>
            <a:ext cx="4875213" cy="2366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890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5C787-723F-0A9A-8DBB-125F902DA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Result and screenshot 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D7F241-30DC-7348-6CD2-92690CE42C7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41413" y="2919903"/>
            <a:ext cx="4878387" cy="2200881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894CC38-F350-D940-685C-13629B30E7F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865322"/>
            <a:ext cx="4875213" cy="2310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809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9502A-242D-C050-0CA1-0EA5BDFB6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Conclusion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3D199-2EA7-EE16-88A2-2FCE87797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Developed a modern , engaging, responsive portfolio website.</a:t>
            </a:r>
          </a:p>
          <a:p>
            <a:r>
              <a:rPr lang="en-GB" dirty="0">
                <a:solidFill>
                  <a:schemeClr val="bg1"/>
                </a:solidFill>
              </a:rPr>
              <a:t>Demonstrates creativity, technical skills, and attention to detail.</a:t>
            </a:r>
          </a:p>
          <a:p>
            <a:r>
              <a:rPr lang="en-GB" dirty="0">
                <a:solidFill>
                  <a:schemeClr val="bg1"/>
                </a:solidFill>
              </a:rPr>
              <a:t>Useful for academic, professional, and freelancing opportunities.</a:t>
            </a:r>
          </a:p>
          <a:p>
            <a:r>
              <a:rPr lang="en-GB" dirty="0">
                <a:solidFill>
                  <a:schemeClr val="bg1"/>
                </a:solidFill>
              </a:rPr>
              <a:t>Enhances personal branding and career growth. </a:t>
            </a:r>
          </a:p>
        </p:txBody>
      </p:sp>
    </p:spTree>
    <p:extLst>
      <p:ext uri="{BB962C8B-B14F-4D97-AF65-F5344CB8AC3E}">
        <p14:creationId xmlns:p14="http://schemas.microsoft.com/office/powerpoint/2010/main" val="33928547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DCD08-05D7-1A7F-77AC-D9A7B312D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GitHub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3FE83-8BDB-C779-9CF9-739B55806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>
                <a:solidFill>
                  <a:schemeClr val="bg1"/>
                </a:solidFill>
              </a:rPr>
              <a:t>Respository</a:t>
            </a:r>
            <a:r>
              <a:rPr lang="en-GB" dirty="0">
                <a:solidFill>
                  <a:schemeClr val="bg1"/>
                </a:solidFill>
              </a:rPr>
              <a:t> URL : </a:t>
            </a:r>
            <a:r>
              <a:rPr lang="en-GB" dirty="0">
                <a:solidFill>
                  <a:schemeClr val="bg1"/>
                </a:solidFill>
                <a:hlinkClick r:id="rId2"/>
              </a:rPr>
              <a:t>https://GitHub.com/&lt;your-username&gt;/portfolio</a:t>
            </a:r>
            <a:r>
              <a:rPr lang="en-GB" dirty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2024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11A54-0189-7E0D-1DF6-2BF239903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Project title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52B15-EE0F-8459-1E89-C310CE903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                        </a:t>
            </a:r>
          </a:p>
          <a:p>
            <a:pPr marL="0" indent="0">
              <a:buNone/>
            </a:pPr>
            <a:r>
              <a:rPr lang="en-GB" dirty="0"/>
              <a:t>                                      </a:t>
            </a:r>
            <a:r>
              <a:rPr lang="en-GB" dirty="0">
                <a:solidFill>
                  <a:schemeClr val="bg1"/>
                </a:solidFill>
              </a:rPr>
              <a:t>Student portfolio developed with </a:t>
            </a: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                                             HTML,CSS and JavaScript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3127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82290-547B-A353-2173-73573646B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Agenda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F12EA-53F1-6EA5-7408-0A3BDA3FB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dirty="0">
                <a:solidFill>
                  <a:schemeClr val="bg1"/>
                </a:solidFill>
              </a:rPr>
              <a:t>Problem statement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>
                <a:solidFill>
                  <a:schemeClr val="bg1"/>
                </a:solidFill>
              </a:rPr>
              <a:t>Project overview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>
                <a:solidFill>
                  <a:schemeClr val="bg1"/>
                </a:solidFill>
              </a:rPr>
              <a:t>End users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>
                <a:solidFill>
                  <a:schemeClr val="bg1"/>
                </a:solidFill>
              </a:rPr>
              <a:t>Tools and technologies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>
                <a:solidFill>
                  <a:schemeClr val="bg1"/>
                </a:solidFill>
              </a:rPr>
              <a:t>Portfolio design and layout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>
                <a:solidFill>
                  <a:schemeClr val="bg1"/>
                </a:solidFill>
              </a:rPr>
              <a:t>Feature and functionality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>
                <a:solidFill>
                  <a:schemeClr val="bg1"/>
                </a:solidFill>
              </a:rPr>
              <a:t>Results and screenshot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>
                <a:solidFill>
                  <a:schemeClr val="bg1"/>
                </a:solidFill>
              </a:rPr>
              <a:t>Conclusion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>
                <a:solidFill>
                  <a:schemeClr val="bg1"/>
                </a:solidFill>
              </a:rPr>
              <a:t>GitHub link</a:t>
            </a:r>
          </a:p>
        </p:txBody>
      </p:sp>
    </p:spTree>
    <p:extLst>
      <p:ext uri="{BB962C8B-B14F-4D97-AF65-F5344CB8AC3E}">
        <p14:creationId xmlns:p14="http://schemas.microsoft.com/office/powerpoint/2010/main" val="1477380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89851-6C6A-0EA5-6C1B-B12ADCB01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Problem statement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229F6-5546-C470-BE70-300E07E69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Student needs a portfolio showcase skills and achievements effectively.</a:t>
            </a:r>
          </a:p>
          <a:p>
            <a:r>
              <a:rPr lang="en-GB" dirty="0">
                <a:solidFill>
                  <a:schemeClr val="bg1"/>
                </a:solidFill>
              </a:rPr>
              <a:t>Generic template do not highlight individual creativity.</a:t>
            </a:r>
          </a:p>
          <a:p>
            <a:r>
              <a:rPr lang="en-GB" dirty="0">
                <a:solidFill>
                  <a:schemeClr val="bg1"/>
                </a:solidFill>
              </a:rPr>
              <a:t>A personalized portfolio </a:t>
            </a:r>
            <a:r>
              <a:rPr lang="en-GB" dirty="0" err="1">
                <a:solidFill>
                  <a:schemeClr val="bg1"/>
                </a:solidFill>
              </a:rPr>
              <a:t>enchances</a:t>
            </a:r>
            <a:r>
              <a:rPr lang="en-GB" dirty="0">
                <a:solidFill>
                  <a:schemeClr val="bg1"/>
                </a:solidFill>
              </a:rPr>
              <a:t> career growth, network and personal branding.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178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495D-61AA-321D-3953-C5D31AC47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Project overview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3A8B7-2F45-5152-61EF-97D519763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Goal : create a responsive, visually appealing portfolio.</a:t>
            </a:r>
          </a:p>
          <a:p>
            <a:r>
              <a:rPr lang="en-GB" dirty="0">
                <a:solidFill>
                  <a:schemeClr val="bg1"/>
                </a:solidFill>
              </a:rPr>
              <a:t>Single - page website using HTML, CSS and JavaScript.</a:t>
            </a:r>
          </a:p>
          <a:p>
            <a:r>
              <a:rPr lang="en-GB" dirty="0">
                <a:solidFill>
                  <a:schemeClr val="bg1"/>
                </a:solidFill>
              </a:rPr>
              <a:t>Showcases education, skills, projects and contact details.</a:t>
            </a:r>
          </a:p>
          <a:p>
            <a:r>
              <a:rPr lang="en-GB" dirty="0">
                <a:solidFill>
                  <a:schemeClr val="bg1"/>
                </a:solidFill>
              </a:rPr>
              <a:t>Increases online visibility and credibility.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2920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CDEA2-88B1-8A73-F48D-05C9354D2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End user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38CAF-AB4A-FC2C-DDF9-FF07C9138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Student – to showcase skills and creativity.</a:t>
            </a:r>
          </a:p>
          <a:p>
            <a:r>
              <a:rPr lang="en-GB" dirty="0">
                <a:solidFill>
                  <a:schemeClr val="bg1"/>
                </a:solidFill>
              </a:rPr>
              <a:t>Faculty – to assess progress and provide references.</a:t>
            </a:r>
          </a:p>
          <a:p>
            <a:r>
              <a:rPr lang="en-GB" dirty="0">
                <a:solidFill>
                  <a:schemeClr val="bg1"/>
                </a:solidFill>
              </a:rPr>
              <a:t>Recruiters – to evaluate suitability for jobs.</a:t>
            </a:r>
          </a:p>
          <a:p>
            <a:r>
              <a:rPr lang="en-GB" dirty="0">
                <a:solidFill>
                  <a:schemeClr val="bg1"/>
                </a:solidFill>
              </a:rPr>
              <a:t>Clients – to view past work before projects.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8349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E5739-B930-9182-5E86-D0E258C1F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Tools and technologies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897A0-A5F1-0389-A1B1-596992363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tx1">
                    <a:lumMod val="10000"/>
                  </a:schemeClr>
                </a:solidFill>
              </a:rPr>
              <a:t>HTML5 – structure of the portfolio.</a:t>
            </a:r>
          </a:p>
          <a:p>
            <a:r>
              <a:rPr lang="en-GB" dirty="0">
                <a:solidFill>
                  <a:schemeClr val="tx1">
                    <a:lumMod val="10000"/>
                  </a:schemeClr>
                </a:solidFill>
              </a:rPr>
              <a:t>CSS3 – styling, layout, responsiveness.</a:t>
            </a:r>
          </a:p>
          <a:p>
            <a:r>
              <a:rPr lang="en-GB" dirty="0">
                <a:solidFill>
                  <a:schemeClr val="tx1">
                    <a:lumMod val="10000"/>
                  </a:schemeClr>
                </a:solidFill>
              </a:rPr>
              <a:t>JavaScript– Interactivity, animation.</a:t>
            </a:r>
          </a:p>
          <a:p>
            <a:r>
              <a:rPr lang="en-GB" dirty="0">
                <a:solidFill>
                  <a:schemeClr val="tx1">
                    <a:lumMod val="10000"/>
                  </a:schemeClr>
                </a:solidFill>
              </a:rPr>
              <a:t>GitHub– version control and hosting.</a:t>
            </a:r>
          </a:p>
          <a:p>
            <a:r>
              <a:rPr lang="en-GB" dirty="0">
                <a:solidFill>
                  <a:schemeClr val="tx1">
                    <a:lumMod val="10000"/>
                  </a:schemeClr>
                </a:solidFill>
              </a:rPr>
              <a:t>Google fonts – Modern typography.</a:t>
            </a:r>
            <a:endParaRPr lang="en-US" dirty="0">
              <a:solidFill>
                <a:schemeClr val="tx1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7156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6C341-7C13-8E8B-7CCC-AFD492D09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Portfolio design and layout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8156C-DE2B-D71C-64EC-CD8B8F816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Clean and consistent layout with modern typography.</a:t>
            </a:r>
          </a:p>
          <a:p>
            <a:r>
              <a:rPr lang="en-GB" dirty="0">
                <a:solidFill>
                  <a:schemeClr val="bg1"/>
                </a:solidFill>
              </a:rPr>
              <a:t>Grid-based design for balanced structure.</a:t>
            </a:r>
          </a:p>
          <a:p>
            <a:r>
              <a:rPr lang="en-GB" dirty="0">
                <a:solidFill>
                  <a:schemeClr val="bg1"/>
                </a:solidFill>
              </a:rPr>
              <a:t>Professional green/white theme.</a:t>
            </a:r>
          </a:p>
          <a:p>
            <a:r>
              <a:rPr lang="en-GB" dirty="0">
                <a:solidFill>
                  <a:schemeClr val="bg1"/>
                </a:solidFill>
              </a:rPr>
              <a:t>High-quality visuals/ screenshots.</a:t>
            </a:r>
          </a:p>
          <a:p>
            <a:r>
              <a:rPr lang="en-GB" dirty="0">
                <a:solidFill>
                  <a:schemeClr val="bg1"/>
                </a:solidFill>
              </a:rPr>
              <a:t>Sticky header navigation and smooth scrolling.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3561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E3BE7-7FF3-60E0-4DE7-78135381B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Feature and functionality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D232E-D91C-051F-C8F6-9D5D10FA9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Responsive design for all devices .</a:t>
            </a:r>
          </a:p>
          <a:p>
            <a:r>
              <a:rPr lang="en-GB" dirty="0">
                <a:solidFill>
                  <a:schemeClr val="bg1"/>
                </a:solidFill>
              </a:rPr>
              <a:t>Interactive navigation bar with smooth scrolling.</a:t>
            </a:r>
          </a:p>
          <a:p>
            <a:r>
              <a:rPr lang="en-GB" dirty="0">
                <a:solidFill>
                  <a:schemeClr val="bg1"/>
                </a:solidFill>
              </a:rPr>
              <a:t>Dedicated section for About, Education, Skills, Projects, contact.</a:t>
            </a:r>
          </a:p>
          <a:p>
            <a:r>
              <a:rPr lang="en-GB" dirty="0">
                <a:solidFill>
                  <a:schemeClr val="bg1"/>
                </a:solidFill>
              </a:rPr>
              <a:t>JavaScript – enable animation.</a:t>
            </a:r>
          </a:p>
          <a:p>
            <a:r>
              <a:rPr lang="en-GB" dirty="0">
                <a:solidFill>
                  <a:schemeClr val="bg1"/>
                </a:solidFill>
              </a:rPr>
              <a:t>Social media/ GitHub integration.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22399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362</Words>
  <Application>Microsoft Office PowerPoint</Application>
  <PresentationFormat>Widescreen</PresentationFormat>
  <Paragraphs>68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Tw Cen MT</vt:lpstr>
      <vt:lpstr>Circuit</vt:lpstr>
      <vt:lpstr>                      Student portfolio </vt:lpstr>
      <vt:lpstr>Project title </vt:lpstr>
      <vt:lpstr>Agenda</vt:lpstr>
      <vt:lpstr>Problem statement </vt:lpstr>
      <vt:lpstr>Project overview </vt:lpstr>
      <vt:lpstr>End user</vt:lpstr>
      <vt:lpstr>Tools and technologies </vt:lpstr>
      <vt:lpstr>Portfolio design and layout </vt:lpstr>
      <vt:lpstr>Feature and functionality </vt:lpstr>
      <vt:lpstr>Result and screenshot </vt:lpstr>
      <vt:lpstr>Result and screenshot </vt:lpstr>
      <vt:lpstr>Conclusion </vt:lpstr>
      <vt:lpstr>GitHub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Nandhini J</dc:creator>
  <cp:lastModifiedBy>Prithivee Prabu</cp:lastModifiedBy>
  <cp:revision>3</cp:revision>
  <dcterms:created xsi:type="dcterms:W3CDTF">2025-09-03T14:48:17Z</dcterms:created>
  <dcterms:modified xsi:type="dcterms:W3CDTF">2025-09-04T09:46:48Z</dcterms:modified>
</cp:coreProperties>
</file>