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STUDENT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STUDENT NAME : L.M. Sriraksha</a:t>
            </a:r>
          </a:p>
          <a:p>
            <a:r>
              <a:rPr sz="2000">
                <a:solidFill>
                  <a:srgbClr val="FFFFFF"/>
                </a:solidFill>
              </a:rPr>
              <a:t>REGISTER NO : 24131211802522079</a:t>
            </a:r>
          </a:p>
          <a:p>
            <a:r>
              <a:rPr sz="2000">
                <a:solidFill>
                  <a:srgbClr val="FFFFFF"/>
                </a:solidFill>
              </a:rPr>
              <a:t>NAANMUDHALVAN ID : asanm121anm12124214080</a:t>
            </a:r>
          </a:p>
          <a:p>
            <a:r>
              <a:rPr sz="2000">
                <a:solidFill>
                  <a:srgbClr val="FFFFFF"/>
                </a:solidFill>
              </a:rPr>
              <a:t>DEPARTMENT : B.Sc. Computer Science – II Year, B Section</a:t>
            </a:r>
          </a:p>
          <a:p>
            <a:r>
              <a:rPr sz="2000">
                <a:solidFill>
                  <a:srgbClr val="FFFFFF"/>
                </a:solidFill>
              </a:rPr>
              <a:t>COLLEGE : [Your College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• Insert screenshots of portfolio sections here (Home, Skills, Projects, Contact).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• Developed a modern, engaging, responsive portfolio website.</a:t>
            </a:r>
          </a:p>
          <a:p>
            <a:r>
              <a:rPr sz="2000">
                <a:solidFill>
                  <a:srgbClr val="FFFFFF"/>
                </a:solidFill>
              </a:rPr>
              <a:t>• Demonstrates creativity, technical skills, and attention to detail.</a:t>
            </a:r>
          </a:p>
          <a:p>
            <a:r>
              <a:rPr sz="2000">
                <a:solidFill>
                  <a:srgbClr val="FFFFFF"/>
                </a:solidFill>
              </a:rPr>
              <a:t>• Useful for academic, professional, and freelancing opportunities.</a:t>
            </a:r>
          </a:p>
          <a:p>
            <a:r>
              <a:rPr sz="2000">
                <a:solidFill>
                  <a:srgbClr val="FFFFFF"/>
                </a:solidFill>
              </a:rPr>
              <a:t>• Enhances personal branding and career growth.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Repository URL: https://github.com/&lt;your-username&gt;/portfolio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Student portfolio developed with HTML, CSS and JavaScript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1. Problem Statement</a:t>
            </a:r>
          </a:p>
          <a:p>
            <a:r>
              <a:rPr sz="2000">
                <a:solidFill>
                  <a:srgbClr val="FFFFFF"/>
                </a:solidFill>
              </a:rPr>
              <a:t>2. Project Overview</a:t>
            </a:r>
          </a:p>
          <a:p>
            <a:r>
              <a:rPr sz="2000">
                <a:solidFill>
                  <a:srgbClr val="FFFFFF"/>
                </a:solidFill>
              </a:rPr>
              <a:t>3. End Users</a:t>
            </a:r>
          </a:p>
          <a:p>
            <a:r>
              <a:rPr sz="2000">
                <a:solidFill>
                  <a:srgbClr val="FFFFFF"/>
                </a:solidFill>
              </a:rPr>
              <a:t>4. Tools and Technologies</a:t>
            </a:r>
          </a:p>
          <a:p>
            <a:r>
              <a:rPr sz="2000">
                <a:solidFill>
                  <a:srgbClr val="FFFFFF"/>
                </a:solidFill>
              </a:rPr>
              <a:t>5. Portfolio Design and Layout</a:t>
            </a:r>
          </a:p>
          <a:p>
            <a:r>
              <a:rPr sz="2000">
                <a:solidFill>
                  <a:srgbClr val="FFFFFF"/>
                </a:solidFill>
              </a:rPr>
              <a:t>6. Features and Functionality</a:t>
            </a:r>
          </a:p>
          <a:p>
            <a:r>
              <a:rPr sz="2000">
                <a:solidFill>
                  <a:srgbClr val="FFFFFF"/>
                </a:solidFill>
              </a:rPr>
              <a:t>7. Results and Screenshots</a:t>
            </a:r>
          </a:p>
          <a:p>
            <a:r>
              <a:rPr sz="2000">
                <a:solidFill>
                  <a:srgbClr val="FFFFFF"/>
                </a:solidFill>
              </a:rPr>
              <a:t>8. Conclusion</a:t>
            </a:r>
          </a:p>
          <a:p>
            <a:r>
              <a:rPr sz="2000">
                <a:solidFill>
                  <a:srgbClr val="FFFF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• Students need a portfolio to showcase skills and achievements effectively.</a:t>
            </a:r>
          </a:p>
          <a:p>
            <a:r>
              <a:rPr sz="2000">
                <a:solidFill>
                  <a:srgbClr val="FFFFFF"/>
                </a:solidFill>
              </a:rPr>
              <a:t>• Generic templates do not highlight individual creativity.</a:t>
            </a:r>
          </a:p>
          <a:p>
            <a:r>
              <a:rPr sz="2000">
                <a:solidFill>
                  <a:srgbClr val="FFFFFF"/>
                </a:solidFill>
              </a:rPr>
              <a:t>• A personalized portfolio enhances career growth, networking, and personal branding.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• Goal: Create a responsive, visually appealing portfolio.</a:t>
            </a:r>
          </a:p>
          <a:p>
            <a:r>
              <a:rPr sz="2000">
                <a:solidFill>
                  <a:srgbClr val="FFFFFF"/>
                </a:solidFill>
              </a:rPr>
              <a:t>• Single-page website using HTML, CSS, JavaScript.</a:t>
            </a:r>
          </a:p>
          <a:p>
            <a:r>
              <a:rPr sz="2000">
                <a:solidFill>
                  <a:srgbClr val="FFFFFF"/>
                </a:solidFill>
              </a:rPr>
              <a:t>• Showcases education, skills, projects, and contact details.</a:t>
            </a:r>
          </a:p>
          <a:p>
            <a:r>
              <a:rPr sz="2000">
                <a:solidFill>
                  <a:srgbClr val="FFFFFF"/>
                </a:solidFill>
              </a:rPr>
              <a:t>• Increases visibility and credibility.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• Students – to showcase skills and creativity.</a:t>
            </a:r>
          </a:p>
          <a:p>
            <a:r>
              <a:rPr sz="2000">
                <a:solidFill>
                  <a:srgbClr val="FFFFFF"/>
                </a:solidFill>
              </a:rPr>
              <a:t>• Faculty – to assess progress and provide references.</a:t>
            </a:r>
          </a:p>
          <a:p>
            <a:r>
              <a:rPr sz="2000">
                <a:solidFill>
                  <a:srgbClr val="FFFFFF"/>
                </a:solidFill>
              </a:rPr>
              <a:t>• Recruiters – to evaluate suitability for jobs.</a:t>
            </a:r>
          </a:p>
          <a:p>
            <a:r>
              <a:rPr sz="2000">
                <a:solidFill>
                  <a:srgbClr val="FFFFFF"/>
                </a:solidFill>
              </a:rPr>
              <a:t>• Clients – to view past work before projects.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• HTML5 – Structure of the portfolio.</a:t>
            </a:r>
          </a:p>
          <a:p>
            <a:r>
              <a:rPr sz="2000">
                <a:solidFill>
                  <a:srgbClr val="FFFFFF"/>
                </a:solidFill>
              </a:rPr>
              <a:t>• CSS3 – Styling, layout, responsiveness.</a:t>
            </a:r>
          </a:p>
          <a:p>
            <a:r>
              <a:rPr sz="2000">
                <a:solidFill>
                  <a:srgbClr val="FFFFFF"/>
                </a:solidFill>
              </a:rPr>
              <a:t>• JavaScript – Interactivity, animations.</a:t>
            </a:r>
          </a:p>
          <a:p>
            <a:r>
              <a:rPr sz="2000">
                <a:solidFill>
                  <a:srgbClr val="FFFFFF"/>
                </a:solidFill>
              </a:rPr>
              <a:t>• GitHub – Version control and hosting.</a:t>
            </a:r>
          </a:p>
          <a:p>
            <a:r>
              <a:rPr sz="2000">
                <a:solidFill>
                  <a:srgbClr val="FFFFFF"/>
                </a:solidFill>
              </a:rPr>
              <a:t>• Google Fonts – Modern typography.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• Clean and consistent layout with modern typography.</a:t>
            </a:r>
          </a:p>
          <a:p>
            <a:r>
              <a:rPr sz="2000">
                <a:solidFill>
                  <a:srgbClr val="FFFFFF"/>
                </a:solidFill>
              </a:rPr>
              <a:t>• Grid-based design for balanced structure.</a:t>
            </a:r>
          </a:p>
          <a:p>
            <a:r>
              <a:rPr sz="2000">
                <a:solidFill>
                  <a:srgbClr val="FFFFFF"/>
                </a:solidFill>
              </a:rPr>
              <a:t>• Professional color scheme (green theme).</a:t>
            </a:r>
          </a:p>
          <a:p>
            <a:r>
              <a:rPr sz="2000">
                <a:solidFill>
                  <a:srgbClr val="FFFFFF"/>
                </a:solidFill>
              </a:rPr>
              <a:t>• High-quality visuals/screenshots.</a:t>
            </a:r>
          </a:p>
          <a:p>
            <a:r>
              <a:rPr sz="2000">
                <a:solidFill>
                  <a:srgbClr val="FFFFFF"/>
                </a:solidFill>
              </a:rPr>
              <a:t>• Sticky header navigation and smooth scrolling.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9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FFFFFF"/>
                </a:solidFill>
              </a:rPr>
              <a:t>• Responsive design for all devices.</a:t>
            </a:r>
          </a:p>
          <a:p>
            <a:r>
              <a:rPr sz="2000">
                <a:solidFill>
                  <a:srgbClr val="FFFFFF"/>
                </a:solidFill>
              </a:rPr>
              <a:t>• Interactive navigation bar with smooth scrolling.</a:t>
            </a:r>
          </a:p>
          <a:p>
            <a:r>
              <a:rPr sz="2000">
                <a:solidFill>
                  <a:srgbClr val="FFFFFF"/>
                </a:solidFill>
              </a:rPr>
              <a:t>• Dedicated sections for About, Education, Skills, Projects, Contact.</a:t>
            </a:r>
          </a:p>
          <a:p>
            <a:r>
              <a:rPr sz="2000">
                <a:solidFill>
                  <a:srgbClr val="FFFFFF"/>
                </a:solidFill>
              </a:rPr>
              <a:t>• JavaScript-enabled animations.</a:t>
            </a:r>
          </a:p>
          <a:p>
            <a:r>
              <a:rPr sz="2000">
                <a:solidFill>
                  <a:srgbClr val="FFFFFF"/>
                </a:solidFill>
              </a:rPr>
              <a:t>• Social media / GitHub integration.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STUDENT PORTFOLIO</vt:lpstr>
      <vt:lpstr>PROJECT TITLE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PORTFOLIO</dc:title>
  <dc:subject/>
  <dc:creator/>
  <cp:keywords/>
  <dc:description>generated using python-pptx</dc:description>
  <cp:lastModifiedBy>Gowtham P</cp:lastModifiedBy>
  <cp:revision>2</cp:revision>
  <dcterms:created xsi:type="dcterms:W3CDTF">2013-01-27T09:14:16Z</dcterms:created>
  <dcterms:modified xsi:type="dcterms:W3CDTF">2025-09-03T13:56:58Z</dcterms:modified>
  <cp:category/>
</cp:coreProperties>
</file>