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3cyour-username%3e/portfol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CE24-6DA4-B062-984B-8880A95A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                    Student portfolio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6D4AA-8296-6154-F218-2DCE158D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</a:t>
            </a:r>
            <a:r>
              <a:rPr lang="en-GB" dirty="0">
                <a:solidFill>
                  <a:schemeClr val="bg1"/>
                </a:solidFill>
              </a:rPr>
              <a:t>STUDENT NAME : L.M.sriraksha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REGISTER NO : 24131211802522079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NAANMUDHALVAN ID : asanm121anm12124214080.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DEPARTMENT :B.SC Computer science-II year,B section.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COLLEGE : Immaculate college for women/</a:t>
            </a:r>
            <a:r>
              <a:rPr lang="en-GB">
                <a:solidFill>
                  <a:schemeClr val="bg1"/>
                </a:solidFill>
              </a:rPr>
              <a:t>Annamalai University.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3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7784-5B4A-23A7-2303-8A3268F0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Result and screenshot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80FB4-8931-6A38-9E84-A67398723E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873175"/>
            <a:ext cx="4878387" cy="22943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ABC820-134F-51AF-2316-C55BF19431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37248"/>
            <a:ext cx="4875213" cy="23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9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C787-723F-0A9A-8DBB-125F902D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Result and screenshot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7F241-30DC-7348-6CD2-92690CE42C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919903"/>
            <a:ext cx="4878387" cy="220088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94CC38-F350-D940-685C-13629B30E7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65322"/>
            <a:ext cx="4875213" cy="23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502A-242D-C050-0CA1-0EA5BDFB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D199-2EA7-EE16-88A2-2FCE8779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Developed a modern , engaging, responsive portfolio website.</a:t>
            </a:r>
          </a:p>
          <a:p>
            <a:r>
              <a:rPr lang="en-GB" dirty="0">
                <a:solidFill>
                  <a:schemeClr val="bg1"/>
                </a:solidFill>
              </a:rPr>
              <a:t>Demonstrates creativity, technical skills, and attention to detail.</a:t>
            </a:r>
          </a:p>
          <a:p>
            <a:r>
              <a:rPr lang="en-GB" dirty="0">
                <a:solidFill>
                  <a:schemeClr val="bg1"/>
                </a:solidFill>
              </a:rPr>
              <a:t>Useful for academic, professional, and freelancing opportunities.</a:t>
            </a:r>
          </a:p>
          <a:p>
            <a:r>
              <a:rPr lang="en-GB" dirty="0">
                <a:solidFill>
                  <a:schemeClr val="bg1"/>
                </a:solidFill>
              </a:rPr>
              <a:t>Enhances personal branding and career growth. </a:t>
            </a:r>
          </a:p>
        </p:txBody>
      </p:sp>
    </p:spTree>
    <p:extLst>
      <p:ext uri="{BB962C8B-B14F-4D97-AF65-F5344CB8AC3E}">
        <p14:creationId xmlns:p14="http://schemas.microsoft.com/office/powerpoint/2010/main" val="339285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CD08-05D7-1A7F-77AC-D9A7B312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GitHub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FE83-8BDB-C779-9CF9-739B5580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chemeClr val="bg1"/>
                </a:solidFill>
              </a:rPr>
              <a:t>Respository</a:t>
            </a:r>
            <a:r>
              <a:rPr lang="en-GB" dirty="0">
                <a:solidFill>
                  <a:schemeClr val="bg1"/>
                </a:solidFill>
              </a:rPr>
              <a:t> URL :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https://GitHub.com/&lt;your-username&gt;/portfolio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02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1A54-0189-7E0D-1DF6-2BF23990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title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2B15-EE0F-8459-1E89-C310CE90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              </a:t>
            </a:r>
          </a:p>
          <a:p>
            <a:pPr marL="0" indent="0">
              <a:buNone/>
            </a:pPr>
            <a:r>
              <a:rPr lang="en-GB" dirty="0"/>
              <a:t>                                      </a:t>
            </a:r>
            <a:r>
              <a:rPr lang="en-GB" dirty="0">
                <a:solidFill>
                  <a:schemeClr val="bg1"/>
                </a:solidFill>
              </a:rPr>
              <a:t>Student portfolio developed with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                                     HTML,CSS and 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12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2290-547B-A353-2173-73573646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12EA-53F1-6EA5-7408-0A3BDA3F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Tools and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Portfolio design and layout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Feature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Results and screenshot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47738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9851-6C6A-0EA5-6C1B-B12ADCB0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Problem statement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29F6-5546-C470-BE70-300E07E6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Student needs a portfolio showcase skills and achievements effectively.</a:t>
            </a:r>
          </a:p>
          <a:p>
            <a:r>
              <a:rPr lang="en-GB" dirty="0">
                <a:solidFill>
                  <a:schemeClr val="bg1"/>
                </a:solidFill>
              </a:rPr>
              <a:t>Generic template do not highlight individual creativity.</a:t>
            </a:r>
          </a:p>
          <a:p>
            <a:r>
              <a:rPr lang="en-GB" dirty="0">
                <a:solidFill>
                  <a:schemeClr val="bg1"/>
                </a:solidFill>
              </a:rPr>
              <a:t>A personalized portfolio </a:t>
            </a:r>
            <a:r>
              <a:rPr lang="en-GB" dirty="0" err="1">
                <a:solidFill>
                  <a:schemeClr val="bg1"/>
                </a:solidFill>
              </a:rPr>
              <a:t>enchances</a:t>
            </a:r>
            <a:r>
              <a:rPr lang="en-GB" dirty="0">
                <a:solidFill>
                  <a:schemeClr val="bg1"/>
                </a:solidFill>
              </a:rPr>
              <a:t> career growth, network and personal branding.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7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495D-61AA-321D-3953-C5D31AC4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overview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A8B7-2F45-5152-61EF-97D519763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Goal : create a responsive, visually appealing portfolio.</a:t>
            </a:r>
          </a:p>
          <a:p>
            <a:r>
              <a:rPr lang="en-GB" dirty="0">
                <a:solidFill>
                  <a:schemeClr val="bg1"/>
                </a:solidFill>
              </a:rPr>
              <a:t>Single - page website using HTML, CSS and JavaScript.</a:t>
            </a:r>
          </a:p>
          <a:p>
            <a:r>
              <a:rPr lang="en-GB" dirty="0">
                <a:solidFill>
                  <a:schemeClr val="bg1"/>
                </a:solidFill>
              </a:rPr>
              <a:t>Showcases education, skills, projects and contact details.</a:t>
            </a:r>
          </a:p>
          <a:p>
            <a:r>
              <a:rPr lang="en-GB" dirty="0">
                <a:solidFill>
                  <a:schemeClr val="bg1"/>
                </a:solidFill>
              </a:rPr>
              <a:t>Increases online visibility and credibility.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2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DEA2-88B1-8A73-F48D-05C9354D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End 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8CAF-AB4A-FC2C-DDF9-FF07C913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Student – to showcase skills and creativity.</a:t>
            </a:r>
          </a:p>
          <a:p>
            <a:r>
              <a:rPr lang="en-GB" dirty="0">
                <a:solidFill>
                  <a:schemeClr val="bg1"/>
                </a:solidFill>
              </a:rPr>
              <a:t>Faculty – to assess progress and provide references.</a:t>
            </a:r>
          </a:p>
          <a:p>
            <a:r>
              <a:rPr lang="en-GB" dirty="0">
                <a:solidFill>
                  <a:schemeClr val="bg1"/>
                </a:solidFill>
              </a:rPr>
              <a:t>Recruiters – to evaluate suitability for jobs.</a:t>
            </a:r>
          </a:p>
          <a:p>
            <a:r>
              <a:rPr lang="en-GB" dirty="0">
                <a:solidFill>
                  <a:schemeClr val="bg1"/>
                </a:solidFill>
              </a:rPr>
              <a:t>Clients – to view past work before projects.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4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5739-B930-9182-5E86-D0E258C1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Tools and technologies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97A0-A5F1-0389-A1B1-59699236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HTML5 – structure of the portfolio.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CSS3 – styling, layout, responsiveness.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JavaScript– Interactivity, animation.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GitHub– version control and hosting.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Google fonts – Modern typography.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5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C341-7C13-8E8B-7CCC-AFD492D0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Portfolio design and layout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156C-DE2B-D71C-64EC-CD8B8F81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Clean and consistent layout with modern typography.</a:t>
            </a:r>
          </a:p>
          <a:p>
            <a:r>
              <a:rPr lang="en-GB" dirty="0">
                <a:solidFill>
                  <a:schemeClr val="bg1"/>
                </a:solidFill>
              </a:rPr>
              <a:t>Grid-based design for balanced structure.</a:t>
            </a:r>
          </a:p>
          <a:p>
            <a:r>
              <a:rPr lang="en-GB" dirty="0">
                <a:solidFill>
                  <a:schemeClr val="bg1"/>
                </a:solidFill>
              </a:rPr>
              <a:t>Professional green/white theme.</a:t>
            </a:r>
          </a:p>
          <a:p>
            <a:r>
              <a:rPr lang="en-GB" dirty="0">
                <a:solidFill>
                  <a:schemeClr val="bg1"/>
                </a:solidFill>
              </a:rPr>
              <a:t>High-quality visuals/ screenshots.</a:t>
            </a:r>
          </a:p>
          <a:p>
            <a:r>
              <a:rPr lang="en-GB" dirty="0">
                <a:solidFill>
                  <a:schemeClr val="bg1"/>
                </a:solidFill>
              </a:rPr>
              <a:t>Sticky header navigation and smooth scrolling.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6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3BE7-7FF3-60E0-4DE7-78135381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Feature and functionality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232E-D91C-051F-C8F6-9D5D10FA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Responsive design for all devices .</a:t>
            </a:r>
          </a:p>
          <a:p>
            <a:r>
              <a:rPr lang="en-GB" dirty="0">
                <a:solidFill>
                  <a:schemeClr val="bg1"/>
                </a:solidFill>
              </a:rPr>
              <a:t>Interactive navigation bar with smooth scrolling.</a:t>
            </a:r>
          </a:p>
          <a:p>
            <a:r>
              <a:rPr lang="en-GB" dirty="0">
                <a:solidFill>
                  <a:schemeClr val="bg1"/>
                </a:solidFill>
              </a:rPr>
              <a:t>Dedicated section for About, Education, Skills, Projects, contact.</a:t>
            </a:r>
          </a:p>
          <a:p>
            <a:r>
              <a:rPr lang="en-GB" dirty="0">
                <a:solidFill>
                  <a:schemeClr val="bg1"/>
                </a:solidFill>
              </a:rPr>
              <a:t>JavaScript – enable animation.</a:t>
            </a:r>
          </a:p>
          <a:p>
            <a:r>
              <a:rPr lang="en-GB" dirty="0">
                <a:solidFill>
                  <a:schemeClr val="bg1"/>
                </a:solidFill>
              </a:rPr>
              <a:t>Social media/ GitHub integration.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39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                      Student portfolio </vt:lpstr>
      <vt:lpstr>Project title </vt:lpstr>
      <vt:lpstr>Agenda</vt:lpstr>
      <vt:lpstr>Problem statement </vt:lpstr>
      <vt:lpstr>Project overview </vt:lpstr>
      <vt:lpstr>End user</vt:lpstr>
      <vt:lpstr>Tools and technologies </vt:lpstr>
      <vt:lpstr>Portfolio design and layout </vt:lpstr>
      <vt:lpstr>Feature and functionality </vt:lpstr>
      <vt:lpstr>Result and screenshot </vt:lpstr>
      <vt:lpstr>Result and screenshot </vt:lpstr>
      <vt:lpstr>Conclusion </vt:lpstr>
      <vt:lpstr>GitHub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Nandhini J</dc:creator>
  <cp:lastModifiedBy>Prithivee Prabu</cp:lastModifiedBy>
  <cp:revision>3</cp:revision>
  <dcterms:created xsi:type="dcterms:W3CDTF">2025-09-03T14:48:17Z</dcterms:created>
  <dcterms:modified xsi:type="dcterms:W3CDTF">2025-09-04T09:46:29Z</dcterms:modified>
</cp:coreProperties>
</file>